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3"/>
  </p:notesMasterIdLst>
  <p:sldIdLst>
    <p:sldId id="873" r:id="rId5"/>
    <p:sldId id="541" r:id="rId6"/>
    <p:sldId id="874" r:id="rId7"/>
    <p:sldId id="875" r:id="rId8"/>
    <p:sldId id="876" r:id="rId9"/>
    <p:sldId id="877" r:id="rId10"/>
    <p:sldId id="878" r:id="rId11"/>
    <p:sldId id="632" r:id="rId1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1CE"/>
    <a:srgbClr val="297EC4"/>
    <a:srgbClr val="1D71CE"/>
    <a:srgbClr val="4BB4C4"/>
    <a:srgbClr val="E195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5711FF-0DED-C677-92D8-74C7AFD08A1A}" v="4" dt="2026-03-04T14:20:18.519"/>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66" autoAdjust="0"/>
    <p:restoredTop sz="95928"/>
  </p:normalViewPr>
  <p:slideViewPr>
    <p:cSldViewPr snapToGrid="0" snapToObjects="1">
      <p:cViewPr varScale="1">
        <p:scale>
          <a:sx n="61" d="100"/>
          <a:sy n="61" d="100"/>
        </p:scale>
        <p:origin x="548" y="44"/>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snapToObjects="1">
      <p:cViewPr varScale="1">
        <p:scale>
          <a:sx n="93" d="100"/>
          <a:sy n="93" d="100"/>
        </p:scale>
        <p:origin x="3784" y="21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D82DED-F69C-4EAC-B22D-6AAEB48802B7}" type="doc">
      <dgm:prSet loTypeId="urn:microsoft.com/office/officeart/2005/8/layout/default" loCatId="list" qsTypeId="urn:microsoft.com/office/officeart/2005/8/quickstyle/simple5" qsCatId="simple" csTypeId="urn:microsoft.com/office/officeart/2005/8/colors/accent1_2" csCatId="accent1" phldr="1"/>
      <dgm:spPr/>
      <dgm:t>
        <a:bodyPr/>
        <a:lstStyle/>
        <a:p>
          <a:endParaRPr lang="en-US"/>
        </a:p>
      </dgm:t>
    </dgm:pt>
    <dgm:pt modelId="{2CA9C4AD-83E5-4666-A331-9847CF661B04}">
      <dgm:prSet/>
      <dgm:spPr/>
      <dgm:t>
        <a:bodyPr/>
        <a:lstStyle/>
        <a:p>
          <a:r>
            <a:rPr lang="en-US"/>
            <a:t>Verksamheten i Nacka IBK grundar sig på ideellt engagemang. Vi vill verka för att våra medlemmar skall vara delaktiga och ha inflytande i verksamheten. </a:t>
          </a:r>
        </a:p>
      </dgm:t>
    </dgm:pt>
    <dgm:pt modelId="{BC49AAA2-D083-408A-BE07-8E65074B6FF7}" type="parTrans" cxnId="{03825A99-5AE1-4CA8-9F54-CC22033F451F}">
      <dgm:prSet/>
      <dgm:spPr/>
      <dgm:t>
        <a:bodyPr/>
        <a:lstStyle/>
        <a:p>
          <a:endParaRPr lang="en-US"/>
        </a:p>
      </dgm:t>
    </dgm:pt>
    <dgm:pt modelId="{C42725E2-703A-49F3-A47C-943DD6A1A682}" type="sibTrans" cxnId="{03825A99-5AE1-4CA8-9F54-CC22033F451F}">
      <dgm:prSet/>
      <dgm:spPr/>
      <dgm:t>
        <a:bodyPr/>
        <a:lstStyle/>
        <a:p>
          <a:endParaRPr lang="en-US"/>
        </a:p>
      </dgm:t>
    </dgm:pt>
    <dgm:pt modelId="{9C335BC9-737E-427F-9644-426652B885E9}">
      <dgm:prSet/>
      <dgm:spPr/>
      <dgm:t>
        <a:bodyPr/>
        <a:lstStyle/>
        <a:p>
          <a:r>
            <a:rPr lang="en-US" dirty="0"/>
            <a:t>Vår </a:t>
          </a:r>
          <a:r>
            <a:rPr lang="en-US" dirty="0" err="1"/>
            <a:t>förening</a:t>
          </a:r>
          <a:r>
            <a:rPr lang="en-US" dirty="0"/>
            <a:t> </a:t>
          </a:r>
          <a:r>
            <a:rPr lang="en-US" dirty="0" err="1"/>
            <a:t>bygger</a:t>
          </a:r>
          <a:r>
            <a:rPr lang="en-US" dirty="0"/>
            <a:t> sin </a:t>
          </a:r>
          <a:r>
            <a:rPr lang="en-US" dirty="0" err="1"/>
            <a:t>verksamhet</a:t>
          </a:r>
          <a:r>
            <a:rPr lang="en-US" dirty="0"/>
            <a:t> </a:t>
          </a:r>
          <a:r>
            <a:rPr lang="en-US" dirty="0" err="1"/>
            <a:t>på</a:t>
          </a:r>
          <a:r>
            <a:rPr lang="en-US" dirty="0"/>
            <a:t> </a:t>
          </a:r>
          <a:r>
            <a:rPr lang="en-US" dirty="0" err="1"/>
            <a:t>glädje</a:t>
          </a:r>
          <a:r>
            <a:rPr lang="en-US" dirty="0"/>
            <a:t> och </a:t>
          </a:r>
          <a:r>
            <a:rPr lang="en-US" dirty="0" err="1"/>
            <a:t>lustfyllt</a:t>
          </a:r>
          <a:r>
            <a:rPr lang="en-US" dirty="0"/>
            <a:t> </a:t>
          </a:r>
          <a:r>
            <a:rPr lang="en-US" dirty="0" err="1"/>
            <a:t>idrottande</a:t>
          </a:r>
          <a:r>
            <a:rPr lang="en-US" dirty="0"/>
            <a:t> </a:t>
          </a:r>
          <a:r>
            <a:rPr lang="en-US" dirty="0" err="1"/>
            <a:t>vilket</a:t>
          </a:r>
          <a:r>
            <a:rPr lang="en-US" dirty="0"/>
            <a:t> ger </a:t>
          </a:r>
          <a:r>
            <a:rPr lang="en-US" dirty="0" err="1"/>
            <a:t>våra</a:t>
          </a:r>
          <a:r>
            <a:rPr lang="en-US" dirty="0"/>
            <a:t> </a:t>
          </a:r>
          <a:r>
            <a:rPr lang="en-US" dirty="0" err="1"/>
            <a:t>medlemmar</a:t>
          </a:r>
          <a:r>
            <a:rPr lang="en-US" dirty="0"/>
            <a:t> </a:t>
          </a:r>
          <a:r>
            <a:rPr lang="en-US" dirty="0" err="1"/>
            <a:t>en</a:t>
          </a:r>
          <a:r>
            <a:rPr lang="en-US" dirty="0"/>
            <a:t> </a:t>
          </a:r>
          <a:r>
            <a:rPr lang="en-US" dirty="0" err="1"/>
            <a:t>meningsfull</a:t>
          </a:r>
          <a:r>
            <a:rPr lang="en-US" dirty="0"/>
            <a:t> </a:t>
          </a:r>
          <a:r>
            <a:rPr lang="en-US" dirty="0" err="1"/>
            <a:t>fritid</a:t>
          </a:r>
          <a:r>
            <a:rPr lang="en-US" dirty="0"/>
            <a:t> och </a:t>
          </a:r>
          <a:r>
            <a:rPr lang="en-US" dirty="0" err="1"/>
            <a:t>bidrar</a:t>
          </a:r>
          <a:r>
            <a:rPr lang="en-US" dirty="0"/>
            <a:t> till </a:t>
          </a:r>
          <a:r>
            <a:rPr lang="en-US" dirty="0" err="1"/>
            <a:t>ett</a:t>
          </a:r>
          <a:r>
            <a:rPr lang="en-US" dirty="0"/>
            <a:t> </a:t>
          </a:r>
          <a:r>
            <a:rPr lang="en-US" dirty="0" err="1"/>
            <a:t>hälsosamt</a:t>
          </a:r>
          <a:r>
            <a:rPr lang="en-US" dirty="0"/>
            <a:t> och sunt liv. </a:t>
          </a:r>
        </a:p>
      </dgm:t>
    </dgm:pt>
    <dgm:pt modelId="{C5704903-946A-4490-A61D-E8DDF3C75528}" type="parTrans" cxnId="{8C27A2A1-5378-409D-B823-6DE9EFA61717}">
      <dgm:prSet/>
      <dgm:spPr/>
      <dgm:t>
        <a:bodyPr/>
        <a:lstStyle/>
        <a:p>
          <a:endParaRPr lang="en-US"/>
        </a:p>
      </dgm:t>
    </dgm:pt>
    <dgm:pt modelId="{B98D3E55-077F-48BC-A738-27587DB22E8A}" type="sibTrans" cxnId="{8C27A2A1-5378-409D-B823-6DE9EFA61717}">
      <dgm:prSet/>
      <dgm:spPr/>
      <dgm:t>
        <a:bodyPr/>
        <a:lstStyle/>
        <a:p>
          <a:endParaRPr lang="en-US"/>
        </a:p>
      </dgm:t>
    </dgm:pt>
    <dgm:pt modelId="{710D917C-ECD6-4A34-BFB4-CE02976274B7}">
      <dgm:prSet/>
      <dgm:spPr/>
      <dgm:t>
        <a:bodyPr/>
        <a:lstStyle/>
        <a:p>
          <a:r>
            <a:rPr lang="en-US" dirty="0" err="1"/>
            <a:t>Föreningen</a:t>
          </a:r>
          <a:r>
            <a:rPr lang="en-US" dirty="0"/>
            <a:t> </a:t>
          </a:r>
          <a:r>
            <a:rPr lang="en-US" dirty="0" err="1"/>
            <a:t>skall</a:t>
          </a:r>
          <a:r>
            <a:rPr lang="en-US" dirty="0"/>
            <a:t> </a:t>
          </a:r>
          <a:r>
            <a:rPr lang="en-US" dirty="0" err="1"/>
            <a:t>erbjuda</a:t>
          </a:r>
          <a:r>
            <a:rPr lang="en-US" dirty="0"/>
            <a:t> </a:t>
          </a:r>
          <a:r>
            <a:rPr lang="en-US" dirty="0" err="1"/>
            <a:t>en</a:t>
          </a:r>
          <a:r>
            <a:rPr lang="en-US" dirty="0"/>
            <a:t> </a:t>
          </a:r>
          <a:r>
            <a:rPr lang="en-US" dirty="0" err="1"/>
            <a:t>trygg</a:t>
          </a:r>
          <a:r>
            <a:rPr lang="en-US" dirty="0"/>
            <a:t> social </a:t>
          </a:r>
          <a:r>
            <a:rPr lang="en-US" dirty="0" err="1"/>
            <a:t>gemenskap</a:t>
          </a:r>
          <a:r>
            <a:rPr lang="en-US" dirty="0"/>
            <a:t> </a:t>
          </a:r>
          <a:r>
            <a:rPr lang="en-US" dirty="0" err="1"/>
            <a:t>där</a:t>
          </a:r>
          <a:r>
            <a:rPr lang="en-US" dirty="0"/>
            <a:t> barn, </a:t>
          </a:r>
          <a:r>
            <a:rPr lang="en-US" dirty="0" err="1"/>
            <a:t>ungdomar</a:t>
          </a:r>
          <a:r>
            <a:rPr lang="en-US" dirty="0"/>
            <a:t> och </a:t>
          </a:r>
          <a:r>
            <a:rPr lang="en-US" dirty="0" err="1"/>
            <a:t>vuxna</a:t>
          </a:r>
          <a:r>
            <a:rPr lang="en-US" dirty="0"/>
            <a:t> </a:t>
          </a:r>
          <a:r>
            <a:rPr lang="en-US" dirty="0" err="1"/>
            <a:t>kan</a:t>
          </a:r>
          <a:endParaRPr lang="en-US" dirty="0"/>
        </a:p>
        <a:p>
          <a:r>
            <a:rPr lang="en-US" dirty="0" err="1"/>
            <a:t>utveckla</a:t>
          </a:r>
          <a:r>
            <a:rPr lang="en-US" dirty="0"/>
            <a:t> sin </a:t>
          </a:r>
          <a:r>
            <a:rPr lang="en-US" dirty="0" err="1"/>
            <a:t>sociala</a:t>
          </a:r>
          <a:r>
            <a:rPr lang="en-US" dirty="0"/>
            <a:t> </a:t>
          </a:r>
          <a:r>
            <a:rPr lang="en-US" dirty="0" err="1"/>
            <a:t>förmåga</a:t>
          </a:r>
          <a:r>
            <a:rPr lang="en-US" dirty="0"/>
            <a:t>, visa </a:t>
          </a:r>
          <a:r>
            <a:rPr lang="en-US" dirty="0" err="1"/>
            <a:t>respekt</a:t>
          </a:r>
          <a:r>
            <a:rPr lang="en-US" dirty="0"/>
            <a:t> mot </a:t>
          </a:r>
          <a:r>
            <a:rPr lang="en-US" dirty="0" err="1"/>
            <a:t>andra</a:t>
          </a:r>
          <a:r>
            <a:rPr lang="en-US" dirty="0"/>
            <a:t> och </a:t>
          </a:r>
          <a:r>
            <a:rPr lang="en-US" dirty="0" err="1"/>
            <a:t>lära</a:t>
          </a:r>
          <a:r>
            <a:rPr lang="en-US" dirty="0"/>
            <a:t> sig ta </a:t>
          </a:r>
          <a:r>
            <a:rPr lang="en-US" dirty="0" err="1"/>
            <a:t>ansvar</a:t>
          </a:r>
          <a:r>
            <a:rPr lang="en-US" dirty="0"/>
            <a:t>. </a:t>
          </a:r>
        </a:p>
      </dgm:t>
    </dgm:pt>
    <dgm:pt modelId="{065853B2-9D85-4852-86E8-CB2BEB2029BC}" type="parTrans" cxnId="{7A82786D-8110-465D-A2C6-02B623BD415E}">
      <dgm:prSet/>
      <dgm:spPr/>
      <dgm:t>
        <a:bodyPr/>
        <a:lstStyle/>
        <a:p>
          <a:endParaRPr lang="en-US"/>
        </a:p>
      </dgm:t>
    </dgm:pt>
    <dgm:pt modelId="{6F3ADD56-D258-4669-8C3E-BD1E33528C42}" type="sibTrans" cxnId="{7A82786D-8110-465D-A2C6-02B623BD415E}">
      <dgm:prSet/>
      <dgm:spPr/>
      <dgm:t>
        <a:bodyPr/>
        <a:lstStyle/>
        <a:p>
          <a:endParaRPr lang="en-US"/>
        </a:p>
      </dgm:t>
    </dgm:pt>
    <dgm:pt modelId="{3F3B753D-BB1C-42C6-875B-3C4875BF1E04}">
      <dgm:prSet/>
      <dgm:spPr/>
      <dgm:t>
        <a:bodyPr/>
        <a:lstStyle/>
        <a:p>
          <a:r>
            <a:rPr lang="en-US" dirty="0"/>
            <a:t>Vår ambition </a:t>
          </a:r>
          <a:r>
            <a:rPr lang="en-US" dirty="0" err="1"/>
            <a:t>är</a:t>
          </a:r>
          <a:r>
            <a:rPr lang="en-US" dirty="0"/>
            <a:t> </a:t>
          </a:r>
          <a:r>
            <a:rPr lang="en-US" dirty="0" err="1"/>
            <a:t>att</a:t>
          </a:r>
          <a:r>
            <a:rPr lang="en-US" dirty="0"/>
            <a:t> </a:t>
          </a:r>
          <a:r>
            <a:rPr lang="en-US" dirty="0" err="1"/>
            <a:t>bereda</a:t>
          </a:r>
          <a:r>
            <a:rPr lang="en-US" dirty="0"/>
            <a:t> plats </a:t>
          </a:r>
          <a:r>
            <a:rPr lang="en-US" dirty="0" err="1"/>
            <a:t>åt</a:t>
          </a:r>
          <a:r>
            <a:rPr lang="en-US" dirty="0"/>
            <a:t> </a:t>
          </a:r>
          <a:r>
            <a:rPr lang="en-US" dirty="0" err="1"/>
            <a:t>så</a:t>
          </a:r>
          <a:r>
            <a:rPr lang="en-US" dirty="0"/>
            <a:t> </a:t>
          </a:r>
          <a:r>
            <a:rPr lang="en-US" dirty="0" err="1"/>
            <a:t>många</a:t>
          </a:r>
          <a:r>
            <a:rPr lang="en-US" dirty="0"/>
            <a:t> </a:t>
          </a:r>
          <a:r>
            <a:rPr lang="en-US" dirty="0" err="1"/>
            <a:t>som</a:t>
          </a:r>
          <a:r>
            <a:rPr lang="en-US" dirty="0"/>
            <a:t> </a:t>
          </a:r>
          <a:r>
            <a:rPr lang="en-US" dirty="0" err="1"/>
            <a:t>möjligt</a:t>
          </a:r>
          <a:r>
            <a:rPr lang="en-US" dirty="0"/>
            <a:t>, </a:t>
          </a:r>
          <a:r>
            <a:rPr lang="en-US" dirty="0" err="1"/>
            <a:t>så</a:t>
          </a:r>
          <a:r>
            <a:rPr lang="en-US" dirty="0"/>
            <a:t> </a:t>
          </a:r>
          <a:r>
            <a:rPr lang="en-US" dirty="0" err="1"/>
            <a:t>länge</a:t>
          </a:r>
          <a:r>
            <a:rPr lang="en-US" dirty="0"/>
            <a:t> </a:t>
          </a:r>
          <a:r>
            <a:rPr lang="en-US" dirty="0" err="1"/>
            <a:t>som</a:t>
          </a:r>
          <a:r>
            <a:rPr lang="en-US" dirty="0"/>
            <a:t> </a:t>
          </a:r>
          <a:r>
            <a:rPr lang="en-US" dirty="0" err="1"/>
            <a:t>möjlig</a:t>
          </a:r>
          <a:endParaRPr lang="en-US" dirty="0"/>
        </a:p>
      </dgm:t>
    </dgm:pt>
    <dgm:pt modelId="{60962538-5720-45B1-AE21-0CFFFF94C7EF}" type="parTrans" cxnId="{4C77B1E0-A996-4330-A4DB-90A60AA4297C}">
      <dgm:prSet/>
      <dgm:spPr/>
      <dgm:t>
        <a:bodyPr/>
        <a:lstStyle/>
        <a:p>
          <a:endParaRPr lang="en-US"/>
        </a:p>
      </dgm:t>
    </dgm:pt>
    <dgm:pt modelId="{40EA8259-C5F9-4E38-B5C5-C34DA6FB7C94}" type="sibTrans" cxnId="{4C77B1E0-A996-4330-A4DB-90A60AA4297C}">
      <dgm:prSet/>
      <dgm:spPr/>
      <dgm:t>
        <a:bodyPr/>
        <a:lstStyle/>
        <a:p>
          <a:endParaRPr lang="en-US"/>
        </a:p>
      </dgm:t>
    </dgm:pt>
    <dgm:pt modelId="{63265927-AC35-4DC0-B03A-094E108B9018}">
      <dgm:prSet/>
      <dgm:spPr/>
      <dgm:t>
        <a:bodyPr/>
        <a:lstStyle/>
        <a:p>
          <a:r>
            <a:rPr lang="en-US" dirty="0" err="1"/>
            <a:t>Alla</a:t>
          </a:r>
          <a:r>
            <a:rPr lang="en-US" dirty="0"/>
            <a:t>, </a:t>
          </a:r>
          <a:r>
            <a:rPr lang="en-US" dirty="0" err="1"/>
            <a:t>oavsett</a:t>
          </a:r>
          <a:r>
            <a:rPr lang="en-US" dirty="0"/>
            <a:t> </a:t>
          </a:r>
          <a:r>
            <a:rPr lang="en-US" dirty="0" err="1"/>
            <a:t>kön</a:t>
          </a:r>
          <a:r>
            <a:rPr lang="en-US" dirty="0"/>
            <a:t>, </a:t>
          </a:r>
          <a:r>
            <a:rPr lang="en-US" dirty="0" err="1"/>
            <a:t>ålder</a:t>
          </a:r>
          <a:r>
            <a:rPr lang="en-US" dirty="0"/>
            <a:t>, </a:t>
          </a:r>
          <a:r>
            <a:rPr lang="en-US" dirty="0" err="1"/>
            <a:t>etnisk</a:t>
          </a:r>
          <a:r>
            <a:rPr lang="en-US" dirty="0"/>
            <a:t> </a:t>
          </a:r>
          <a:r>
            <a:rPr lang="en-US" dirty="0" err="1"/>
            <a:t>tillhörighet</a:t>
          </a:r>
          <a:r>
            <a:rPr lang="en-US" dirty="0"/>
            <a:t>, religion, </a:t>
          </a:r>
          <a:r>
            <a:rPr lang="en-US" dirty="0" err="1"/>
            <a:t>sexuell</a:t>
          </a:r>
          <a:r>
            <a:rPr lang="en-US" dirty="0"/>
            <a:t> </a:t>
          </a:r>
          <a:r>
            <a:rPr lang="en-US" dirty="0" err="1"/>
            <a:t>läggning</a:t>
          </a:r>
          <a:r>
            <a:rPr lang="en-US" dirty="0"/>
            <a:t> </a:t>
          </a:r>
          <a:r>
            <a:rPr lang="en-US" dirty="0" err="1"/>
            <a:t>samt</a:t>
          </a:r>
          <a:r>
            <a:rPr lang="en-US" dirty="0"/>
            <a:t> </a:t>
          </a:r>
          <a:r>
            <a:rPr lang="en-US" dirty="0" err="1"/>
            <a:t>psykiska</a:t>
          </a:r>
          <a:r>
            <a:rPr lang="en-US" dirty="0"/>
            <a:t> och </a:t>
          </a:r>
          <a:r>
            <a:rPr lang="en-US" dirty="0" err="1"/>
            <a:t>fysiska</a:t>
          </a:r>
          <a:r>
            <a:rPr lang="en-US" dirty="0"/>
            <a:t> </a:t>
          </a:r>
          <a:r>
            <a:rPr lang="en-US" dirty="0" err="1"/>
            <a:t>förutsättningar</a:t>
          </a:r>
          <a:r>
            <a:rPr lang="en-US" dirty="0"/>
            <a:t> </a:t>
          </a:r>
          <a:r>
            <a:rPr lang="en-US" dirty="0" err="1"/>
            <a:t>är</a:t>
          </a:r>
          <a:r>
            <a:rPr lang="en-US" dirty="0"/>
            <a:t> </a:t>
          </a:r>
          <a:r>
            <a:rPr lang="en-US" dirty="0" err="1"/>
            <a:t>välkomna</a:t>
          </a:r>
          <a:r>
            <a:rPr lang="en-US" dirty="0"/>
            <a:t> </a:t>
          </a:r>
          <a:r>
            <a:rPr lang="en-US" dirty="0" err="1"/>
            <a:t>i</a:t>
          </a:r>
          <a:r>
            <a:rPr lang="en-US" dirty="0"/>
            <a:t> </a:t>
          </a:r>
          <a:r>
            <a:rPr lang="en-US" dirty="0" err="1"/>
            <a:t>vår</a:t>
          </a:r>
          <a:r>
            <a:rPr lang="en-US" dirty="0"/>
            <a:t> </a:t>
          </a:r>
          <a:r>
            <a:rPr lang="en-US" dirty="0" err="1"/>
            <a:t>förening</a:t>
          </a:r>
          <a:r>
            <a:rPr lang="en-US" dirty="0"/>
            <a:t>.</a:t>
          </a:r>
        </a:p>
      </dgm:t>
    </dgm:pt>
    <dgm:pt modelId="{D7B3AED7-26EA-413E-83D7-09C5F779CACB}" type="parTrans" cxnId="{D0603BC3-EEC8-4AAC-B517-9D781FDCE2F8}">
      <dgm:prSet/>
      <dgm:spPr/>
      <dgm:t>
        <a:bodyPr/>
        <a:lstStyle/>
        <a:p>
          <a:endParaRPr lang="en-US"/>
        </a:p>
      </dgm:t>
    </dgm:pt>
    <dgm:pt modelId="{80D46F26-7EA6-4307-A379-E4B92A036B74}" type="sibTrans" cxnId="{D0603BC3-EEC8-4AAC-B517-9D781FDCE2F8}">
      <dgm:prSet/>
      <dgm:spPr/>
      <dgm:t>
        <a:bodyPr/>
        <a:lstStyle/>
        <a:p>
          <a:endParaRPr lang="en-US"/>
        </a:p>
      </dgm:t>
    </dgm:pt>
    <dgm:pt modelId="{13169179-A6AC-4301-8B77-2A4154F958F6}">
      <dgm:prSet/>
      <dgm:spPr/>
      <dgm:t>
        <a:bodyPr/>
        <a:lstStyle/>
        <a:p>
          <a:r>
            <a:rPr lang="en-US" dirty="0"/>
            <a:t>Vi </a:t>
          </a:r>
          <a:r>
            <a:rPr lang="en-US" dirty="0" err="1"/>
            <a:t>vill</a:t>
          </a:r>
          <a:r>
            <a:rPr lang="en-US" dirty="0"/>
            <a:t> </a:t>
          </a:r>
          <a:r>
            <a:rPr lang="en-US" dirty="0" err="1"/>
            <a:t>verka</a:t>
          </a:r>
          <a:r>
            <a:rPr lang="en-US" dirty="0"/>
            <a:t> för </a:t>
          </a:r>
          <a:r>
            <a:rPr lang="en-US" dirty="0" err="1"/>
            <a:t>ett</a:t>
          </a:r>
          <a:r>
            <a:rPr lang="en-US" dirty="0"/>
            <a:t> </a:t>
          </a:r>
          <a:r>
            <a:rPr lang="en-US" dirty="0" err="1"/>
            <a:t>mångsidigt</a:t>
          </a:r>
          <a:r>
            <a:rPr lang="en-US" dirty="0"/>
            <a:t> </a:t>
          </a:r>
          <a:r>
            <a:rPr lang="en-US" dirty="0" err="1"/>
            <a:t>idrottande</a:t>
          </a:r>
          <a:r>
            <a:rPr lang="en-US" dirty="0"/>
            <a:t> </a:t>
          </a:r>
          <a:r>
            <a:rPr lang="en-US" dirty="0" err="1"/>
            <a:t>långt</a:t>
          </a:r>
          <a:r>
            <a:rPr lang="en-US" dirty="0"/>
            <a:t> </a:t>
          </a:r>
          <a:r>
            <a:rPr lang="en-US" dirty="0" err="1"/>
            <a:t>upp</a:t>
          </a:r>
          <a:r>
            <a:rPr lang="en-US" dirty="0"/>
            <a:t> </a:t>
          </a:r>
          <a:r>
            <a:rPr lang="en-US" dirty="0" err="1"/>
            <a:t>i</a:t>
          </a:r>
          <a:r>
            <a:rPr lang="en-US" dirty="0"/>
            <a:t> </a:t>
          </a:r>
          <a:r>
            <a:rPr lang="en-US" dirty="0" err="1"/>
            <a:t>åldrarna</a:t>
          </a:r>
          <a:r>
            <a:rPr lang="en-US" dirty="0"/>
            <a:t> och </a:t>
          </a:r>
          <a:r>
            <a:rPr lang="en-US" dirty="0" err="1"/>
            <a:t>uppmuntrar</a:t>
          </a:r>
          <a:r>
            <a:rPr lang="en-US" dirty="0"/>
            <a:t> </a:t>
          </a:r>
          <a:r>
            <a:rPr lang="en-US" dirty="0" err="1"/>
            <a:t>därför</a:t>
          </a:r>
          <a:r>
            <a:rPr lang="en-US" dirty="0"/>
            <a:t> till </a:t>
          </a:r>
          <a:r>
            <a:rPr lang="en-US" dirty="0" err="1"/>
            <a:t>deltagande</a:t>
          </a:r>
          <a:r>
            <a:rPr lang="en-US" dirty="0"/>
            <a:t> </a:t>
          </a:r>
          <a:r>
            <a:rPr lang="en-US" dirty="0" err="1"/>
            <a:t>även</a:t>
          </a:r>
          <a:r>
            <a:rPr lang="en-US" dirty="0"/>
            <a:t> </a:t>
          </a:r>
          <a:r>
            <a:rPr lang="en-US" dirty="0" err="1"/>
            <a:t>i</a:t>
          </a:r>
          <a:r>
            <a:rPr lang="en-US" dirty="0"/>
            <a:t> </a:t>
          </a:r>
          <a:r>
            <a:rPr lang="en-US" dirty="0" err="1"/>
            <a:t>andra</a:t>
          </a:r>
          <a:r>
            <a:rPr lang="en-US" dirty="0"/>
            <a:t> sporter.</a:t>
          </a:r>
        </a:p>
      </dgm:t>
    </dgm:pt>
    <dgm:pt modelId="{BC14E0B0-0C2C-4F80-8498-0271BD282CFC}" type="parTrans" cxnId="{8A948E47-BCF0-4E53-896F-6263EF0FF05C}">
      <dgm:prSet/>
      <dgm:spPr/>
      <dgm:t>
        <a:bodyPr/>
        <a:lstStyle/>
        <a:p>
          <a:endParaRPr lang="en-US"/>
        </a:p>
      </dgm:t>
    </dgm:pt>
    <dgm:pt modelId="{B7E23638-200F-4568-A178-63FC155E4A79}" type="sibTrans" cxnId="{8A948E47-BCF0-4E53-896F-6263EF0FF05C}">
      <dgm:prSet/>
      <dgm:spPr/>
      <dgm:t>
        <a:bodyPr/>
        <a:lstStyle/>
        <a:p>
          <a:endParaRPr lang="en-US"/>
        </a:p>
      </dgm:t>
    </dgm:pt>
    <dgm:pt modelId="{CE251CBA-F51F-4649-B47E-3535794A28E9}">
      <dgm:prSet/>
      <dgm:spPr/>
      <dgm:t>
        <a:bodyPr/>
        <a:lstStyle/>
        <a:p>
          <a:r>
            <a:rPr lang="en-US" dirty="0"/>
            <a:t>Vi </a:t>
          </a:r>
          <a:r>
            <a:rPr lang="en-US" dirty="0" err="1"/>
            <a:t>vill</a:t>
          </a:r>
          <a:r>
            <a:rPr lang="en-US" dirty="0"/>
            <a:t> </a:t>
          </a:r>
          <a:r>
            <a:rPr lang="en-US" dirty="0" err="1"/>
            <a:t>att</a:t>
          </a:r>
          <a:r>
            <a:rPr lang="en-US" dirty="0"/>
            <a:t> </a:t>
          </a:r>
          <a:r>
            <a:rPr lang="en-US" dirty="0" err="1"/>
            <a:t>våra</a:t>
          </a:r>
          <a:r>
            <a:rPr lang="en-US" dirty="0"/>
            <a:t> </a:t>
          </a:r>
          <a:r>
            <a:rPr lang="en-US" dirty="0" err="1"/>
            <a:t>ledare</a:t>
          </a:r>
          <a:r>
            <a:rPr lang="en-US" dirty="0"/>
            <a:t> </a:t>
          </a:r>
          <a:r>
            <a:rPr lang="en-US" dirty="0" err="1"/>
            <a:t>skall</a:t>
          </a:r>
          <a:r>
            <a:rPr lang="en-US" dirty="0"/>
            <a:t> </a:t>
          </a:r>
          <a:r>
            <a:rPr lang="en-US" dirty="0" err="1"/>
            <a:t>vara</a:t>
          </a:r>
          <a:r>
            <a:rPr lang="en-US" dirty="0"/>
            <a:t> </a:t>
          </a:r>
          <a:r>
            <a:rPr lang="en-US" dirty="0" err="1"/>
            <a:t>välutbildade</a:t>
          </a:r>
          <a:r>
            <a:rPr lang="en-US" dirty="0"/>
            <a:t> och </a:t>
          </a:r>
          <a:r>
            <a:rPr lang="en-US" dirty="0" err="1"/>
            <a:t>kunniga</a:t>
          </a:r>
          <a:r>
            <a:rPr lang="en-US" dirty="0"/>
            <a:t> </a:t>
          </a:r>
          <a:r>
            <a:rPr lang="en-US" dirty="0" err="1"/>
            <a:t>inom</a:t>
          </a:r>
          <a:r>
            <a:rPr lang="en-US" dirty="0"/>
            <a:t> </a:t>
          </a:r>
          <a:r>
            <a:rPr lang="en-US" dirty="0" err="1"/>
            <a:t>ledarskap</a:t>
          </a:r>
          <a:r>
            <a:rPr lang="en-US" dirty="0"/>
            <a:t>, </a:t>
          </a:r>
          <a:r>
            <a:rPr lang="en-US" dirty="0" err="1"/>
            <a:t>innebandy</a:t>
          </a:r>
          <a:r>
            <a:rPr lang="en-US" dirty="0"/>
            <a:t>, </a:t>
          </a:r>
          <a:r>
            <a:rPr lang="en-US" dirty="0" err="1"/>
            <a:t>pedagogik</a:t>
          </a:r>
          <a:r>
            <a:rPr lang="en-US" dirty="0"/>
            <a:t> och </a:t>
          </a:r>
          <a:r>
            <a:rPr lang="en-US" dirty="0" err="1"/>
            <a:t>idrottsfysiologi</a:t>
          </a:r>
          <a:r>
            <a:rPr lang="en-US" dirty="0"/>
            <a:t> </a:t>
          </a:r>
          <a:r>
            <a:rPr lang="en-US" dirty="0" err="1"/>
            <a:t>anpassat</a:t>
          </a:r>
          <a:r>
            <a:rPr lang="en-US" dirty="0"/>
            <a:t> till </a:t>
          </a:r>
          <a:r>
            <a:rPr lang="en-US" dirty="0" err="1"/>
            <a:t>respektive</a:t>
          </a:r>
          <a:r>
            <a:rPr lang="en-US" dirty="0"/>
            <a:t> </a:t>
          </a:r>
          <a:r>
            <a:rPr lang="en-US" dirty="0" err="1"/>
            <a:t>åldersgrupp</a:t>
          </a:r>
          <a:r>
            <a:rPr lang="en-US" dirty="0"/>
            <a:t>.</a:t>
          </a:r>
        </a:p>
      </dgm:t>
    </dgm:pt>
    <dgm:pt modelId="{800668A9-BD8F-4D34-8C45-36072AF53FDE}" type="parTrans" cxnId="{7BC16BCE-1041-40C7-9959-88C58B3347B8}">
      <dgm:prSet/>
      <dgm:spPr/>
      <dgm:t>
        <a:bodyPr/>
        <a:lstStyle/>
        <a:p>
          <a:endParaRPr lang="en-US"/>
        </a:p>
      </dgm:t>
    </dgm:pt>
    <dgm:pt modelId="{54AC7C8D-7B76-4975-BE5C-D5133818E4B4}" type="sibTrans" cxnId="{7BC16BCE-1041-40C7-9959-88C58B3347B8}">
      <dgm:prSet/>
      <dgm:spPr/>
      <dgm:t>
        <a:bodyPr/>
        <a:lstStyle/>
        <a:p>
          <a:endParaRPr lang="en-US"/>
        </a:p>
      </dgm:t>
    </dgm:pt>
    <dgm:pt modelId="{7280DE49-850F-48DB-9C6A-181BC7800636}">
      <dgm:prSet/>
      <dgm:spPr/>
      <dgm:t>
        <a:bodyPr/>
        <a:lstStyle/>
        <a:p>
          <a:r>
            <a:rPr lang="en-US" dirty="0"/>
            <a:t>Nacka IBK tar </a:t>
          </a:r>
          <a:r>
            <a:rPr lang="en-US" dirty="0" err="1"/>
            <a:t>ställning</a:t>
          </a:r>
          <a:r>
            <a:rPr lang="en-US" dirty="0"/>
            <a:t> och </a:t>
          </a:r>
          <a:r>
            <a:rPr lang="en-US" dirty="0" err="1"/>
            <a:t>arbetar</a:t>
          </a:r>
          <a:r>
            <a:rPr lang="en-US" dirty="0"/>
            <a:t> </a:t>
          </a:r>
          <a:r>
            <a:rPr lang="en-US" dirty="0" err="1"/>
            <a:t>aktivt</a:t>
          </a:r>
          <a:r>
            <a:rPr lang="en-US" dirty="0"/>
            <a:t> mot </a:t>
          </a:r>
          <a:r>
            <a:rPr lang="en-US" dirty="0" err="1"/>
            <a:t>alla</a:t>
          </a:r>
          <a:r>
            <a:rPr lang="en-US" dirty="0"/>
            <a:t> former av mobbing och </a:t>
          </a:r>
          <a:r>
            <a:rPr lang="en-US" dirty="0" err="1"/>
            <a:t>trakasserier</a:t>
          </a:r>
          <a:r>
            <a:rPr lang="en-US" dirty="0"/>
            <a:t>. </a:t>
          </a:r>
        </a:p>
      </dgm:t>
    </dgm:pt>
    <dgm:pt modelId="{23FE8A92-670B-4B59-AFCB-69863EEA6CD1}" type="parTrans" cxnId="{A6C60B29-DAA1-465A-97D4-347A1B6EBF63}">
      <dgm:prSet/>
      <dgm:spPr/>
      <dgm:t>
        <a:bodyPr/>
        <a:lstStyle/>
        <a:p>
          <a:endParaRPr lang="en-US"/>
        </a:p>
      </dgm:t>
    </dgm:pt>
    <dgm:pt modelId="{D3350D30-0517-4729-8129-71F43CF89F9D}" type="sibTrans" cxnId="{A6C60B29-DAA1-465A-97D4-347A1B6EBF63}">
      <dgm:prSet/>
      <dgm:spPr/>
      <dgm:t>
        <a:bodyPr/>
        <a:lstStyle/>
        <a:p>
          <a:endParaRPr lang="en-US"/>
        </a:p>
      </dgm:t>
    </dgm:pt>
    <dgm:pt modelId="{D69F0847-5CBF-44E1-AE65-2C871D1217DF}">
      <dgm:prSet/>
      <dgm:spPr/>
      <dgm:t>
        <a:bodyPr/>
        <a:lstStyle/>
        <a:p>
          <a:r>
            <a:rPr lang="en-US" dirty="0"/>
            <a:t> Vi tar </a:t>
          </a:r>
          <a:r>
            <a:rPr lang="en-US" dirty="0" err="1"/>
            <a:t>avstånd</a:t>
          </a:r>
          <a:r>
            <a:rPr lang="en-US" dirty="0"/>
            <a:t> </a:t>
          </a:r>
          <a:r>
            <a:rPr lang="en-US" dirty="0" err="1"/>
            <a:t>från</a:t>
          </a:r>
          <a:r>
            <a:rPr lang="en-US" dirty="0"/>
            <a:t> och </a:t>
          </a:r>
          <a:r>
            <a:rPr lang="en-US" dirty="0" err="1"/>
            <a:t>verkar</a:t>
          </a:r>
          <a:r>
            <a:rPr lang="en-US" dirty="0"/>
            <a:t> </a:t>
          </a:r>
          <a:r>
            <a:rPr lang="en-US" dirty="0" err="1"/>
            <a:t>emot</a:t>
          </a:r>
          <a:r>
            <a:rPr lang="en-US" dirty="0"/>
            <a:t> doping och bruk av </a:t>
          </a:r>
          <a:r>
            <a:rPr lang="en-US" dirty="0" err="1"/>
            <a:t>droger</a:t>
          </a:r>
          <a:r>
            <a:rPr lang="en-US" dirty="0"/>
            <a:t> och </a:t>
          </a:r>
          <a:r>
            <a:rPr lang="en-US" dirty="0" err="1"/>
            <a:t>alkohol</a:t>
          </a:r>
          <a:r>
            <a:rPr lang="en-US" dirty="0"/>
            <a:t> </a:t>
          </a:r>
          <a:r>
            <a:rPr lang="en-US" dirty="0" err="1"/>
            <a:t>i</a:t>
          </a:r>
          <a:r>
            <a:rPr lang="en-US" dirty="0"/>
            <a:t> </a:t>
          </a:r>
          <a:r>
            <a:rPr lang="en-US" dirty="0" err="1"/>
            <a:t>alla</a:t>
          </a:r>
          <a:r>
            <a:rPr lang="en-US" dirty="0"/>
            <a:t> </a:t>
          </a:r>
          <a:r>
            <a:rPr lang="en-US" dirty="0" err="1"/>
            <a:t>idrottsliga</a:t>
          </a:r>
          <a:r>
            <a:rPr lang="en-US" dirty="0"/>
            <a:t> </a:t>
          </a:r>
          <a:r>
            <a:rPr lang="en-US" dirty="0" err="1"/>
            <a:t>sammanhang</a:t>
          </a:r>
          <a:endParaRPr lang="en-US" dirty="0"/>
        </a:p>
      </dgm:t>
    </dgm:pt>
    <dgm:pt modelId="{007987FC-FB50-4686-B266-57CB526FE8BD}" type="parTrans" cxnId="{022EC19D-B5B0-43E9-972F-D9CBD9F10642}">
      <dgm:prSet/>
      <dgm:spPr/>
      <dgm:t>
        <a:bodyPr/>
        <a:lstStyle/>
        <a:p>
          <a:endParaRPr lang="en-US"/>
        </a:p>
      </dgm:t>
    </dgm:pt>
    <dgm:pt modelId="{965BA443-FC43-4A6B-9252-20FA34E37128}" type="sibTrans" cxnId="{022EC19D-B5B0-43E9-972F-D9CBD9F10642}">
      <dgm:prSet/>
      <dgm:spPr/>
      <dgm:t>
        <a:bodyPr/>
        <a:lstStyle/>
        <a:p>
          <a:endParaRPr lang="en-US"/>
        </a:p>
      </dgm:t>
    </dgm:pt>
    <dgm:pt modelId="{6CDEB7EB-95FA-4692-B483-5658657828D8}" type="pres">
      <dgm:prSet presAssocID="{CFD82DED-F69C-4EAC-B22D-6AAEB48802B7}" presName="diagram" presStyleCnt="0">
        <dgm:presLayoutVars>
          <dgm:dir/>
          <dgm:resizeHandles val="exact"/>
        </dgm:presLayoutVars>
      </dgm:prSet>
      <dgm:spPr/>
    </dgm:pt>
    <dgm:pt modelId="{BC37F99C-F786-4536-8F3F-34ECE03F379E}" type="pres">
      <dgm:prSet presAssocID="{2CA9C4AD-83E5-4666-A331-9847CF661B04}" presName="node" presStyleLbl="node1" presStyleIdx="0" presStyleCnt="9">
        <dgm:presLayoutVars>
          <dgm:bulletEnabled val="1"/>
        </dgm:presLayoutVars>
      </dgm:prSet>
      <dgm:spPr/>
    </dgm:pt>
    <dgm:pt modelId="{8415734C-E8B5-4741-A576-94172E0C56F1}" type="pres">
      <dgm:prSet presAssocID="{C42725E2-703A-49F3-A47C-943DD6A1A682}" presName="sibTrans" presStyleCnt="0"/>
      <dgm:spPr/>
    </dgm:pt>
    <dgm:pt modelId="{DE06AA53-4EB4-4794-8D14-E57C44ACD97D}" type="pres">
      <dgm:prSet presAssocID="{9C335BC9-737E-427F-9644-426652B885E9}" presName="node" presStyleLbl="node1" presStyleIdx="1" presStyleCnt="9">
        <dgm:presLayoutVars>
          <dgm:bulletEnabled val="1"/>
        </dgm:presLayoutVars>
      </dgm:prSet>
      <dgm:spPr/>
    </dgm:pt>
    <dgm:pt modelId="{0941A099-957D-4ECE-8F91-D0AF767B90DB}" type="pres">
      <dgm:prSet presAssocID="{B98D3E55-077F-48BC-A738-27587DB22E8A}" presName="sibTrans" presStyleCnt="0"/>
      <dgm:spPr/>
    </dgm:pt>
    <dgm:pt modelId="{1460C315-2EDA-4D9D-9C51-076B340E8C91}" type="pres">
      <dgm:prSet presAssocID="{710D917C-ECD6-4A34-BFB4-CE02976274B7}" presName="node" presStyleLbl="node1" presStyleIdx="2" presStyleCnt="9">
        <dgm:presLayoutVars>
          <dgm:bulletEnabled val="1"/>
        </dgm:presLayoutVars>
      </dgm:prSet>
      <dgm:spPr/>
    </dgm:pt>
    <dgm:pt modelId="{85365D1C-80F2-4E51-92AC-860197D851E9}" type="pres">
      <dgm:prSet presAssocID="{6F3ADD56-D258-4669-8C3E-BD1E33528C42}" presName="sibTrans" presStyleCnt="0"/>
      <dgm:spPr/>
    </dgm:pt>
    <dgm:pt modelId="{14C493CB-64D0-4EFB-AFF8-BA96E5F6A838}" type="pres">
      <dgm:prSet presAssocID="{3F3B753D-BB1C-42C6-875B-3C4875BF1E04}" presName="node" presStyleLbl="node1" presStyleIdx="3" presStyleCnt="9">
        <dgm:presLayoutVars>
          <dgm:bulletEnabled val="1"/>
        </dgm:presLayoutVars>
      </dgm:prSet>
      <dgm:spPr/>
    </dgm:pt>
    <dgm:pt modelId="{D4B6CE43-23AD-40AB-BE00-700235E0BE72}" type="pres">
      <dgm:prSet presAssocID="{40EA8259-C5F9-4E38-B5C5-C34DA6FB7C94}" presName="sibTrans" presStyleCnt="0"/>
      <dgm:spPr/>
    </dgm:pt>
    <dgm:pt modelId="{68D9034B-F9C6-45F6-853D-31AAD4725816}" type="pres">
      <dgm:prSet presAssocID="{63265927-AC35-4DC0-B03A-094E108B9018}" presName="node" presStyleLbl="node1" presStyleIdx="4" presStyleCnt="9">
        <dgm:presLayoutVars>
          <dgm:bulletEnabled val="1"/>
        </dgm:presLayoutVars>
      </dgm:prSet>
      <dgm:spPr/>
    </dgm:pt>
    <dgm:pt modelId="{17EEA704-E825-4CAE-A3A3-ED3DA56D6CE8}" type="pres">
      <dgm:prSet presAssocID="{80D46F26-7EA6-4307-A379-E4B92A036B74}" presName="sibTrans" presStyleCnt="0"/>
      <dgm:spPr/>
    </dgm:pt>
    <dgm:pt modelId="{A4491BD2-463F-40AF-81D1-9F0B4F08EE06}" type="pres">
      <dgm:prSet presAssocID="{13169179-A6AC-4301-8B77-2A4154F958F6}" presName="node" presStyleLbl="node1" presStyleIdx="5" presStyleCnt="9">
        <dgm:presLayoutVars>
          <dgm:bulletEnabled val="1"/>
        </dgm:presLayoutVars>
      </dgm:prSet>
      <dgm:spPr/>
    </dgm:pt>
    <dgm:pt modelId="{D55E5951-3AC7-40A5-9BDB-72E743577124}" type="pres">
      <dgm:prSet presAssocID="{B7E23638-200F-4568-A178-63FC155E4A79}" presName="sibTrans" presStyleCnt="0"/>
      <dgm:spPr/>
    </dgm:pt>
    <dgm:pt modelId="{16F5EFA9-69A6-49EE-BCAD-8D15D5B751F9}" type="pres">
      <dgm:prSet presAssocID="{CE251CBA-F51F-4649-B47E-3535794A28E9}" presName="node" presStyleLbl="node1" presStyleIdx="6" presStyleCnt="9">
        <dgm:presLayoutVars>
          <dgm:bulletEnabled val="1"/>
        </dgm:presLayoutVars>
      </dgm:prSet>
      <dgm:spPr/>
    </dgm:pt>
    <dgm:pt modelId="{2CE64CD1-322F-4C90-A8C3-9D03895AA6E8}" type="pres">
      <dgm:prSet presAssocID="{54AC7C8D-7B76-4975-BE5C-D5133818E4B4}" presName="sibTrans" presStyleCnt="0"/>
      <dgm:spPr/>
    </dgm:pt>
    <dgm:pt modelId="{B4DB1A83-1293-44BF-AD4C-988E2C14D588}" type="pres">
      <dgm:prSet presAssocID="{7280DE49-850F-48DB-9C6A-181BC7800636}" presName="node" presStyleLbl="node1" presStyleIdx="7" presStyleCnt="9">
        <dgm:presLayoutVars>
          <dgm:bulletEnabled val="1"/>
        </dgm:presLayoutVars>
      </dgm:prSet>
      <dgm:spPr/>
    </dgm:pt>
    <dgm:pt modelId="{7D612552-F970-4098-BC2C-3171EE4C4FDA}" type="pres">
      <dgm:prSet presAssocID="{D3350D30-0517-4729-8129-71F43CF89F9D}" presName="sibTrans" presStyleCnt="0"/>
      <dgm:spPr/>
    </dgm:pt>
    <dgm:pt modelId="{E18FE0C4-50CA-40EF-805B-B1A90310200F}" type="pres">
      <dgm:prSet presAssocID="{D69F0847-5CBF-44E1-AE65-2C871D1217DF}" presName="node" presStyleLbl="node1" presStyleIdx="8" presStyleCnt="9">
        <dgm:presLayoutVars>
          <dgm:bulletEnabled val="1"/>
        </dgm:presLayoutVars>
      </dgm:prSet>
      <dgm:spPr/>
    </dgm:pt>
  </dgm:ptLst>
  <dgm:cxnLst>
    <dgm:cxn modelId="{C1BE8917-8EA8-44FD-A387-869273669BAC}" type="presOf" srcId="{CFD82DED-F69C-4EAC-B22D-6AAEB48802B7}" destId="{6CDEB7EB-95FA-4692-B483-5658657828D8}" srcOrd="0" destOrd="0" presId="urn:microsoft.com/office/officeart/2005/8/layout/default"/>
    <dgm:cxn modelId="{A6C60B29-DAA1-465A-97D4-347A1B6EBF63}" srcId="{CFD82DED-F69C-4EAC-B22D-6AAEB48802B7}" destId="{7280DE49-850F-48DB-9C6A-181BC7800636}" srcOrd="7" destOrd="0" parTransId="{23FE8A92-670B-4B59-AFCB-69863EEA6CD1}" sibTransId="{D3350D30-0517-4729-8129-71F43CF89F9D}"/>
    <dgm:cxn modelId="{B196AD45-1404-4304-86D8-F89C6948AE0E}" type="presOf" srcId="{CE251CBA-F51F-4649-B47E-3535794A28E9}" destId="{16F5EFA9-69A6-49EE-BCAD-8D15D5B751F9}" srcOrd="0" destOrd="0" presId="urn:microsoft.com/office/officeart/2005/8/layout/default"/>
    <dgm:cxn modelId="{8A948E47-BCF0-4E53-896F-6263EF0FF05C}" srcId="{CFD82DED-F69C-4EAC-B22D-6AAEB48802B7}" destId="{13169179-A6AC-4301-8B77-2A4154F958F6}" srcOrd="5" destOrd="0" parTransId="{BC14E0B0-0C2C-4F80-8498-0271BD282CFC}" sibTransId="{B7E23638-200F-4568-A178-63FC155E4A79}"/>
    <dgm:cxn modelId="{D92E6A6A-8E28-4E8D-AAAD-8AC5682C8079}" type="presOf" srcId="{7280DE49-850F-48DB-9C6A-181BC7800636}" destId="{B4DB1A83-1293-44BF-AD4C-988E2C14D588}" srcOrd="0" destOrd="0" presId="urn:microsoft.com/office/officeart/2005/8/layout/default"/>
    <dgm:cxn modelId="{7A82786D-8110-465D-A2C6-02B623BD415E}" srcId="{CFD82DED-F69C-4EAC-B22D-6AAEB48802B7}" destId="{710D917C-ECD6-4A34-BFB4-CE02976274B7}" srcOrd="2" destOrd="0" parTransId="{065853B2-9D85-4852-86E8-CB2BEB2029BC}" sibTransId="{6F3ADD56-D258-4669-8C3E-BD1E33528C42}"/>
    <dgm:cxn modelId="{ABF4CA70-C6B3-485C-B362-59F95A7B3118}" type="presOf" srcId="{710D917C-ECD6-4A34-BFB4-CE02976274B7}" destId="{1460C315-2EDA-4D9D-9C51-076B340E8C91}" srcOrd="0" destOrd="0" presId="urn:microsoft.com/office/officeart/2005/8/layout/default"/>
    <dgm:cxn modelId="{B21F177F-F19B-4F52-AC7D-A69138C4511F}" type="presOf" srcId="{13169179-A6AC-4301-8B77-2A4154F958F6}" destId="{A4491BD2-463F-40AF-81D1-9F0B4F08EE06}" srcOrd="0" destOrd="0" presId="urn:microsoft.com/office/officeart/2005/8/layout/default"/>
    <dgm:cxn modelId="{3E024784-9BBA-4B09-85DC-0D1234F2AAE8}" type="presOf" srcId="{2CA9C4AD-83E5-4666-A331-9847CF661B04}" destId="{BC37F99C-F786-4536-8F3F-34ECE03F379E}" srcOrd="0" destOrd="0" presId="urn:microsoft.com/office/officeart/2005/8/layout/default"/>
    <dgm:cxn modelId="{29CE2896-B6A4-454A-8F84-5380503F08B3}" type="presOf" srcId="{3F3B753D-BB1C-42C6-875B-3C4875BF1E04}" destId="{14C493CB-64D0-4EFB-AFF8-BA96E5F6A838}" srcOrd="0" destOrd="0" presId="urn:microsoft.com/office/officeart/2005/8/layout/default"/>
    <dgm:cxn modelId="{2B087E98-599B-4614-A904-1640134F3B7B}" type="presOf" srcId="{9C335BC9-737E-427F-9644-426652B885E9}" destId="{DE06AA53-4EB4-4794-8D14-E57C44ACD97D}" srcOrd="0" destOrd="0" presId="urn:microsoft.com/office/officeart/2005/8/layout/default"/>
    <dgm:cxn modelId="{03825A99-5AE1-4CA8-9F54-CC22033F451F}" srcId="{CFD82DED-F69C-4EAC-B22D-6AAEB48802B7}" destId="{2CA9C4AD-83E5-4666-A331-9847CF661B04}" srcOrd="0" destOrd="0" parTransId="{BC49AAA2-D083-408A-BE07-8E65074B6FF7}" sibTransId="{C42725E2-703A-49F3-A47C-943DD6A1A682}"/>
    <dgm:cxn modelId="{022EC19D-B5B0-43E9-972F-D9CBD9F10642}" srcId="{CFD82DED-F69C-4EAC-B22D-6AAEB48802B7}" destId="{D69F0847-5CBF-44E1-AE65-2C871D1217DF}" srcOrd="8" destOrd="0" parTransId="{007987FC-FB50-4686-B266-57CB526FE8BD}" sibTransId="{965BA443-FC43-4A6B-9252-20FA34E37128}"/>
    <dgm:cxn modelId="{8C27A2A1-5378-409D-B823-6DE9EFA61717}" srcId="{CFD82DED-F69C-4EAC-B22D-6AAEB48802B7}" destId="{9C335BC9-737E-427F-9644-426652B885E9}" srcOrd="1" destOrd="0" parTransId="{C5704903-946A-4490-A61D-E8DDF3C75528}" sibTransId="{B98D3E55-077F-48BC-A738-27587DB22E8A}"/>
    <dgm:cxn modelId="{4D0130AA-92C3-4863-A45F-C6E355E32CF6}" type="presOf" srcId="{D69F0847-5CBF-44E1-AE65-2C871D1217DF}" destId="{E18FE0C4-50CA-40EF-805B-B1A90310200F}" srcOrd="0" destOrd="0" presId="urn:microsoft.com/office/officeart/2005/8/layout/default"/>
    <dgm:cxn modelId="{D0603BC3-EEC8-4AAC-B517-9D781FDCE2F8}" srcId="{CFD82DED-F69C-4EAC-B22D-6AAEB48802B7}" destId="{63265927-AC35-4DC0-B03A-094E108B9018}" srcOrd="4" destOrd="0" parTransId="{D7B3AED7-26EA-413E-83D7-09C5F779CACB}" sibTransId="{80D46F26-7EA6-4307-A379-E4B92A036B74}"/>
    <dgm:cxn modelId="{7BC16BCE-1041-40C7-9959-88C58B3347B8}" srcId="{CFD82DED-F69C-4EAC-B22D-6AAEB48802B7}" destId="{CE251CBA-F51F-4649-B47E-3535794A28E9}" srcOrd="6" destOrd="0" parTransId="{800668A9-BD8F-4D34-8C45-36072AF53FDE}" sibTransId="{54AC7C8D-7B76-4975-BE5C-D5133818E4B4}"/>
    <dgm:cxn modelId="{4C77B1E0-A996-4330-A4DB-90A60AA4297C}" srcId="{CFD82DED-F69C-4EAC-B22D-6AAEB48802B7}" destId="{3F3B753D-BB1C-42C6-875B-3C4875BF1E04}" srcOrd="3" destOrd="0" parTransId="{60962538-5720-45B1-AE21-0CFFFF94C7EF}" sibTransId="{40EA8259-C5F9-4E38-B5C5-C34DA6FB7C94}"/>
    <dgm:cxn modelId="{18ABFBF5-7D11-4CC8-8709-E4C1853B4448}" type="presOf" srcId="{63265927-AC35-4DC0-B03A-094E108B9018}" destId="{68D9034B-F9C6-45F6-853D-31AAD4725816}" srcOrd="0" destOrd="0" presId="urn:microsoft.com/office/officeart/2005/8/layout/default"/>
    <dgm:cxn modelId="{AED01665-E40D-4E0B-97B3-8EDEF694053A}" type="presParOf" srcId="{6CDEB7EB-95FA-4692-B483-5658657828D8}" destId="{BC37F99C-F786-4536-8F3F-34ECE03F379E}" srcOrd="0" destOrd="0" presId="urn:microsoft.com/office/officeart/2005/8/layout/default"/>
    <dgm:cxn modelId="{92783FC1-19CF-4706-9B2A-43B49617C00B}" type="presParOf" srcId="{6CDEB7EB-95FA-4692-B483-5658657828D8}" destId="{8415734C-E8B5-4741-A576-94172E0C56F1}" srcOrd="1" destOrd="0" presId="urn:microsoft.com/office/officeart/2005/8/layout/default"/>
    <dgm:cxn modelId="{28E63646-83C7-47BA-9E7F-C18B73DDB2C8}" type="presParOf" srcId="{6CDEB7EB-95FA-4692-B483-5658657828D8}" destId="{DE06AA53-4EB4-4794-8D14-E57C44ACD97D}" srcOrd="2" destOrd="0" presId="urn:microsoft.com/office/officeart/2005/8/layout/default"/>
    <dgm:cxn modelId="{4963757E-6586-47CB-B93B-A74AB0547223}" type="presParOf" srcId="{6CDEB7EB-95FA-4692-B483-5658657828D8}" destId="{0941A099-957D-4ECE-8F91-D0AF767B90DB}" srcOrd="3" destOrd="0" presId="urn:microsoft.com/office/officeart/2005/8/layout/default"/>
    <dgm:cxn modelId="{115F59EB-5697-4A1D-AB18-9127EE739BC3}" type="presParOf" srcId="{6CDEB7EB-95FA-4692-B483-5658657828D8}" destId="{1460C315-2EDA-4D9D-9C51-076B340E8C91}" srcOrd="4" destOrd="0" presId="urn:microsoft.com/office/officeart/2005/8/layout/default"/>
    <dgm:cxn modelId="{47082079-2885-4F0C-A5C6-6666537F3D3C}" type="presParOf" srcId="{6CDEB7EB-95FA-4692-B483-5658657828D8}" destId="{85365D1C-80F2-4E51-92AC-860197D851E9}" srcOrd="5" destOrd="0" presId="urn:microsoft.com/office/officeart/2005/8/layout/default"/>
    <dgm:cxn modelId="{24E43C5B-5AEC-4B0D-9A2B-054AF1976553}" type="presParOf" srcId="{6CDEB7EB-95FA-4692-B483-5658657828D8}" destId="{14C493CB-64D0-4EFB-AFF8-BA96E5F6A838}" srcOrd="6" destOrd="0" presId="urn:microsoft.com/office/officeart/2005/8/layout/default"/>
    <dgm:cxn modelId="{4133B153-32E9-46DD-8441-E86C2E750F3A}" type="presParOf" srcId="{6CDEB7EB-95FA-4692-B483-5658657828D8}" destId="{D4B6CE43-23AD-40AB-BE00-700235E0BE72}" srcOrd="7" destOrd="0" presId="urn:microsoft.com/office/officeart/2005/8/layout/default"/>
    <dgm:cxn modelId="{43DEC3EE-1563-47E6-9E45-221D2AFD9819}" type="presParOf" srcId="{6CDEB7EB-95FA-4692-B483-5658657828D8}" destId="{68D9034B-F9C6-45F6-853D-31AAD4725816}" srcOrd="8" destOrd="0" presId="urn:microsoft.com/office/officeart/2005/8/layout/default"/>
    <dgm:cxn modelId="{40ED1944-7BEF-476F-A886-2919619D42BB}" type="presParOf" srcId="{6CDEB7EB-95FA-4692-B483-5658657828D8}" destId="{17EEA704-E825-4CAE-A3A3-ED3DA56D6CE8}" srcOrd="9" destOrd="0" presId="urn:microsoft.com/office/officeart/2005/8/layout/default"/>
    <dgm:cxn modelId="{D82D44E5-4E61-488C-9A50-7CEF93661A1C}" type="presParOf" srcId="{6CDEB7EB-95FA-4692-B483-5658657828D8}" destId="{A4491BD2-463F-40AF-81D1-9F0B4F08EE06}" srcOrd="10" destOrd="0" presId="urn:microsoft.com/office/officeart/2005/8/layout/default"/>
    <dgm:cxn modelId="{7051E691-9344-46B6-AE01-3BBFE5AC3EAE}" type="presParOf" srcId="{6CDEB7EB-95FA-4692-B483-5658657828D8}" destId="{D55E5951-3AC7-40A5-9BDB-72E743577124}" srcOrd="11" destOrd="0" presId="urn:microsoft.com/office/officeart/2005/8/layout/default"/>
    <dgm:cxn modelId="{9E264D55-0545-48CF-9A7D-BBA1FC002A8C}" type="presParOf" srcId="{6CDEB7EB-95FA-4692-B483-5658657828D8}" destId="{16F5EFA9-69A6-49EE-BCAD-8D15D5B751F9}" srcOrd="12" destOrd="0" presId="urn:microsoft.com/office/officeart/2005/8/layout/default"/>
    <dgm:cxn modelId="{80700B16-9607-4BBE-BC8F-F04698B1AA1E}" type="presParOf" srcId="{6CDEB7EB-95FA-4692-B483-5658657828D8}" destId="{2CE64CD1-322F-4C90-A8C3-9D03895AA6E8}" srcOrd="13" destOrd="0" presId="urn:microsoft.com/office/officeart/2005/8/layout/default"/>
    <dgm:cxn modelId="{AAE95305-F117-47B5-AAEE-C065471F8A64}" type="presParOf" srcId="{6CDEB7EB-95FA-4692-B483-5658657828D8}" destId="{B4DB1A83-1293-44BF-AD4C-988E2C14D588}" srcOrd="14" destOrd="0" presId="urn:microsoft.com/office/officeart/2005/8/layout/default"/>
    <dgm:cxn modelId="{179948BD-F825-49F0-BD16-37B5375AF70D}" type="presParOf" srcId="{6CDEB7EB-95FA-4692-B483-5658657828D8}" destId="{7D612552-F970-4098-BC2C-3171EE4C4FDA}" srcOrd="15" destOrd="0" presId="urn:microsoft.com/office/officeart/2005/8/layout/default"/>
    <dgm:cxn modelId="{7D31DCA1-0DC5-40DA-93B3-2DD9206AEFF5}" type="presParOf" srcId="{6CDEB7EB-95FA-4692-B483-5658657828D8}" destId="{E18FE0C4-50CA-40EF-805B-B1A90310200F}"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37F99C-F786-4536-8F3F-34ECE03F379E}">
      <dsp:nvSpPr>
        <dsp:cNvPr id="0" name=""/>
        <dsp:cNvSpPr/>
      </dsp:nvSpPr>
      <dsp:spPr>
        <a:xfrm>
          <a:off x="582645" y="1178"/>
          <a:ext cx="2174490" cy="130469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Verksamheten i Nacka IBK grundar sig på ideellt engagemang. Vi vill verka för att våra medlemmar skall vara delaktiga och ha inflytande i verksamheten. </a:t>
          </a:r>
        </a:p>
      </dsp:txBody>
      <dsp:txXfrm>
        <a:off x="582645" y="1178"/>
        <a:ext cx="2174490" cy="1304694"/>
      </dsp:txXfrm>
    </dsp:sp>
    <dsp:sp modelId="{DE06AA53-4EB4-4794-8D14-E57C44ACD97D}">
      <dsp:nvSpPr>
        <dsp:cNvPr id="0" name=""/>
        <dsp:cNvSpPr/>
      </dsp:nvSpPr>
      <dsp:spPr>
        <a:xfrm>
          <a:off x="2974584" y="1178"/>
          <a:ext cx="2174490" cy="130469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Vår </a:t>
          </a:r>
          <a:r>
            <a:rPr lang="en-US" sz="1300" kern="1200" dirty="0" err="1"/>
            <a:t>förening</a:t>
          </a:r>
          <a:r>
            <a:rPr lang="en-US" sz="1300" kern="1200" dirty="0"/>
            <a:t> </a:t>
          </a:r>
          <a:r>
            <a:rPr lang="en-US" sz="1300" kern="1200" dirty="0" err="1"/>
            <a:t>bygger</a:t>
          </a:r>
          <a:r>
            <a:rPr lang="en-US" sz="1300" kern="1200" dirty="0"/>
            <a:t> sin </a:t>
          </a:r>
          <a:r>
            <a:rPr lang="en-US" sz="1300" kern="1200" dirty="0" err="1"/>
            <a:t>verksamhet</a:t>
          </a:r>
          <a:r>
            <a:rPr lang="en-US" sz="1300" kern="1200" dirty="0"/>
            <a:t> </a:t>
          </a:r>
          <a:r>
            <a:rPr lang="en-US" sz="1300" kern="1200" dirty="0" err="1"/>
            <a:t>på</a:t>
          </a:r>
          <a:r>
            <a:rPr lang="en-US" sz="1300" kern="1200" dirty="0"/>
            <a:t> </a:t>
          </a:r>
          <a:r>
            <a:rPr lang="en-US" sz="1300" kern="1200" dirty="0" err="1"/>
            <a:t>glädje</a:t>
          </a:r>
          <a:r>
            <a:rPr lang="en-US" sz="1300" kern="1200" dirty="0"/>
            <a:t> och </a:t>
          </a:r>
          <a:r>
            <a:rPr lang="en-US" sz="1300" kern="1200" dirty="0" err="1"/>
            <a:t>lustfyllt</a:t>
          </a:r>
          <a:r>
            <a:rPr lang="en-US" sz="1300" kern="1200" dirty="0"/>
            <a:t> </a:t>
          </a:r>
          <a:r>
            <a:rPr lang="en-US" sz="1300" kern="1200" dirty="0" err="1"/>
            <a:t>idrottande</a:t>
          </a:r>
          <a:r>
            <a:rPr lang="en-US" sz="1300" kern="1200" dirty="0"/>
            <a:t> </a:t>
          </a:r>
          <a:r>
            <a:rPr lang="en-US" sz="1300" kern="1200" dirty="0" err="1"/>
            <a:t>vilket</a:t>
          </a:r>
          <a:r>
            <a:rPr lang="en-US" sz="1300" kern="1200" dirty="0"/>
            <a:t> ger </a:t>
          </a:r>
          <a:r>
            <a:rPr lang="en-US" sz="1300" kern="1200" dirty="0" err="1"/>
            <a:t>våra</a:t>
          </a:r>
          <a:r>
            <a:rPr lang="en-US" sz="1300" kern="1200" dirty="0"/>
            <a:t> </a:t>
          </a:r>
          <a:r>
            <a:rPr lang="en-US" sz="1300" kern="1200" dirty="0" err="1"/>
            <a:t>medlemmar</a:t>
          </a:r>
          <a:r>
            <a:rPr lang="en-US" sz="1300" kern="1200" dirty="0"/>
            <a:t> </a:t>
          </a:r>
          <a:r>
            <a:rPr lang="en-US" sz="1300" kern="1200" dirty="0" err="1"/>
            <a:t>en</a:t>
          </a:r>
          <a:r>
            <a:rPr lang="en-US" sz="1300" kern="1200" dirty="0"/>
            <a:t> </a:t>
          </a:r>
          <a:r>
            <a:rPr lang="en-US" sz="1300" kern="1200" dirty="0" err="1"/>
            <a:t>meningsfull</a:t>
          </a:r>
          <a:r>
            <a:rPr lang="en-US" sz="1300" kern="1200" dirty="0"/>
            <a:t> </a:t>
          </a:r>
          <a:r>
            <a:rPr lang="en-US" sz="1300" kern="1200" dirty="0" err="1"/>
            <a:t>fritid</a:t>
          </a:r>
          <a:r>
            <a:rPr lang="en-US" sz="1300" kern="1200" dirty="0"/>
            <a:t> och </a:t>
          </a:r>
          <a:r>
            <a:rPr lang="en-US" sz="1300" kern="1200" dirty="0" err="1"/>
            <a:t>bidrar</a:t>
          </a:r>
          <a:r>
            <a:rPr lang="en-US" sz="1300" kern="1200" dirty="0"/>
            <a:t> till </a:t>
          </a:r>
          <a:r>
            <a:rPr lang="en-US" sz="1300" kern="1200" dirty="0" err="1"/>
            <a:t>ett</a:t>
          </a:r>
          <a:r>
            <a:rPr lang="en-US" sz="1300" kern="1200" dirty="0"/>
            <a:t> </a:t>
          </a:r>
          <a:r>
            <a:rPr lang="en-US" sz="1300" kern="1200" dirty="0" err="1"/>
            <a:t>hälsosamt</a:t>
          </a:r>
          <a:r>
            <a:rPr lang="en-US" sz="1300" kern="1200" dirty="0"/>
            <a:t> och sunt liv. </a:t>
          </a:r>
        </a:p>
      </dsp:txBody>
      <dsp:txXfrm>
        <a:off x="2974584" y="1178"/>
        <a:ext cx="2174490" cy="1304694"/>
      </dsp:txXfrm>
    </dsp:sp>
    <dsp:sp modelId="{1460C315-2EDA-4D9D-9C51-076B340E8C91}">
      <dsp:nvSpPr>
        <dsp:cNvPr id="0" name=""/>
        <dsp:cNvSpPr/>
      </dsp:nvSpPr>
      <dsp:spPr>
        <a:xfrm>
          <a:off x="5366524" y="1178"/>
          <a:ext cx="2174490" cy="130469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err="1"/>
            <a:t>Föreningen</a:t>
          </a:r>
          <a:r>
            <a:rPr lang="en-US" sz="1300" kern="1200" dirty="0"/>
            <a:t> </a:t>
          </a:r>
          <a:r>
            <a:rPr lang="en-US" sz="1300" kern="1200" dirty="0" err="1"/>
            <a:t>skall</a:t>
          </a:r>
          <a:r>
            <a:rPr lang="en-US" sz="1300" kern="1200" dirty="0"/>
            <a:t> </a:t>
          </a:r>
          <a:r>
            <a:rPr lang="en-US" sz="1300" kern="1200" dirty="0" err="1"/>
            <a:t>erbjuda</a:t>
          </a:r>
          <a:r>
            <a:rPr lang="en-US" sz="1300" kern="1200" dirty="0"/>
            <a:t> </a:t>
          </a:r>
          <a:r>
            <a:rPr lang="en-US" sz="1300" kern="1200" dirty="0" err="1"/>
            <a:t>en</a:t>
          </a:r>
          <a:r>
            <a:rPr lang="en-US" sz="1300" kern="1200" dirty="0"/>
            <a:t> </a:t>
          </a:r>
          <a:r>
            <a:rPr lang="en-US" sz="1300" kern="1200" dirty="0" err="1"/>
            <a:t>trygg</a:t>
          </a:r>
          <a:r>
            <a:rPr lang="en-US" sz="1300" kern="1200" dirty="0"/>
            <a:t> social </a:t>
          </a:r>
          <a:r>
            <a:rPr lang="en-US" sz="1300" kern="1200" dirty="0" err="1"/>
            <a:t>gemenskap</a:t>
          </a:r>
          <a:r>
            <a:rPr lang="en-US" sz="1300" kern="1200" dirty="0"/>
            <a:t> </a:t>
          </a:r>
          <a:r>
            <a:rPr lang="en-US" sz="1300" kern="1200" dirty="0" err="1"/>
            <a:t>där</a:t>
          </a:r>
          <a:r>
            <a:rPr lang="en-US" sz="1300" kern="1200" dirty="0"/>
            <a:t> barn, </a:t>
          </a:r>
          <a:r>
            <a:rPr lang="en-US" sz="1300" kern="1200" dirty="0" err="1"/>
            <a:t>ungdomar</a:t>
          </a:r>
          <a:r>
            <a:rPr lang="en-US" sz="1300" kern="1200" dirty="0"/>
            <a:t> och </a:t>
          </a:r>
          <a:r>
            <a:rPr lang="en-US" sz="1300" kern="1200" dirty="0" err="1"/>
            <a:t>vuxna</a:t>
          </a:r>
          <a:r>
            <a:rPr lang="en-US" sz="1300" kern="1200" dirty="0"/>
            <a:t> </a:t>
          </a:r>
          <a:r>
            <a:rPr lang="en-US" sz="1300" kern="1200" dirty="0" err="1"/>
            <a:t>kan</a:t>
          </a:r>
          <a:endParaRPr lang="en-US" sz="1300" kern="1200" dirty="0"/>
        </a:p>
        <a:p>
          <a:pPr marL="0" lvl="0" indent="0" algn="ctr" defTabSz="577850">
            <a:lnSpc>
              <a:spcPct val="90000"/>
            </a:lnSpc>
            <a:spcBef>
              <a:spcPct val="0"/>
            </a:spcBef>
            <a:spcAft>
              <a:spcPct val="35000"/>
            </a:spcAft>
            <a:buNone/>
          </a:pPr>
          <a:r>
            <a:rPr lang="en-US" sz="1300" kern="1200" dirty="0" err="1"/>
            <a:t>utveckla</a:t>
          </a:r>
          <a:r>
            <a:rPr lang="en-US" sz="1300" kern="1200" dirty="0"/>
            <a:t> sin </a:t>
          </a:r>
          <a:r>
            <a:rPr lang="en-US" sz="1300" kern="1200" dirty="0" err="1"/>
            <a:t>sociala</a:t>
          </a:r>
          <a:r>
            <a:rPr lang="en-US" sz="1300" kern="1200" dirty="0"/>
            <a:t> </a:t>
          </a:r>
          <a:r>
            <a:rPr lang="en-US" sz="1300" kern="1200" dirty="0" err="1"/>
            <a:t>förmåga</a:t>
          </a:r>
          <a:r>
            <a:rPr lang="en-US" sz="1300" kern="1200" dirty="0"/>
            <a:t>, visa </a:t>
          </a:r>
          <a:r>
            <a:rPr lang="en-US" sz="1300" kern="1200" dirty="0" err="1"/>
            <a:t>respekt</a:t>
          </a:r>
          <a:r>
            <a:rPr lang="en-US" sz="1300" kern="1200" dirty="0"/>
            <a:t> mot </a:t>
          </a:r>
          <a:r>
            <a:rPr lang="en-US" sz="1300" kern="1200" dirty="0" err="1"/>
            <a:t>andra</a:t>
          </a:r>
          <a:r>
            <a:rPr lang="en-US" sz="1300" kern="1200" dirty="0"/>
            <a:t> och </a:t>
          </a:r>
          <a:r>
            <a:rPr lang="en-US" sz="1300" kern="1200" dirty="0" err="1"/>
            <a:t>lära</a:t>
          </a:r>
          <a:r>
            <a:rPr lang="en-US" sz="1300" kern="1200" dirty="0"/>
            <a:t> sig ta </a:t>
          </a:r>
          <a:r>
            <a:rPr lang="en-US" sz="1300" kern="1200" dirty="0" err="1"/>
            <a:t>ansvar</a:t>
          </a:r>
          <a:r>
            <a:rPr lang="en-US" sz="1300" kern="1200" dirty="0"/>
            <a:t>. </a:t>
          </a:r>
        </a:p>
      </dsp:txBody>
      <dsp:txXfrm>
        <a:off x="5366524" y="1178"/>
        <a:ext cx="2174490" cy="1304694"/>
      </dsp:txXfrm>
    </dsp:sp>
    <dsp:sp modelId="{14C493CB-64D0-4EFB-AFF8-BA96E5F6A838}">
      <dsp:nvSpPr>
        <dsp:cNvPr id="0" name=""/>
        <dsp:cNvSpPr/>
      </dsp:nvSpPr>
      <dsp:spPr>
        <a:xfrm>
          <a:off x="7758464" y="1178"/>
          <a:ext cx="2174490" cy="130469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Vår ambition </a:t>
          </a:r>
          <a:r>
            <a:rPr lang="en-US" sz="1300" kern="1200" dirty="0" err="1"/>
            <a:t>är</a:t>
          </a:r>
          <a:r>
            <a:rPr lang="en-US" sz="1300" kern="1200" dirty="0"/>
            <a:t> </a:t>
          </a:r>
          <a:r>
            <a:rPr lang="en-US" sz="1300" kern="1200" dirty="0" err="1"/>
            <a:t>att</a:t>
          </a:r>
          <a:r>
            <a:rPr lang="en-US" sz="1300" kern="1200" dirty="0"/>
            <a:t> </a:t>
          </a:r>
          <a:r>
            <a:rPr lang="en-US" sz="1300" kern="1200" dirty="0" err="1"/>
            <a:t>bereda</a:t>
          </a:r>
          <a:r>
            <a:rPr lang="en-US" sz="1300" kern="1200" dirty="0"/>
            <a:t> plats </a:t>
          </a:r>
          <a:r>
            <a:rPr lang="en-US" sz="1300" kern="1200" dirty="0" err="1"/>
            <a:t>åt</a:t>
          </a:r>
          <a:r>
            <a:rPr lang="en-US" sz="1300" kern="1200" dirty="0"/>
            <a:t> </a:t>
          </a:r>
          <a:r>
            <a:rPr lang="en-US" sz="1300" kern="1200" dirty="0" err="1"/>
            <a:t>så</a:t>
          </a:r>
          <a:r>
            <a:rPr lang="en-US" sz="1300" kern="1200" dirty="0"/>
            <a:t> </a:t>
          </a:r>
          <a:r>
            <a:rPr lang="en-US" sz="1300" kern="1200" dirty="0" err="1"/>
            <a:t>många</a:t>
          </a:r>
          <a:r>
            <a:rPr lang="en-US" sz="1300" kern="1200" dirty="0"/>
            <a:t> </a:t>
          </a:r>
          <a:r>
            <a:rPr lang="en-US" sz="1300" kern="1200" dirty="0" err="1"/>
            <a:t>som</a:t>
          </a:r>
          <a:r>
            <a:rPr lang="en-US" sz="1300" kern="1200" dirty="0"/>
            <a:t> </a:t>
          </a:r>
          <a:r>
            <a:rPr lang="en-US" sz="1300" kern="1200" dirty="0" err="1"/>
            <a:t>möjligt</a:t>
          </a:r>
          <a:r>
            <a:rPr lang="en-US" sz="1300" kern="1200" dirty="0"/>
            <a:t>, </a:t>
          </a:r>
          <a:r>
            <a:rPr lang="en-US" sz="1300" kern="1200" dirty="0" err="1"/>
            <a:t>så</a:t>
          </a:r>
          <a:r>
            <a:rPr lang="en-US" sz="1300" kern="1200" dirty="0"/>
            <a:t> </a:t>
          </a:r>
          <a:r>
            <a:rPr lang="en-US" sz="1300" kern="1200" dirty="0" err="1"/>
            <a:t>länge</a:t>
          </a:r>
          <a:r>
            <a:rPr lang="en-US" sz="1300" kern="1200" dirty="0"/>
            <a:t> </a:t>
          </a:r>
          <a:r>
            <a:rPr lang="en-US" sz="1300" kern="1200" dirty="0" err="1"/>
            <a:t>som</a:t>
          </a:r>
          <a:r>
            <a:rPr lang="en-US" sz="1300" kern="1200" dirty="0"/>
            <a:t> </a:t>
          </a:r>
          <a:r>
            <a:rPr lang="en-US" sz="1300" kern="1200" dirty="0" err="1"/>
            <a:t>möjlig</a:t>
          </a:r>
          <a:endParaRPr lang="en-US" sz="1300" kern="1200" dirty="0"/>
        </a:p>
      </dsp:txBody>
      <dsp:txXfrm>
        <a:off x="7758464" y="1178"/>
        <a:ext cx="2174490" cy="1304694"/>
      </dsp:txXfrm>
    </dsp:sp>
    <dsp:sp modelId="{68D9034B-F9C6-45F6-853D-31AAD4725816}">
      <dsp:nvSpPr>
        <dsp:cNvPr id="0" name=""/>
        <dsp:cNvSpPr/>
      </dsp:nvSpPr>
      <dsp:spPr>
        <a:xfrm>
          <a:off x="582645" y="1523321"/>
          <a:ext cx="2174490" cy="130469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err="1"/>
            <a:t>Alla</a:t>
          </a:r>
          <a:r>
            <a:rPr lang="en-US" sz="1300" kern="1200" dirty="0"/>
            <a:t>, </a:t>
          </a:r>
          <a:r>
            <a:rPr lang="en-US" sz="1300" kern="1200" dirty="0" err="1"/>
            <a:t>oavsett</a:t>
          </a:r>
          <a:r>
            <a:rPr lang="en-US" sz="1300" kern="1200" dirty="0"/>
            <a:t> </a:t>
          </a:r>
          <a:r>
            <a:rPr lang="en-US" sz="1300" kern="1200" dirty="0" err="1"/>
            <a:t>kön</a:t>
          </a:r>
          <a:r>
            <a:rPr lang="en-US" sz="1300" kern="1200" dirty="0"/>
            <a:t>, </a:t>
          </a:r>
          <a:r>
            <a:rPr lang="en-US" sz="1300" kern="1200" dirty="0" err="1"/>
            <a:t>ålder</a:t>
          </a:r>
          <a:r>
            <a:rPr lang="en-US" sz="1300" kern="1200" dirty="0"/>
            <a:t>, </a:t>
          </a:r>
          <a:r>
            <a:rPr lang="en-US" sz="1300" kern="1200" dirty="0" err="1"/>
            <a:t>etnisk</a:t>
          </a:r>
          <a:r>
            <a:rPr lang="en-US" sz="1300" kern="1200" dirty="0"/>
            <a:t> </a:t>
          </a:r>
          <a:r>
            <a:rPr lang="en-US" sz="1300" kern="1200" dirty="0" err="1"/>
            <a:t>tillhörighet</a:t>
          </a:r>
          <a:r>
            <a:rPr lang="en-US" sz="1300" kern="1200" dirty="0"/>
            <a:t>, religion, </a:t>
          </a:r>
          <a:r>
            <a:rPr lang="en-US" sz="1300" kern="1200" dirty="0" err="1"/>
            <a:t>sexuell</a:t>
          </a:r>
          <a:r>
            <a:rPr lang="en-US" sz="1300" kern="1200" dirty="0"/>
            <a:t> </a:t>
          </a:r>
          <a:r>
            <a:rPr lang="en-US" sz="1300" kern="1200" dirty="0" err="1"/>
            <a:t>läggning</a:t>
          </a:r>
          <a:r>
            <a:rPr lang="en-US" sz="1300" kern="1200" dirty="0"/>
            <a:t> </a:t>
          </a:r>
          <a:r>
            <a:rPr lang="en-US" sz="1300" kern="1200" dirty="0" err="1"/>
            <a:t>samt</a:t>
          </a:r>
          <a:r>
            <a:rPr lang="en-US" sz="1300" kern="1200" dirty="0"/>
            <a:t> </a:t>
          </a:r>
          <a:r>
            <a:rPr lang="en-US" sz="1300" kern="1200" dirty="0" err="1"/>
            <a:t>psykiska</a:t>
          </a:r>
          <a:r>
            <a:rPr lang="en-US" sz="1300" kern="1200" dirty="0"/>
            <a:t> och </a:t>
          </a:r>
          <a:r>
            <a:rPr lang="en-US" sz="1300" kern="1200" dirty="0" err="1"/>
            <a:t>fysiska</a:t>
          </a:r>
          <a:r>
            <a:rPr lang="en-US" sz="1300" kern="1200" dirty="0"/>
            <a:t> </a:t>
          </a:r>
          <a:r>
            <a:rPr lang="en-US" sz="1300" kern="1200" dirty="0" err="1"/>
            <a:t>förutsättningar</a:t>
          </a:r>
          <a:r>
            <a:rPr lang="en-US" sz="1300" kern="1200" dirty="0"/>
            <a:t> </a:t>
          </a:r>
          <a:r>
            <a:rPr lang="en-US" sz="1300" kern="1200" dirty="0" err="1"/>
            <a:t>är</a:t>
          </a:r>
          <a:r>
            <a:rPr lang="en-US" sz="1300" kern="1200" dirty="0"/>
            <a:t> </a:t>
          </a:r>
          <a:r>
            <a:rPr lang="en-US" sz="1300" kern="1200" dirty="0" err="1"/>
            <a:t>välkomna</a:t>
          </a:r>
          <a:r>
            <a:rPr lang="en-US" sz="1300" kern="1200" dirty="0"/>
            <a:t> </a:t>
          </a:r>
          <a:r>
            <a:rPr lang="en-US" sz="1300" kern="1200" dirty="0" err="1"/>
            <a:t>i</a:t>
          </a:r>
          <a:r>
            <a:rPr lang="en-US" sz="1300" kern="1200" dirty="0"/>
            <a:t> </a:t>
          </a:r>
          <a:r>
            <a:rPr lang="en-US" sz="1300" kern="1200" dirty="0" err="1"/>
            <a:t>vår</a:t>
          </a:r>
          <a:r>
            <a:rPr lang="en-US" sz="1300" kern="1200" dirty="0"/>
            <a:t> </a:t>
          </a:r>
          <a:r>
            <a:rPr lang="en-US" sz="1300" kern="1200" dirty="0" err="1"/>
            <a:t>förening</a:t>
          </a:r>
          <a:r>
            <a:rPr lang="en-US" sz="1300" kern="1200" dirty="0"/>
            <a:t>.</a:t>
          </a:r>
        </a:p>
      </dsp:txBody>
      <dsp:txXfrm>
        <a:off x="582645" y="1523321"/>
        <a:ext cx="2174490" cy="1304694"/>
      </dsp:txXfrm>
    </dsp:sp>
    <dsp:sp modelId="{A4491BD2-463F-40AF-81D1-9F0B4F08EE06}">
      <dsp:nvSpPr>
        <dsp:cNvPr id="0" name=""/>
        <dsp:cNvSpPr/>
      </dsp:nvSpPr>
      <dsp:spPr>
        <a:xfrm>
          <a:off x="2974584" y="1523321"/>
          <a:ext cx="2174490" cy="130469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Vi </a:t>
          </a:r>
          <a:r>
            <a:rPr lang="en-US" sz="1300" kern="1200" dirty="0" err="1"/>
            <a:t>vill</a:t>
          </a:r>
          <a:r>
            <a:rPr lang="en-US" sz="1300" kern="1200" dirty="0"/>
            <a:t> </a:t>
          </a:r>
          <a:r>
            <a:rPr lang="en-US" sz="1300" kern="1200" dirty="0" err="1"/>
            <a:t>verka</a:t>
          </a:r>
          <a:r>
            <a:rPr lang="en-US" sz="1300" kern="1200" dirty="0"/>
            <a:t> för </a:t>
          </a:r>
          <a:r>
            <a:rPr lang="en-US" sz="1300" kern="1200" dirty="0" err="1"/>
            <a:t>ett</a:t>
          </a:r>
          <a:r>
            <a:rPr lang="en-US" sz="1300" kern="1200" dirty="0"/>
            <a:t> </a:t>
          </a:r>
          <a:r>
            <a:rPr lang="en-US" sz="1300" kern="1200" dirty="0" err="1"/>
            <a:t>mångsidigt</a:t>
          </a:r>
          <a:r>
            <a:rPr lang="en-US" sz="1300" kern="1200" dirty="0"/>
            <a:t> </a:t>
          </a:r>
          <a:r>
            <a:rPr lang="en-US" sz="1300" kern="1200" dirty="0" err="1"/>
            <a:t>idrottande</a:t>
          </a:r>
          <a:r>
            <a:rPr lang="en-US" sz="1300" kern="1200" dirty="0"/>
            <a:t> </a:t>
          </a:r>
          <a:r>
            <a:rPr lang="en-US" sz="1300" kern="1200" dirty="0" err="1"/>
            <a:t>långt</a:t>
          </a:r>
          <a:r>
            <a:rPr lang="en-US" sz="1300" kern="1200" dirty="0"/>
            <a:t> </a:t>
          </a:r>
          <a:r>
            <a:rPr lang="en-US" sz="1300" kern="1200" dirty="0" err="1"/>
            <a:t>upp</a:t>
          </a:r>
          <a:r>
            <a:rPr lang="en-US" sz="1300" kern="1200" dirty="0"/>
            <a:t> </a:t>
          </a:r>
          <a:r>
            <a:rPr lang="en-US" sz="1300" kern="1200" dirty="0" err="1"/>
            <a:t>i</a:t>
          </a:r>
          <a:r>
            <a:rPr lang="en-US" sz="1300" kern="1200" dirty="0"/>
            <a:t> </a:t>
          </a:r>
          <a:r>
            <a:rPr lang="en-US" sz="1300" kern="1200" dirty="0" err="1"/>
            <a:t>åldrarna</a:t>
          </a:r>
          <a:r>
            <a:rPr lang="en-US" sz="1300" kern="1200" dirty="0"/>
            <a:t> och </a:t>
          </a:r>
          <a:r>
            <a:rPr lang="en-US" sz="1300" kern="1200" dirty="0" err="1"/>
            <a:t>uppmuntrar</a:t>
          </a:r>
          <a:r>
            <a:rPr lang="en-US" sz="1300" kern="1200" dirty="0"/>
            <a:t> </a:t>
          </a:r>
          <a:r>
            <a:rPr lang="en-US" sz="1300" kern="1200" dirty="0" err="1"/>
            <a:t>därför</a:t>
          </a:r>
          <a:r>
            <a:rPr lang="en-US" sz="1300" kern="1200" dirty="0"/>
            <a:t> till </a:t>
          </a:r>
          <a:r>
            <a:rPr lang="en-US" sz="1300" kern="1200" dirty="0" err="1"/>
            <a:t>deltagande</a:t>
          </a:r>
          <a:r>
            <a:rPr lang="en-US" sz="1300" kern="1200" dirty="0"/>
            <a:t> </a:t>
          </a:r>
          <a:r>
            <a:rPr lang="en-US" sz="1300" kern="1200" dirty="0" err="1"/>
            <a:t>även</a:t>
          </a:r>
          <a:r>
            <a:rPr lang="en-US" sz="1300" kern="1200" dirty="0"/>
            <a:t> </a:t>
          </a:r>
          <a:r>
            <a:rPr lang="en-US" sz="1300" kern="1200" dirty="0" err="1"/>
            <a:t>i</a:t>
          </a:r>
          <a:r>
            <a:rPr lang="en-US" sz="1300" kern="1200" dirty="0"/>
            <a:t> </a:t>
          </a:r>
          <a:r>
            <a:rPr lang="en-US" sz="1300" kern="1200" dirty="0" err="1"/>
            <a:t>andra</a:t>
          </a:r>
          <a:r>
            <a:rPr lang="en-US" sz="1300" kern="1200" dirty="0"/>
            <a:t> sporter.</a:t>
          </a:r>
        </a:p>
      </dsp:txBody>
      <dsp:txXfrm>
        <a:off x="2974584" y="1523321"/>
        <a:ext cx="2174490" cy="1304694"/>
      </dsp:txXfrm>
    </dsp:sp>
    <dsp:sp modelId="{16F5EFA9-69A6-49EE-BCAD-8D15D5B751F9}">
      <dsp:nvSpPr>
        <dsp:cNvPr id="0" name=""/>
        <dsp:cNvSpPr/>
      </dsp:nvSpPr>
      <dsp:spPr>
        <a:xfrm>
          <a:off x="5366524" y="1523321"/>
          <a:ext cx="2174490" cy="130469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Vi </a:t>
          </a:r>
          <a:r>
            <a:rPr lang="en-US" sz="1300" kern="1200" dirty="0" err="1"/>
            <a:t>vill</a:t>
          </a:r>
          <a:r>
            <a:rPr lang="en-US" sz="1300" kern="1200" dirty="0"/>
            <a:t> </a:t>
          </a:r>
          <a:r>
            <a:rPr lang="en-US" sz="1300" kern="1200" dirty="0" err="1"/>
            <a:t>att</a:t>
          </a:r>
          <a:r>
            <a:rPr lang="en-US" sz="1300" kern="1200" dirty="0"/>
            <a:t> </a:t>
          </a:r>
          <a:r>
            <a:rPr lang="en-US" sz="1300" kern="1200" dirty="0" err="1"/>
            <a:t>våra</a:t>
          </a:r>
          <a:r>
            <a:rPr lang="en-US" sz="1300" kern="1200" dirty="0"/>
            <a:t> </a:t>
          </a:r>
          <a:r>
            <a:rPr lang="en-US" sz="1300" kern="1200" dirty="0" err="1"/>
            <a:t>ledare</a:t>
          </a:r>
          <a:r>
            <a:rPr lang="en-US" sz="1300" kern="1200" dirty="0"/>
            <a:t> </a:t>
          </a:r>
          <a:r>
            <a:rPr lang="en-US" sz="1300" kern="1200" dirty="0" err="1"/>
            <a:t>skall</a:t>
          </a:r>
          <a:r>
            <a:rPr lang="en-US" sz="1300" kern="1200" dirty="0"/>
            <a:t> </a:t>
          </a:r>
          <a:r>
            <a:rPr lang="en-US" sz="1300" kern="1200" dirty="0" err="1"/>
            <a:t>vara</a:t>
          </a:r>
          <a:r>
            <a:rPr lang="en-US" sz="1300" kern="1200" dirty="0"/>
            <a:t> </a:t>
          </a:r>
          <a:r>
            <a:rPr lang="en-US" sz="1300" kern="1200" dirty="0" err="1"/>
            <a:t>välutbildade</a:t>
          </a:r>
          <a:r>
            <a:rPr lang="en-US" sz="1300" kern="1200" dirty="0"/>
            <a:t> och </a:t>
          </a:r>
          <a:r>
            <a:rPr lang="en-US" sz="1300" kern="1200" dirty="0" err="1"/>
            <a:t>kunniga</a:t>
          </a:r>
          <a:r>
            <a:rPr lang="en-US" sz="1300" kern="1200" dirty="0"/>
            <a:t> </a:t>
          </a:r>
          <a:r>
            <a:rPr lang="en-US" sz="1300" kern="1200" dirty="0" err="1"/>
            <a:t>inom</a:t>
          </a:r>
          <a:r>
            <a:rPr lang="en-US" sz="1300" kern="1200" dirty="0"/>
            <a:t> </a:t>
          </a:r>
          <a:r>
            <a:rPr lang="en-US" sz="1300" kern="1200" dirty="0" err="1"/>
            <a:t>ledarskap</a:t>
          </a:r>
          <a:r>
            <a:rPr lang="en-US" sz="1300" kern="1200" dirty="0"/>
            <a:t>, </a:t>
          </a:r>
          <a:r>
            <a:rPr lang="en-US" sz="1300" kern="1200" dirty="0" err="1"/>
            <a:t>innebandy</a:t>
          </a:r>
          <a:r>
            <a:rPr lang="en-US" sz="1300" kern="1200" dirty="0"/>
            <a:t>, </a:t>
          </a:r>
          <a:r>
            <a:rPr lang="en-US" sz="1300" kern="1200" dirty="0" err="1"/>
            <a:t>pedagogik</a:t>
          </a:r>
          <a:r>
            <a:rPr lang="en-US" sz="1300" kern="1200" dirty="0"/>
            <a:t> och </a:t>
          </a:r>
          <a:r>
            <a:rPr lang="en-US" sz="1300" kern="1200" dirty="0" err="1"/>
            <a:t>idrottsfysiologi</a:t>
          </a:r>
          <a:r>
            <a:rPr lang="en-US" sz="1300" kern="1200" dirty="0"/>
            <a:t> </a:t>
          </a:r>
          <a:r>
            <a:rPr lang="en-US" sz="1300" kern="1200" dirty="0" err="1"/>
            <a:t>anpassat</a:t>
          </a:r>
          <a:r>
            <a:rPr lang="en-US" sz="1300" kern="1200" dirty="0"/>
            <a:t> till </a:t>
          </a:r>
          <a:r>
            <a:rPr lang="en-US" sz="1300" kern="1200" dirty="0" err="1"/>
            <a:t>respektive</a:t>
          </a:r>
          <a:r>
            <a:rPr lang="en-US" sz="1300" kern="1200" dirty="0"/>
            <a:t> </a:t>
          </a:r>
          <a:r>
            <a:rPr lang="en-US" sz="1300" kern="1200" dirty="0" err="1"/>
            <a:t>åldersgrupp</a:t>
          </a:r>
          <a:r>
            <a:rPr lang="en-US" sz="1300" kern="1200" dirty="0"/>
            <a:t>.</a:t>
          </a:r>
        </a:p>
      </dsp:txBody>
      <dsp:txXfrm>
        <a:off x="5366524" y="1523321"/>
        <a:ext cx="2174490" cy="1304694"/>
      </dsp:txXfrm>
    </dsp:sp>
    <dsp:sp modelId="{B4DB1A83-1293-44BF-AD4C-988E2C14D588}">
      <dsp:nvSpPr>
        <dsp:cNvPr id="0" name=""/>
        <dsp:cNvSpPr/>
      </dsp:nvSpPr>
      <dsp:spPr>
        <a:xfrm>
          <a:off x="7758464" y="1523321"/>
          <a:ext cx="2174490" cy="130469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Nacka IBK tar </a:t>
          </a:r>
          <a:r>
            <a:rPr lang="en-US" sz="1300" kern="1200" dirty="0" err="1"/>
            <a:t>ställning</a:t>
          </a:r>
          <a:r>
            <a:rPr lang="en-US" sz="1300" kern="1200" dirty="0"/>
            <a:t> och </a:t>
          </a:r>
          <a:r>
            <a:rPr lang="en-US" sz="1300" kern="1200" dirty="0" err="1"/>
            <a:t>arbetar</a:t>
          </a:r>
          <a:r>
            <a:rPr lang="en-US" sz="1300" kern="1200" dirty="0"/>
            <a:t> </a:t>
          </a:r>
          <a:r>
            <a:rPr lang="en-US" sz="1300" kern="1200" dirty="0" err="1"/>
            <a:t>aktivt</a:t>
          </a:r>
          <a:r>
            <a:rPr lang="en-US" sz="1300" kern="1200" dirty="0"/>
            <a:t> mot </a:t>
          </a:r>
          <a:r>
            <a:rPr lang="en-US" sz="1300" kern="1200" dirty="0" err="1"/>
            <a:t>alla</a:t>
          </a:r>
          <a:r>
            <a:rPr lang="en-US" sz="1300" kern="1200" dirty="0"/>
            <a:t> former av mobbing och </a:t>
          </a:r>
          <a:r>
            <a:rPr lang="en-US" sz="1300" kern="1200" dirty="0" err="1"/>
            <a:t>trakasserier</a:t>
          </a:r>
          <a:r>
            <a:rPr lang="en-US" sz="1300" kern="1200" dirty="0"/>
            <a:t>. </a:t>
          </a:r>
        </a:p>
      </dsp:txBody>
      <dsp:txXfrm>
        <a:off x="7758464" y="1523321"/>
        <a:ext cx="2174490" cy="1304694"/>
      </dsp:txXfrm>
    </dsp:sp>
    <dsp:sp modelId="{E18FE0C4-50CA-40EF-805B-B1A90310200F}">
      <dsp:nvSpPr>
        <dsp:cNvPr id="0" name=""/>
        <dsp:cNvSpPr/>
      </dsp:nvSpPr>
      <dsp:spPr>
        <a:xfrm>
          <a:off x="4170554" y="3045465"/>
          <a:ext cx="2174490" cy="130469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 Vi tar </a:t>
          </a:r>
          <a:r>
            <a:rPr lang="en-US" sz="1300" kern="1200" dirty="0" err="1"/>
            <a:t>avstånd</a:t>
          </a:r>
          <a:r>
            <a:rPr lang="en-US" sz="1300" kern="1200" dirty="0"/>
            <a:t> </a:t>
          </a:r>
          <a:r>
            <a:rPr lang="en-US" sz="1300" kern="1200" dirty="0" err="1"/>
            <a:t>från</a:t>
          </a:r>
          <a:r>
            <a:rPr lang="en-US" sz="1300" kern="1200" dirty="0"/>
            <a:t> och </a:t>
          </a:r>
          <a:r>
            <a:rPr lang="en-US" sz="1300" kern="1200" dirty="0" err="1"/>
            <a:t>verkar</a:t>
          </a:r>
          <a:r>
            <a:rPr lang="en-US" sz="1300" kern="1200" dirty="0"/>
            <a:t> </a:t>
          </a:r>
          <a:r>
            <a:rPr lang="en-US" sz="1300" kern="1200" dirty="0" err="1"/>
            <a:t>emot</a:t>
          </a:r>
          <a:r>
            <a:rPr lang="en-US" sz="1300" kern="1200" dirty="0"/>
            <a:t> doping och bruk av </a:t>
          </a:r>
          <a:r>
            <a:rPr lang="en-US" sz="1300" kern="1200" dirty="0" err="1"/>
            <a:t>droger</a:t>
          </a:r>
          <a:r>
            <a:rPr lang="en-US" sz="1300" kern="1200" dirty="0"/>
            <a:t> och </a:t>
          </a:r>
          <a:r>
            <a:rPr lang="en-US" sz="1300" kern="1200" dirty="0" err="1"/>
            <a:t>alkohol</a:t>
          </a:r>
          <a:r>
            <a:rPr lang="en-US" sz="1300" kern="1200" dirty="0"/>
            <a:t> </a:t>
          </a:r>
          <a:r>
            <a:rPr lang="en-US" sz="1300" kern="1200" dirty="0" err="1"/>
            <a:t>i</a:t>
          </a:r>
          <a:r>
            <a:rPr lang="en-US" sz="1300" kern="1200" dirty="0"/>
            <a:t> </a:t>
          </a:r>
          <a:r>
            <a:rPr lang="en-US" sz="1300" kern="1200" dirty="0" err="1"/>
            <a:t>alla</a:t>
          </a:r>
          <a:r>
            <a:rPr lang="en-US" sz="1300" kern="1200" dirty="0"/>
            <a:t> </a:t>
          </a:r>
          <a:r>
            <a:rPr lang="en-US" sz="1300" kern="1200" dirty="0" err="1"/>
            <a:t>idrottsliga</a:t>
          </a:r>
          <a:r>
            <a:rPr lang="en-US" sz="1300" kern="1200" dirty="0"/>
            <a:t> </a:t>
          </a:r>
          <a:r>
            <a:rPr lang="en-US" sz="1300" kern="1200" dirty="0" err="1"/>
            <a:t>sammanhang</a:t>
          </a:r>
          <a:endParaRPr lang="en-US" sz="1300" kern="1200" dirty="0"/>
        </a:p>
      </dsp:txBody>
      <dsp:txXfrm>
        <a:off x="4170554" y="3045465"/>
        <a:ext cx="2174490" cy="130469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88D3CE-F84F-5C4E-B7B0-530A7142C609}" type="datetimeFigureOut">
              <a:rPr lang="sv-SE" smtClean="0"/>
              <a:t>2026-03-04</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7B4247-4880-B146-85B8-238274C20DAF}" type="slidenum">
              <a:rPr lang="sv-SE" smtClean="0"/>
              <a:t>‹#›</a:t>
            </a:fld>
            <a:endParaRPr lang="sv-SE"/>
          </a:p>
        </p:txBody>
      </p:sp>
    </p:spTree>
    <p:extLst>
      <p:ext uri="{BB962C8B-B14F-4D97-AF65-F5344CB8AC3E}">
        <p14:creationId xmlns:p14="http://schemas.microsoft.com/office/powerpoint/2010/main" val="10919835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B4F383E-A8A1-9A4C-8BAB-F0FE8A6A0C3B}"/>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3561050B-BC67-E34A-B040-8ACED75B9E88}"/>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3B49088F-516F-B44E-9ECF-9281FDE5C26F}"/>
              </a:ext>
            </a:extLst>
          </p:cNvPr>
          <p:cNvSpPr>
            <a:spLocks noGrp="1"/>
          </p:cNvSpPr>
          <p:nvPr>
            <p:ph type="dt" sz="half" idx="10"/>
          </p:nvPr>
        </p:nvSpPr>
        <p:spPr>
          <a:xfrm>
            <a:off x="838200" y="6356350"/>
            <a:ext cx="2743200" cy="365125"/>
          </a:xfrm>
          <a:prstGeom prst="rect">
            <a:avLst/>
          </a:prstGeom>
        </p:spPr>
        <p:txBody>
          <a:bodyPr/>
          <a:lstStyle/>
          <a:p>
            <a:fld id="{427EB298-8082-084C-BA93-35424C680BBB}" type="datetimeFigureOut">
              <a:rPr lang="sv-SE" smtClean="0"/>
              <a:t>2026-03-04</a:t>
            </a:fld>
            <a:endParaRPr lang="sv-SE"/>
          </a:p>
        </p:txBody>
      </p:sp>
      <p:sp>
        <p:nvSpPr>
          <p:cNvPr id="5" name="Platshållare för sidfot 4">
            <a:extLst>
              <a:ext uri="{FF2B5EF4-FFF2-40B4-BE49-F238E27FC236}">
                <a16:creationId xmlns:a16="http://schemas.microsoft.com/office/drawing/2014/main" id="{F66A900D-2D53-9342-8871-C52B53160C5F}"/>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ED4BAF89-DB07-5647-9ABD-930A824B4C9B}"/>
              </a:ext>
            </a:extLst>
          </p:cNvPr>
          <p:cNvSpPr>
            <a:spLocks noGrp="1"/>
          </p:cNvSpPr>
          <p:nvPr>
            <p:ph type="sldNum" sz="quarter" idx="12"/>
          </p:nvPr>
        </p:nvSpPr>
        <p:spPr>
          <a:xfrm>
            <a:off x="8610600" y="6356350"/>
            <a:ext cx="2743200" cy="365125"/>
          </a:xfrm>
          <a:prstGeom prst="rect">
            <a:avLst/>
          </a:prstGeom>
        </p:spPr>
        <p:txBody>
          <a:bodyPr/>
          <a:lstStyle/>
          <a:p>
            <a:fld id="{AD0268D0-1B9E-7A4F-8052-83D95E2C1BBC}" type="slidenum">
              <a:rPr lang="sv-SE" smtClean="0"/>
              <a:t>‹#›</a:t>
            </a:fld>
            <a:endParaRPr lang="sv-SE"/>
          </a:p>
        </p:txBody>
      </p:sp>
      <p:pic>
        <p:nvPicPr>
          <p:cNvPr id="7" name="Picture 2">
            <a:extLst>
              <a:ext uri="{FF2B5EF4-FFF2-40B4-BE49-F238E27FC236}">
                <a16:creationId xmlns:a16="http://schemas.microsoft.com/office/drawing/2014/main" id="{D350FAA5-F691-1C47-8E6D-7CBDC06F82C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48052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40E7E10-F109-4246-9A09-05D8BFEE84CB}"/>
              </a:ext>
            </a:extLst>
          </p:cNvPr>
          <p:cNvSpPr>
            <a:spLocks noGrp="1"/>
          </p:cNvSpPr>
          <p:nvPr>
            <p:ph type="title"/>
          </p:nvPr>
        </p:nvSpPr>
        <p:spPr>
          <a:xfrm>
            <a:off x="838200" y="365125"/>
            <a:ext cx="10515600" cy="1325563"/>
          </a:xfrm>
          <a:prstGeom prst="rect">
            <a:avLst/>
          </a:prstGeom>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03E8D83F-A1FB-3545-BF1C-7294AA087E88}"/>
              </a:ext>
            </a:extLst>
          </p:cNvPr>
          <p:cNvSpPr>
            <a:spLocks noGrp="1"/>
          </p:cNvSpPr>
          <p:nvPr>
            <p:ph idx="1"/>
          </p:nvPr>
        </p:nvSpPr>
        <p:spPr>
          <a:xfrm>
            <a:off x="838200" y="1825625"/>
            <a:ext cx="10515600" cy="4351338"/>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C5DF86D-A60B-B84A-A568-3E1A11A4B981}"/>
              </a:ext>
            </a:extLst>
          </p:cNvPr>
          <p:cNvSpPr>
            <a:spLocks noGrp="1"/>
          </p:cNvSpPr>
          <p:nvPr>
            <p:ph type="dt" sz="half" idx="10"/>
          </p:nvPr>
        </p:nvSpPr>
        <p:spPr>
          <a:xfrm>
            <a:off x="838200" y="6356350"/>
            <a:ext cx="2743200" cy="365125"/>
          </a:xfrm>
          <a:prstGeom prst="rect">
            <a:avLst/>
          </a:prstGeom>
        </p:spPr>
        <p:txBody>
          <a:bodyPr/>
          <a:lstStyle/>
          <a:p>
            <a:fld id="{427EB298-8082-084C-BA93-35424C680BBB}" type="datetimeFigureOut">
              <a:rPr lang="sv-SE" smtClean="0"/>
              <a:t>2026-03-04</a:t>
            </a:fld>
            <a:endParaRPr lang="sv-SE"/>
          </a:p>
        </p:txBody>
      </p:sp>
      <p:sp>
        <p:nvSpPr>
          <p:cNvPr id="5" name="Platshållare för sidfot 4">
            <a:extLst>
              <a:ext uri="{FF2B5EF4-FFF2-40B4-BE49-F238E27FC236}">
                <a16:creationId xmlns:a16="http://schemas.microsoft.com/office/drawing/2014/main" id="{AEAB3884-03E4-814A-BFD7-426393910CFD}"/>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770AAFF7-F479-0242-B7BD-0F54267540E8}"/>
              </a:ext>
            </a:extLst>
          </p:cNvPr>
          <p:cNvSpPr>
            <a:spLocks noGrp="1"/>
          </p:cNvSpPr>
          <p:nvPr>
            <p:ph type="sldNum" sz="quarter" idx="12"/>
          </p:nvPr>
        </p:nvSpPr>
        <p:spPr>
          <a:xfrm>
            <a:off x="8610600" y="6356350"/>
            <a:ext cx="2743200" cy="365125"/>
          </a:xfrm>
          <a:prstGeom prst="rect">
            <a:avLst/>
          </a:prstGeom>
        </p:spPr>
        <p:txBody>
          <a:bodyPr/>
          <a:lstStyle/>
          <a:p>
            <a:fld id="{AD0268D0-1B9E-7A4F-8052-83D95E2C1BBC}" type="slidenum">
              <a:rPr lang="sv-SE" smtClean="0"/>
              <a:t>‹#›</a:t>
            </a:fld>
            <a:endParaRPr lang="sv-SE"/>
          </a:p>
        </p:txBody>
      </p:sp>
    </p:spTree>
    <p:extLst>
      <p:ext uri="{BB962C8B-B14F-4D97-AF65-F5344CB8AC3E}">
        <p14:creationId xmlns:p14="http://schemas.microsoft.com/office/powerpoint/2010/main" val="1796264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0528EB7-856C-CA4A-99AB-9AC47CC6187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27660423-11D0-2646-BDA0-8E1D03DC3486}"/>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ABF348C6-CE8D-9646-9163-925DD74D36CF}"/>
              </a:ext>
            </a:extLst>
          </p:cNvPr>
          <p:cNvSpPr>
            <a:spLocks noGrp="1"/>
          </p:cNvSpPr>
          <p:nvPr>
            <p:ph type="dt" sz="half" idx="10"/>
          </p:nvPr>
        </p:nvSpPr>
        <p:spPr>
          <a:xfrm>
            <a:off x="838200" y="6356350"/>
            <a:ext cx="2743200" cy="365125"/>
          </a:xfrm>
          <a:prstGeom prst="rect">
            <a:avLst/>
          </a:prstGeom>
        </p:spPr>
        <p:txBody>
          <a:bodyPr/>
          <a:lstStyle/>
          <a:p>
            <a:fld id="{427EB298-8082-084C-BA93-35424C680BBB}" type="datetimeFigureOut">
              <a:rPr lang="sv-SE" smtClean="0"/>
              <a:t>2026-03-04</a:t>
            </a:fld>
            <a:endParaRPr lang="sv-SE"/>
          </a:p>
        </p:txBody>
      </p:sp>
      <p:sp>
        <p:nvSpPr>
          <p:cNvPr id="5" name="Platshållare för sidfot 4">
            <a:extLst>
              <a:ext uri="{FF2B5EF4-FFF2-40B4-BE49-F238E27FC236}">
                <a16:creationId xmlns:a16="http://schemas.microsoft.com/office/drawing/2014/main" id="{F5353A4B-9A3A-8647-B230-86C20429FE2D}"/>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D17C3549-5611-D34A-BB09-2B9F89B4C64C}"/>
              </a:ext>
            </a:extLst>
          </p:cNvPr>
          <p:cNvSpPr>
            <a:spLocks noGrp="1"/>
          </p:cNvSpPr>
          <p:nvPr>
            <p:ph type="sldNum" sz="quarter" idx="12"/>
          </p:nvPr>
        </p:nvSpPr>
        <p:spPr>
          <a:xfrm>
            <a:off x="8610600" y="6356350"/>
            <a:ext cx="2743200" cy="365125"/>
          </a:xfrm>
          <a:prstGeom prst="rect">
            <a:avLst/>
          </a:prstGeom>
        </p:spPr>
        <p:txBody>
          <a:bodyPr/>
          <a:lstStyle/>
          <a:p>
            <a:fld id="{AD0268D0-1B9E-7A4F-8052-83D95E2C1BBC}" type="slidenum">
              <a:rPr lang="sv-SE" smtClean="0"/>
              <a:t>‹#›</a:t>
            </a:fld>
            <a:endParaRPr lang="sv-SE"/>
          </a:p>
        </p:txBody>
      </p:sp>
    </p:spTree>
    <p:extLst>
      <p:ext uri="{BB962C8B-B14F-4D97-AF65-F5344CB8AC3E}">
        <p14:creationId xmlns:p14="http://schemas.microsoft.com/office/powerpoint/2010/main" val="3983261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DE82D01-7B7B-BA4E-8855-B6C3597A8FFC}"/>
              </a:ext>
            </a:extLst>
          </p:cNvPr>
          <p:cNvSpPr>
            <a:spLocks noGrp="1"/>
          </p:cNvSpPr>
          <p:nvPr>
            <p:ph type="title"/>
          </p:nvPr>
        </p:nvSpPr>
        <p:spPr>
          <a:xfrm>
            <a:off x="838200" y="365125"/>
            <a:ext cx="10515600" cy="1325563"/>
          </a:xfrm>
          <a:prstGeom prst="rect">
            <a:avLst/>
          </a:prstGeom>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E32E072C-23B6-5343-8AF4-6A4DAD0314A8}"/>
              </a:ext>
            </a:extLst>
          </p:cNvPr>
          <p:cNvSpPr>
            <a:spLocks noGrp="1"/>
          </p:cNvSpPr>
          <p:nvPr>
            <p:ph sz="half" idx="1"/>
          </p:nvPr>
        </p:nvSpPr>
        <p:spPr>
          <a:xfrm>
            <a:off x="838200" y="1825625"/>
            <a:ext cx="5181600" cy="4351338"/>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08013D5E-AFE8-1243-BC20-974386BC5C18}"/>
              </a:ext>
            </a:extLst>
          </p:cNvPr>
          <p:cNvSpPr>
            <a:spLocks noGrp="1"/>
          </p:cNvSpPr>
          <p:nvPr>
            <p:ph sz="half" idx="2"/>
          </p:nvPr>
        </p:nvSpPr>
        <p:spPr>
          <a:xfrm>
            <a:off x="6172200" y="1825625"/>
            <a:ext cx="5181600" cy="4351338"/>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947CB5E4-021C-D747-83F0-ADFE9BDAF065}"/>
              </a:ext>
            </a:extLst>
          </p:cNvPr>
          <p:cNvSpPr>
            <a:spLocks noGrp="1"/>
          </p:cNvSpPr>
          <p:nvPr>
            <p:ph type="dt" sz="half" idx="10"/>
          </p:nvPr>
        </p:nvSpPr>
        <p:spPr>
          <a:xfrm>
            <a:off x="838200" y="6356350"/>
            <a:ext cx="2743200" cy="365125"/>
          </a:xfrm>
          <a:prstGeom prst="rect">
            <a:avLst/>
          </a:prstGeom>
        </p:spPr>
        <p:txBody>
          <a:bodyPr/>
          <a:lstStyle/>
          <a:p>
            <a:fld id="{427EB298-8082-084C-BA93-35424C680BBB}" type="datetimeFigureOut">
              <a:rPr lang="sv-SE" smtClean="0"/>
              <a:t>2026-03-04</a:t>
            </a:fld>
            <a:endParaRPr lang="sv-SE"/>
          </a:p>
        </p:txBody>
      </p:sp>
      <p:sp>
        <p:nvSpPr>
          <p:cNvPr id="6" name="Platshållare för sidfot 5">
            <a:extLst>
              <a:ext uri="{FF2B5EF4-FFF2-40B4-BE49-F238E27FC236}">
                <a16:creationId xmlns:a16="http://schemas.microsoft.com/office/drawing/2014/main" id="{2873A0A9-25DF-E846-816A-2E38CADDC275}"/>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a:extLst>
              <a:ext uri="{FF2B5EF4-FFF2-40B4-BE49-F238E27FC236}">
                <a16:creationId xmlns:a16="http://schemas.microsoft.com/office/drawing/2014/main" id="{C1D4C2C2-EFF4-5846-8789-9D632CB5FDA3}"/>
              </a:ext>
            </a:extLst>
          </p:cNvPr>
          <p:cNvSpPr>
            <a:spLocks noGrp="1"/>
          </p:cNvSpPr>
          <p:nvPr>
            <p:ph type="sldNum" sz="quarter" idx="12"/>
          </p:nvPr>
        </p:nvSpPr>
        <p:spPr>
          <a:xfrm>
            <a:off x="8610600" y="6356350"/>
            <a:ext cx="2743200" cy="365125"/>
          </a:xfrm>
          <a:prstGeom prst="rect">
            <a:avLst/>
          </a:prstGeom>
        </p:spPr>
        <p:txBody>
          <a:bodyPr/>
          <a:lstStyle/>
          <a:p>
            <a:fld id="{AD0268D0-1B9E-7A4F-8052-83D95E2C1BBC}" type="slidenum">
              <a:rPr lang="sv-SE" smtClean="0"/>
              <a:t>‹#›</a:t>
            </a:fld>
            <a:endParaRPr lang="sv-SE"/>
          </a:p>
        </p:txBody>
      </p:sp>
    </p:spTree>
    <p:extLst>
      <p:ext uri="{BB962C8B-B14F-4D97-AF65-F5344CB8AC3E}">
        <p14:creationId xmlns:p14="http://schemas.microsoft.com/office/powerpoint/2010/main" val="2074366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A77CCFF-45B6-1A47-A9CA-BC4D618D700F}"/>
              </a:ext>
            </a:extLst>
          </p:cNvPr>
          <p:cNvSpPr>
            <a:spLocks noGrp="1"/>
          </p:cNvSpPr>
          <p:nvPr>
            <p:ph type="title"/>
          </p:nvPr>
        </p:nvSpPr>
        <p:spPr>
          <a:xfrm>
            <a:off x="839788" y="365125"/>
            <a:ext cx="10515600" cy="1325563"/>
          </a:xfrm>
          <a:prstGeom prst="rect">
            <a:avLst/>
          </a:prstGeo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17F6D157-650F-AA40-AD97-73D7D61EBA4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9747716F-A521-934F-B8E3-3A841AFC5C40}"/>
              </a:ext>
            </a:extLst>
          </p:cNvPr>
          <p:cNvSpPr>
            <a:spLocks noGrp="1"/>
          </p:cNvSpPr>
          <p:nvPr>
            <p:ph sz="half" idx="2"/>
          </p:nvPr>
        </p:nvSpPr>
        <p:spPr>
          <a:xfrm>
            <a:off x="839788" y="2505075"/>
            <a:ext cx="5157787" cy="3684588"/>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0EE45E57-4344-D941-886E-49F1F6011B7A}"/>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536003EF-7F6B-494A-B61B-A910FB2AE12E}"/>
              </a:ext>
            </a:extLst>
          </p:cNvPr>
          <p:cNvSpPr>
            <a:spLocks noGrp="1"/>
          </p:cNvSpPr>
          <p:nvPr>
            <p:ph sz="quarter" idx="4"/>
          </p:nvPr>
        </p:nvSpPr>
        <p:spPr>
          <a:xfrm>
            <a:off x="6172200" y="2505075"/>
            <a:ext cx="5183188" cy="3684588"/>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A4746215-E66E-7F4A-A12F-D96440E9D851}"/>
              </a:ext>
            </a:extLst>
          </p:cNvPr>
          <p:cNvSpPr>
            <a:spLocks noGrp="1"/>
          </p:cNvSpPr>
          <p:nvPr>
            <p:ph type="dt" sz="half" idx="10"/>
          </p:nvPr>
        </p:nvSpPr>
        <p:spPr>
          <a:xfrm>
            <a:off x="838200" y="6356350"/>
            <a:ext cx="2743200" cy="365125"/>
          </a:xfrm>
          <a:prstGeom prst="rect">
            <a:avLst/>
          </a:prstGeom>
        </p:spPr>
        <p:txBody>
          <a:bodyPr/>
          <a:lstStyle/>
          <a:p>
            <a:fld id="{427EB298-8082-084C-BA93-35424C680BBB}" type="datetimeFigureOut">
              <a:rPr lang="sv-SE" smtClean="0"/>
              <a:t>2026-03-04</a:t>
            </a:fld>
            <a:endParaRPr lang="sv-SE"/>
          </a:p>
        </p:txBody>
      </p:sp>
      <p:sp>
        <p:nvSpPr>
          <p:cNvPr id="8" name="Platshållare för sidfot 7">
            <a:extLst>
              <a:ext uri="{FF2B5EF4-FFF2-40B4-BE49-F238E27FC236}">
                <a16:creationId xmlns:a16="http://schemas.microsoft.com/office/drawing/2014/main" id="{88A5625F-5C10-F04E-8C3A-0DB1C61A5E69}"/>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9" name="Platshållare för bildnummer 8">
            <a:extLst>
              <a:ext uri="{FF2B5EF4-FFF2-40B4-BE49-F238E27FC236}">
                <a16:creationId xmlns:a16="http://schemas.microsoft.com/office/drawing/2014/main" id="{3B80ED75-D0C5-304A-BC47-DC8E928D414F}"/>
              </a:ext>
            </a:extLst>
          </p:cNvPr>
          <p:cNvSpPr>
            <a:spLocks noGrp="1"/>
          </p:cNvSpPr>
          <p:nvPr>
            <p:ph type="sldNum" sz="quarter" idx="12"/>
          </p:nvPr>
        </p:nvSpPr>
        <p:spPr>
          <a:xfrm>
            <a:off x="8610600" y="6356350"/>
            <a:ext cx="2743200" cy="365125"/>
          </a:xfrm>
          <a:prstGeom prst="rect">
            <a:avLst/>
          </a:prstGeom>
        </p:spPr>
        <p:txBody>
          <a:bodyPr/>
          <a:lstStyle/>
          <a:p>
            <a:fld id="{AD0268D0-1B9E-7A4F-8052-83D95E2C1BBC}" type="slidenum">
              <a:rPr lang="sv-SE" smtClean="0"/>
              <a:t>‹#›</a:t>
            </a:fld>
            <a:endParaRPr lang="sv-SE"/>
          </a:p>
        </p:txBody>
      </p:sp>
    </p:spTree>
    <p:extLst>
      <p:ext uri="{BB962C8B-B14F-4D97-AF65-F5344CB8AC3E}">
        <p14:creationId xmlns:p14="http://schemas.microsoft.com/office/powerpoint/2010/main" val="3756244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D6EFA27-5E4B-7F45-9846-C7016BE3CFEC}"/>
              </a:ext>
            </a:extLst>
          </p:cNvPr>
          <p:cNvSpPr>
            <a:spLocks noGrp="1"/>
          </p:cNvSpPr>
          <p:nvPr>
            <p:ph type="title"/>
          </p:nvPr>
        </p:nvSpPr>
        <p:spPr>
          <a:xfrm>
            <a:off x="838200" y="365125"/>
            <a:ext cx="10515600" cy="1325563"/>
          </a:xfrm>
          <a:prstGeom prst="rect">
            <a:avLst/>
          </a:prstGeom>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CB012FB8-AFF6-BB40-A19C-722D3FBCDEF0}"/>
              </a:ext>
            </a:extLst>
          </p:cNvPr>
          <p:cNvSpPr>
            <a:spLocks noGrp="1"/>
          </p:cNvSpPr>
          <p:nvPr>
            <p:ph type="dt" sz="half" idx="10"/>
          </p:nvPr>
        </p:nvSpPr>
        <p:spPr>
          <a:xfrm>
            <a:off x="838200" y="6356350"/>
            <a:ext cx="2743200" cy="365125"/>
          </a:xfrm>
          <a:prstGeom prst="rect">
            <a:avLst/>
          </a:prstGeom>
        </p:spPr>
        <p:txBody>
          <a:bodyPr/>
          <a:lstStyle/>
          <a:p>
            <a:fld id="{427EB298-8082-084C-BA93-35424C680BBB}" type="datetimeFigureOut">
              <a:rPr lang="sv-SE" smtClean="0"/>
              <a:t>2026-03-04</a:t>
            </a:fld>
            <a:endParaRPr lang="sv-SE"/>
          </a:p>
        </p:txBody>
      </p:sp>
      <p:sp>
        <p:nvSpPr>
          <p:cNvPr id="4" name="Platshållare för sidfot 3">
            <a:extLst>
              <a:ext uri="{FF2B5EF4-FFF2-40B4-BE49-F238E27FC236}">
                <a16:creationId xmlns:a16="http://schemas.microsoft.com/office/drawing/2014/main" id="{6EB4599F-D6ED-CB4B-BFF9-54EF9D2DEC8D}"/>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5" name="Platshållare för bildnummer 4">
            <a:extLst>
              <a:ext uri="{FF2B5EF4-FFF2-40B4-BE49-F238E27FC236}">
                <a16:creationId xmlns:a16="http://schemas.microsoft.com/office/drawing/2014/main" id="{92F1295C-BA38-1B4E-B7F5-8DF495E6FE59}"/>
              </a:ext>
            </a:extLst>
          </p:cNvPr>
          <p:cNvSpPr>
            <a:spLocks noGrp="1"/>
          </p:cNvSpPr>
          <p:nvPr>
            <p:ph type="sldNum" sz="quarter" idx="12"/>
          </p:nvPr>
        </p:nvSpPr>
        <p:spPr>
          <a:xfrm>
            <a:off x="8610600" y="6356350"/>
            <a:ext cx="2743200" cy="365125"/>
          </a:xfrm>
          <a:prstGeom prst="rect">
            <a:avLst/>
          </a:prstGeom>
        </p:spPr>
        <p:txBody>
          <a:bodyPr/>
          <a:lstStyle/>
          <a:p>
            <a:fld id="{AD0268D0-1B9E-7A4F-8052-83D95E2C1BBC}" type="slidenum">
              <a:rPr lang="sv-SE" smtClean="0"/>
              <a:t>‹#›</a:t>
            </a:fld>
            <a:endParaRPr lang="sv-SE"/>
          </a:p>
        </p:txBody>
      </p:sp>
    </p:spTree>
    <p:extLst>
      <p:ext uri="{BB962C8B-B14F-4D97-AF65-F5344CB8AC3E}">
        <p14:creationId xmlns:p14="http://schemas.microsoft.com/office/powerpoint/2010/main" val="3922611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4215CBA6-7263-EC4E-9D70-738355C09176}"/>
              </a:ext>
            </a:extLst>
          </p:cNvPr>
          <p:cNvSpPr>
            <a:spLocks noGrp="1"/>
          </p:cNvSpPr>
          <p:nvPr>
            <p:ph type="dt" sz="half" idx="10"/>
          </p:nvPr>
        </p:nvSpPr>
        <p:spPr>
          <a:xfrm>
            <a:off x="838200" y="6356350"/>
            <a:ext cx="2743200" cy="365125"/>
          </a:xfrm>
          <a:prstGeom prst="rect">
            <a:avLst/>
          </a:prstGeom>
        </p:spPr>
        <p:txBody>
          <a:bodyPr/>
          <a:lstStyle/>
          <a:p>
            <a:fld id="{427EB298-8082-084C-BA93-35424C680BBB}" type="datetimeFigureOut">
              <a:rPr lang="sv-SE" smtClean="0"/>
              <a:t>2026-03-04</a:t>
            </a:fld>
            <a:endParaRPr lang="sv-SE"/>
          </a:p>
        </p:txBody>
      </p:sp>
      <p:sp>
        <p:nvSpPr>
          <p:cNvPr id="3" name="Platshållare för sidfot 2">
            <a:extLst>
              <a:ext uri="{FF2B5EF4-FFF2-40B4-BE49-F238E27FC236}">
                <a16:creationId xmlns:a16="http://schemas.microsoft.com/office/drawing/2014/main" id="{9CC2BF87-D0E5-5B49-928B-39F116F2D423}"/>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4" name="Platshållare för bildnummer 3">
            <a:extLst>
              <a:ext uri="{FF2B5EF4-FFF2-40B4-BE49-F238E27FC236}">
                <a16:creationId xmlns:a16="http://schemas.microsoft.com/office/drawing/2014/main" id="{BA194764-019D-264B-9B39-82F8045B9DAC}"/>
              </a:ext>
            </a:extLst>
          </p:cNvPr>
          <p:cNvSpPr>
            <a:spLocks noGrp="1"/>
          </p:cNvSpPr>
          <p:nvPr>
            <p:ph type="sldNum" sz="quarter" idx="12"/>
          </p:nvPr>
        </p:nvSpPr>
        <p:spPr>
          <a:xfrm>
            <a:off x="8610600" y="6356350"/>
            <a:ext cx="2743200" cy="365125"/>
          </a:xfrm>
          <a:prstGeom prst="rect">
            <a:avLst/>
          </a:prstGeom>
        </p:spPr>
        <p:txBody>
          <a:bodyPr/>
          <a:lstStyle/>
          <a:p>
            <a:fld id="{AD0268D0-1B9E-7A4F-8052-83D95E2C1BBC}" type="slidenum">
              <a:rPr lang="sv-SE" smtClean="0"/>
              <a:t>‹#›</a:t>
            </a:fld>
            <a:endParaRPr lang="sv-SE"/>
          </a:p>
        </p:txBody>
      </p:sp>
    </p:spTree>
    <p:extLst>
      <p:ext uri="{BB962C8B-B14F-4D97-AF65-F5344CB8AC3E}">
        <p14:creationId xmlns:p14="http://schemas.microsoft.com/office/powerpoint/2010/main" val="1424165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6B466BC-03DE-494E-AEB3-25574C8C401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5FA9701A-C706-4D43-A520-589A78333D92}"/>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AF5B0D5F-67C5-6644-A36F-49FC4218E87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515ECAC1-89E0-DC4A-B40A-94955FC48F30}"/>
              </a:ext>
            </a:extLst>
          </p:cNvPr>
          <p:cNvSpPr>
            <a:spLocks noGrp="1"/>
          </p:cNvSpPr>
          <p:nvPr>
            <p:ph type="dt" sz="half" idx="10"/>
          </p:nvPr>
        </p:nvSpPr>
        <p:spPr>
          <a:xfrm>
            <a:off x="838200" y="6356350"/>
            <a:ext cx="2743200" cy="365125"/>
          </a:xfrm>
          <a:prstGeom prst="rect">
            <a:avLst/>
          </a:prstGeom>
        </p:spPr>
        <p:txBody>
          <a:bodyPr/>
          <a:lstStyle/>
          <a:p>
            <a:fld id="{427EB298-8082-084C-BA93-35424C680BBB}" type="datetimeFigureOut">
              <a:rPr lang="sv-SE" smtClean="0"/>
              <a:t>2026-03-04</a:t>
            </a:fld>
            <a:endParaRPr lang="sv-SE"/>
          </a:p>
        </p:txBody>
      </p:sp>
      <p:sp>
        <p:nvSpPr>
          <p:cNvPr id="6" name="Platshållare för sidfot 5">
            <a:extLst>
              <a:ext uri="{FF2B5EF4-FFF2-40B4-BE49-F238E27FC236}">
                <a16:creationId xmlns:a16="http://schemas.microsoft.com/office/drawing/2014/main" id="{3A18035D-E1F9-9D49-BA2A-74F64BF0719F}"/>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a:extLst>
              <a:ext uri="{FF2B5EF4-FFF2-40B4-BE49-F238E27FC236}">
                <a16:creationId xmlns:a16="http://schemas.microsoft.com/office/drawing/2014/main" id="{0F66328C-11D1-0345-876E-E88C41CEC414}"/>
              </a:ext>
            </a:extLst>
          </p:cNvPr>
          <p:cNvSpPr>
            <a:spLocks noGrp="1"/>
          </p:cNvSpPr>
          <p:nvPr>
            <p:ph type="sldNum" sz="quarter" idx="12"/>
          </p:nvPr>
        </p:nvSpPr>
        <p:spPr>
          <a:xfrm>
            <a:off x="8610600" y="6356350"/>
            <a:ext cx="2743200" cy="365125"/>
          </a:xfrm>
          <a:prstGeom prst="rect">
            <a:avLst/>
          </a:prstGeom>
        </p:spPr>
        <p:txBody>
          <a:bodyPr/>
          <a:lstStyle/>
          <a:p>
            <a:fld id="{AD0268D0-1B9E-7A4F-8052-83D95E2C1BBC}" type="slidenum">
              <a:rPr lang="sv-SE" smtClean="0"/>
              <a:t>‹#›</a:t>
            </a:fld>
            <a:endParaRPr lang="sv-SE"/>
          </a:p>
        </p:txBody>
      </p:sp>
    </p:spTree>
    <p:extLst>
      <p:ext uri="{BB962C8B-B14F-4D97-AF65-F5344CB8AC3E}">
        <p14:creationId xmlns:p14="http://schemas.microsoft.com/office/powerpoint/2010/main" val="3790325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83899A9-AFD1-F247-BDDA-9325DE577B6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E6413A6F-7535-EC4F-BA2B-19681A4495D3}"/>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CF127E00-07FB-B847-B20C-317D46C3E9C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D8557C9A-9530-F44D-8040-98BF74201940}"/>
              </a:ext>
            </a:extLst>
          </p:cNvPr>
          <p:cNvSpPr>
            <a:spLocks noGrp="1"/>
          </p:cNvSpPr>
          <p:nvPr>
            <p:ph type="dt" sz="half" idx="10"/>
          </p:nvPr>
        </p:nvSpPr>
        <p:spPr>
          <a:xfrm>
            <a:off x="838200" y="6356350"/>
            <a:ext cx="2743200" cy="365125"/>
          </a:xfrm>
          <a:prstGeom prst="rect">
            <a:avLst/>
          </a:prstGeom>
        </p:spPr>
        <p:txBody>
          <a:bodyPr/>
          <a:lstStyle/>
          <a:p>
            <a:fld id="{427EB298-8082-084C-BA93-35424C680BBB}" type="datetimeFigureOut">
              <a:rPr lang="sv-SE" smtClean="0"/>
              <a:t>2026-03-04</a:t>
            </a:fld>
            <a:endParaRPr lang="sv-SE"/>
          </a:p>
        </p:txBody>
      </p:sp>
      <p:sp>
        <p:nvSpPr>
          <p:cNvPr id="6" name="Platshållare för sidfot 5">
            <a:extLst>
              <a:ext uri="{FF2B5EF4-FFF2-40B4-BE49-F238E27FC236}">
                <a16:creationId xmlns:a16="http://schemas.microsoft.com/office/drawing/2014/main" id="{9C48D6FA-8BF8-2046-BC9E-B23B3ABD6D47}"/>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a:extLst>
              <a:ext uri="{FF2B5EF4-FFF2-40B4-BE49-F238E27FC236}">
                <a16:creationId xmlns:a16="http://schemas.microsoft.com/office/drawing/2014/main" id="{03DFB371-351A-FB42-976C-B6F9A6A0A822}"/>
              </a:ext>
            </a:extLst>
          </p:cNvPr>
          <p:cNvSpPr>
            <a:spLocks noGrp="1"/>
          </p:cNvSpPr>
          <p:nvPr>
            <p:ph type="sldNum" sz="quarter" idx="12"/>
          </p:nvPr>
        </p:nvSpPr>
        <p:spPr>
          <a:xfrm>
            <a:off x="8610600" y="6356350"/>
            <a:ext cx="2743200" cy="365125"/>
          </a:xfrm>
          <a:prstGeom prst="rect">
            <a:avLst/>
          </a:prstGeom>
        </p:spPr>
        <p:txBody>
          <a:bodyPr/>
          <a:lstStyle/>
          <a:p>
            <a:fld id="{AD0268D0-1B9E-7A4F-8052-83D95E2C1BBC}" type="slidenum">
              <a:rPr lang="sv-SE" smtClean="0"/>
              <a:t>‹#›</a:t>
            </a:fld>
            <a:endParaRPr lang="sv-SE"/>
          </a:p>
        </p:txBody>
      </p:sp>
    </p:spTree>
    <p:extLst>
      <p:ext uri="{BB962C8B-B14F-4D97-AF65-F5344CB8AC3E}">
        <p14:creationId xmlns:p14="http://schemas.microsoft.com/office/powerpoint/2010/main" val="920724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7A6BD40-4456-1044-B1E2-E0879C3CA751}"/>
              </a:ext>
            </a:extLst>
          </p:cNvPr>
          <p:cNvSpPr>
            <a:spLocks noGrp="1"/>
          </p:cNvSpPr>
          <p:nvPr>
            <p:ph type="title"/>
          </p:nvPr>
        </p:nvSpPr>
        <p:spPr>
          <a:xfrm>
            <a:off x="838200" y="365125"/>
            <a:ext cx="10515600" cy="1325563"/>
          </a:xfrm>
          <a:prstGeom prst="rect">
            <a:avLst/>
          </a:prstGeom>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370D1019-8F73-C345-AE41-2322DAAC481C}"/>
              </a:ext>
            </a:extLst>
          </p:cNvPr>
          <p:cNvSpPr>
            <a:spLocks noGrp="1"/>
          </p:cNvSpPr>
          <p:nvPr>
            <p:ph type="body" orient="vert" idx="1"/>
          </p:nvPr>
        </p:nvSpPr>
        <p:spPr>
          <a:xfrm>
            <a:off x="838200" y="1825625"/>
            <a:ext cx="10515600" cy="4351338"/>
          </a:xfrm>
          <a:prstGeom prst="rect">
            <a:avLst/>
          </a:prstGeo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BE7C8CC-1262-6A4A-8A17-D1DD4A496F0D}"/>
              </a:ext>
            </a:extLst>
          </p:cNvPr>
          <p:cNvSpPr>
            <a:spLocks noGrp="1"/>
          </p:cNvSpPr>
          <p:nvPr>
            <p:ph type="dt" sz="half" idx="10"/>
          </p:nvPr>
        </p:nvSpPr>
        <p:spPr>
          <a:xfrm>
            <a:off x="838200" y="6356350"/>
            <a:ext cx="2743200" cy="365125"/>
          </a:xfrm>
          <a:prstGeom prst="rect">
            <a:avLst/>
          </a:prstGeom>
        </p:spPr>
        <p:txBody>
          <a:bodyPr/>
          <a:lstStyle/>
          <a:p>
            <a:fld id="{427EB298-8082-084C-BA93-35424C680BBB}" type="datetimeFigureOut">
              <a:rPr lang="sv-SE" smtClean="0"/>
              <a:t>2026-03-04</a:t>
            </a:fld>
            <a:endParaRPr lang="sv-SE"/>
          </a:p>
        </p:txBody>
      </p:sp>
      <p:sp>
        <p:nvSpPr>
          <p:cNvPr id="5" name="Platshållare för sidfot 4">
            <a:extLst>
              <a:ext uri="{FF2B5EF4-FFF2-40B4-BE49-F238E27FC236}">
                <a16:creationId xmlns:a16="http://schemas.microsoft.com/office/drawing/2014/main" id="{9FD95FFF-2D76-FA47-A8B0-C39347D8076F}"/>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CD35E148-53E8-2C4A-9E4D-A67E81D3AC75}"/>
              </a:ext>
            </a:extLst>
          </p:cNvPr>
          <p:cNvSpPr>
            <a:spLocks noGrp="1"/>
          </p:cNvSpPr>
          <p:nvPr>
            <p:ph type="sldNum" sz="quarter" idx="12"/>
          </p:nvPr>
        </p:nvSpPr>
        <p:spPr>
          <a:xfrm>
            <a:off x="8610600" y="6356350"/>
            <a:ext cx="2743200" cy="365125"/>
          </a:xfrm>
          <a:prstGeom prst="rect">
            <a:avLst/>
          </a:prstGeom>
        </p:spPr>
        <p:txBody>
          <a:bodyPr/>
          <a:lstStyle/>
          <a:p>
            <a:fld id="{AD0268D0-1B9E-7A4F-8052-83D95E2C1BBC}" type="slidenum">
              <a:rPr lang="sv-SE" smtClean="0"/>
              <a:t>‹#›</a:t>
            </a:fld>
            <a:endParaRPr lang="sv-SE"/>
          </a:p>
        </p:txBody>
      </p:sp>
    </p:spTree>
    <p:extLst>
      <p:ext uri="{BB962C8B-B14F-4D97-AF65-F5344CB8AC3E}">
        <p14:creationId xmlns:p14="http://schemas.microsoft.com/office/powerpoint/2010/main" val="2488141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ACC66229-2D5B-2649-811A-96CCC3B8E583}"/>
              </a:ext>
            </a:extLst>
          </p:cNvPr>
          <p:cNvSpPr>
            <a:spLocks noGrp="1"/>
          </p:cNvSpPr>
          <p:nvPr>
            <p:ph type="title" orient="vert"/>
          </p:nvPr>
        </p:nvSpPr>
        <p:spPr>
          <a:xfrm>
            <a:off x="8724900" y="365125"/>
            <a:ext cx="2628900" cy="5811838"/>
          </a:xfrm>
          <a:prstGeom prst="rect">
            <a:avLst/>
          </a:prstGeo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222815EA-1599-CB4C-A0DF-3544CFFB2C11}"/>
              </a:ext>
            </a:extLst>
          </p:cNvPr>
          <p:cNvSpPr>
            <a:spLocks noGrp="1"/>
          </p:cNvSpPr>
          <p:nvPr>
            <p:ph type="body" orient="vert" idx="1"/>
          </p:nvPr>
        </p:nvSpPr>
        <p:spPr>
          <a:xfrm>
            <a:off x="838200" y="365125"/>
            <a:ext cx="7734300" cy="5811838"/>
          </a:xfrm>
          <a:prstGeom prst="rect">
            <a:avLst/>
          </a:prstGeo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19A57D2-D775-984D-AC7C-08C2E0D29CDD}"/>
              </a:ext>
            </a:extLst>
          </p:cNvPr>
          <p:cNvSpPr>
            <a:spLocks noGrp="1"/>
          </p:cNvSpPr>
          <p:nvPr>
            <p:ph type="dt" sz="half" idx="10"/>
          </p:nvPr>
        </p:nvSpPr>
        <p:spPr>
          <a:xfrm>
            <a:off x="838200" y="6356350"/>
            <a:ext cx="2743200" cy="365125"/>
          </a:xfrm>
          <a:prstGeom prst="rect">
            <a:avLst/>
          </a:prstGeom>
        </p:spPr>
        <p:txBody>
          <a:bodyPr/>
          <a:lstStyle/>
          <a:p>
            <a:fld id="{427EB298-8082-084C-BA93-35424C680BBB}" type="datetimeFigureOut">
              <a:rPr lang="sv-SE" smtClean="0"/>
              <a:t>2026-03-04</a:t>
            </a:fld>
            <a:endParaRPr lang="sv-SE"/>
          </a:p>
        </p:txBody>
      </p:sp>
      <p:sp>
        <p:nvSpPr>
          <p:cNvPr id="5" name="Platshållare för sidfot 4">
            <a:extLst>
              <a:ext uri="{FF2B5EF4-FFF2-40B4-BE49-F238E27FC236}">
                <a16:creationId xmlns:a16="http://schemas.microsoft.com/office/drawing/2014/main" id="{AEEFE906-9D49-4245-9B40-225A7B56F5EC}"/>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5864E64B-353E-0248-8A99-906BA5D3FA7C}"/>
              </a:ext>
            </a:extLst>
          </p:cNvPr>
          <p:cNvSpPr>
            <a:spLocks noGrp="1"/>
          </p:cNvSpPr>
          <p:nvPr>
            <p:ph type="sldNum" sz="quarter" idx="12"/>
          </p:nvPr>
        </p:nvSpPr>
        <p:spPr>
          <a:xfrm>
            <a:off x="8610600" y="6356350"/>
            <a:ext cx="2743200" cy="365125"/>
          </a:xfrm>
          <a:prstGeom prst="rect">
            <a:avLst/>
          </a:prstGeom>
        </p:spPr>
        <p:txBody>
          <a:bodyPr/>
          <a:lstStyle/>
          <a:p>
            <a:fld id="{AD0268D0-1B9E-7A4F-8052-83D95E2C1BBC}" type="slidenum">
              <a:rPr lang="sv-SE" smtClean="0"/>
              <a:t>‹#›</a:t>
            </a:fld>
            <a:endParaRPr lang="sv-SE"/>
          </a:p>
        </p:txBody>
      </p:sp>
    </p:spTree>
    <p:extLst>
      <p:ext uri="{BB962C8B-B14F-4D97-AF65-F5344CB8AC3E}">
        <p14:creationId xmlns:p14="http://schemas.microsoft.com/office/powerpoint/2010/main" val="177428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6A2B71EE-1C0E-B24E-BE5E-28878D86D24D}"/>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95666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jpeg"/><Relationship Id="rId3" Type="http://schemas.openxmlformats.org/officeDocument/2006/relationships/image" Target="../media/image4.png"/><Relationship Id="rId7" Type="http://schemas.openxmlformats.org/officeDocument/2006/relationships/image" Target="../media/image8.jpeg"/><Relationship Id="rId12" Type="http://schemas.openxmlformats.org/officeDocument/2006/relationships/image" Target="../media/image13.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image" Target="../media/image12.jpeg"/><Relationship Id="rId5" Type="http://schemas.openxmlformats.org/officeDocument/2006/relationships/image" Target="../media/image6.jpeg"/><Relationship Id="rId15" Type="http://schemas.openxmlformats.org/officeDocument/2006/relationships/image" Target="../media/image16.pn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png"/><Relationship Id="rId14" Type="http://schemas.openxmlformats.org/officeDocument/2006/relationships/image" Target="../media/image15.jpeg"/></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3">
            <a:extLst>
              <a:ext uri="{FF2B5EF4-FFF2-40B4-BE49-F238E27FC236}">
                <a16:creationId xmlns:a16="http://schemas.microsoft.com/office/drawing/2014/main" id="{6BF4EB4D-72D9-8D88-9E76-5E2455E01B53}"/>
              </a:ext>
            </a:extLst>
          </p:cNvPr>
          <p:cNvSpPr>
            <a:spLocks noGrp="1"/>
          </p:cNvSpPr>
          <p:nvPr>
            <p:ph type="title"/>
          </p:nvPr>
        </p:nvSpPr>
        <p:spPr>
          <a:xfrm>
            <a:off x="840560" y="4746170"/>
            <a:ext cx="10506889" cy="1144425"/>
          </a:xfrm>
        </p:spPr>
        <p:txBody>
          <a:bodyPr/>
          <a:lstStyle/>
          <a:p>
            <a:pPr algn="ctr"/>
            <a:r>
              <a:rPr lang="sv-SE" sz="4000" b="1" dirty="0">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Tillsammans för ett positivt Nacka</a:t>
            </a:r>
            <a:br>
              <a:rPr lang="sv-SE" sz="4000" b="1" dirty="0">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br>
            <a:endParaRPr lang="sv-SE" sz="3200" b="1" dirty="0">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sp>
        <p:nvSpPr>
          <p:cNvPr id="10" name="Platshållare för text 4">
            <a:extLst>
              <a:ext uri="{FF2B5EF4-FFF2-40B4-BE49-F238E27FC236}">
                <a16:creationId xmlns:a16="http://schemas.microsoft.com/office/drawing/2014/main" id="{38B7D9D8-123F-C899-3ECC-02410DC8CE40}"/>
              </a:ext>
            </a:extLst>
          </p:cNvPr>
          <p:cNvSpPr txBox="1">
            <a:spLocks/>
          </p:cNvSpPr>
          <p:nvPr/>
        </p:nvSpPr>
        <p:spPr>
          <a:xfrm>
            <a:off x="840561" y="5806414"/>
            <a:ext cx="8148027" cy="1500187"/>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v-SE" sz="2000" b="1">
                <a:solidFill>
                  <a:prstClr val="black"/>
                </a:solidFill>
                <a:latin typeface="Helvetica Neue Condensed Black"/>
                <a:ea typeface="Helvetica Neue Condensed Black" panose="02000503000000020004" pitchFamily="2" charset="0"/>
                <a:cs typeface="Helvetica Neue Condensed Black" panose="02000503000000020004" pitchFamily="2" charset="0"/>
              </a:rPr>
              <a:t>25/26</a:t>
            </a:r>
            <a:endParaRPr kumimoji="0" lang="sv-SE" sz="2000" b="1" u="none" strike="noStrike" kern="1200" cap="none" spc="0" normalizeH="0" baseline="0" noProof="0" dirty="0">
              <a:ln>
                <a:noFill/>
              </a:ln>
              <a:solidFill>
                <a:prstClr val="black"/>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sp>
        <p:nvSpPr>
          <p:cNvPr id="25" name="Rektangel 24">
            <a:extLst>
              <a:ext uri="{FF2B5EF4-FFF2-40B4-BE49-F238E27FC236}">
                <a16:creationId xmlns:a16="http://schemas.microsoft.com/office/drawing/2014/main" id="{9AD5C843-B2CC-BE92-C28C-FA956E238537}"/>
              </a:ext>
            </a:extLst>
          </p:cNvPr>
          <p:cNvSpPr/>
          <p:nvPr/>
        </p:nvSpPr>
        <p:spPr>
          <a:xfrm>
            <a:off x="10676238" y="135924"/>
            <a:ext cx="1396313" cy="130981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6" name="Grupp 5">
            <a:extLst>
              <a:ext uri="{FF2B5EF4-FFF2-40B4-BE49-F238E27FC236}">
                <a16:creationId xmlns:a16="http://schemas.microsoft.com/office/drawing/2014/main" id="{8860D853-AF1E-50C2-E3AA-2794805E22FE}"/>
              </a:ext>
            </a:extLst>
          </p:cNvPr>
          <p:cNvGrpSpPr/>
          <p:nvPr/>
        </p:nvGrpSpPr>
        <p:grpSpPr>
          <a:xfrm>
            <a:off x="8601" y="444150"/>
            <a:ext cx="12183399" cy="3787985"/>
            <a:chOff x="669229" y="2177038"/>
            <a:chExt cx="4860099" cy="1511071"/>
          </a:xfrm>
        </p:grpSpPr>
        <p:grpSp>
          <p:nvGrpSpPr>
            <p:cNvPr id="7" name="Grupp 6">
              <a:extLst>
                <a:ext uri="{FF2B5EF4-FFF2-40B4-BE49-F238E27FC236}">
                  <a16:creationId xmlns:a16="http://schemas.microsoft.com/office/drawing/2014/main" id="{B5A6C207-8D3D-FE0B-094E-4A35894C2F0F}"/>
                </a:ext>
              </a:extLst>
            </p:cNvPr>
            <p:cNvGrpSpPr/>
            <p:nvPr/>
          </p:nvGrpSpPr>
          <p:grpSpPr>
            <a:xfrm>
              <a:off x="669229" y="2177038"/>
              <a:ext cx="4860099" cy="922725"/>
              <a:chOff x="1921382" y="3108746"/>
              <a:chExt cx="4322327" cy="820625"/>
            </a:xfrm>
          </p:grpSpPr>
          <p:pic>
            <p:nvPicPr>
              <p:cNvPr id="20" name="Bildobjekt 19">
                <a:extLst>
                  <a:ext uri="{FF2B5EF4-FFF2-40B4-BE49-F238E27FC236}">
                    <a16:creationId xmlns:a16="http://schemas.microsoft.com/office/drawing/2014/main" id="{B6515D70-38B2-B546-E3A6-0AA6FB70E06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789997" y="3108746"/>
                <a:ext cx="808053" cy="820625"/>
              </a:xfrm>
              <a:prstGeom prst="rect">
                <a:avLst/>
              </a:prstGeom>
            </p:spPr>
          </p:pic>
          <p:pic>
            <p:nvPicPr>
              <p:cNvPr id="21" name="Bildobjekt 20">
                <a:extLst>
                  <a:ext uri="{FF2B5EF4-FFF2-40B4-BE49-F238E27FC236}">
                    <a16:creationId xmlns:a16="http://schemas.microsoft.com/office/drawing/2014/main" id="{88B905EB-57C7-3A9D-868C-08985F5BE39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842231" y="3108746"/>
                <a:ext cx="948472" cy="819594"/>
              </a:xfrm>
              <a:prstGeom prst="rect">
                <a:avLst/>
              </a:prstGeom>
            </p:spPr>
          </p:pic>
          <p:pic>
            <p:nvPicPr>
              <p:cNvPr id="22" name="Bildobjekt 21" descr="En bild som visar person, Sport, sport, Sportuniform&#10;&#10;Automatiskt genererad beskrivning">
                <a:extLst>
                  <a:ext uri="{FF2B5EF4-FFF2-40B4-BE49-F238E27FC236}">
                    <a16:creationId xmlns:a16="http://schemas.microsoft.com/office/drawing/2014/main" id="{B2A9EBE9-F55A-6A61-961B-ED76051384A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21382" y="3108746"/>
                <a:ext cx="920849" cy="819592"/>
              </a:xfrm>
              <a:prstGeom prst="rect">
                <a:avLst/>
              </a:prstGeom>
            </p:spPr>
          </p:pic>
          <p:pic>
            <p:nvPicPr>
              <p:cNvPr id="23" name="Bildobjekt 22" descr="En bild som visar person, innebandy, Människoansikte, klädsel&#10;&#10;Automatiskt genererad beskrivning">
                <a:extLst>
                  <a:ext uri="{FF2B5EF4-FFF2-40B4-BE49-F238E27FC236}">
                    <a16:creationId xmlns:a16="http://schemas.microsoft.com/office/drawing/2014/main" id="{8B50108B-4C27-F6AF-B6DF-AFD9E80997F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373226" y="3108746"/>
                <a:ext cx="870483" cy="795414"/>
              </a:xfrm>
              <a:prstGeom prst="rect">
                <a:avLst/>
              </a:prstGeom>
            </p:spPr>
          </p:pic>
          <p:pic>
            <p:nvPicPr>
              <p:cNvPr id="24" name="Bildobjekt 23" descr="En bild som visar person, klädsel, Människoansikte, innebandy&#10;&#10;Automatiskt genererad beskrivning">
                <a:extLst>
                  <a:ext uri="{FF2B5EF4-FFF2-40B4-BE49-F238E27FC236}">
                    <a16:creationId xmlns:a16="http://schemas.microsoft.com/office/drawing/2014/main" id="{4E1CEF15-2032-657D-8EE8-7D4329508BBA}"/>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586799" y="3108746"/>
                <a:ext cx="805777" cy="795415"/>
              </a:xfrm>
              <a:prstGeom prst="rect">
                <a:avLst/>
              </a:prstGeom>
            </p:spPr>
          </p:pic>
        </p:grpSp>
        <p:grpSp>
          <p:nvGrpSpPr>
            <p:cNvPr id="11" name="Grupp 10">
              <a:extLst>
                <a:ext uri="{FF2B5EF4-FFF2-40B4-BE49-F238E27FC236}">
                  <a16:creationId xmlns:a16="http://schemas.microsoft.com/office/drawing/2014/main" id="{D5590D6B-69DB-06B1-29E6-405CFF2CCC5B}"/>
                </a:ext>
              </a:extLst>
            </p:cNvPr>
            <p:cNvGrpSpPr/>
            <p:nvPr/>
          </p:nvGrpSpPr>
          <p:grpSpPr>
            <a:xfrm>
              <a:off x="669230" y="2963825"/>
              <a:ext cx="4855334" cy="724284"/>
              <a:chOff x="1356575" y="3933841"/>
              <a:chExt cx="4158611" cy="620352"/>
            </a:xfrm>
          </p:grpSpPr>
          <p:pic>
            <p:nvPicPr>
              <p:cNvPr id="12" name="Bildobjekt 11" descr="En bild som visar person, sport, spelare, friidrott&#10;&#10;Automatiskt genererad beskrivning">
                <a:extLst>
                  <a:ext uri="{FF2B5EF4-FFF2-40B4-BE49-F238E27FC236}">
                    <a16:creationId xmlns:a16="http://schemas.microsoft.com/office/drawing/2014/main" id="{EE929A50-3CE3-E7B3-90A6-4A0E7A2CE284}"/>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866361" y="3956165"/>
                <a:ext cx="489900" cy="598028"/>
              </a:xfrm>
              <a:prstGeom prst="rect">
                <a:avLst/>
              </a:prstGeom>
            </p:spPr>
          </p:pic>
          <p:pic>
            <p:nvPicPr>
              <p:cNvPr id="13" name="Bildobjekt 12" descr="En bild som visar person&#10;&#10;Automatiskt genererad beskrivning">
                <a:extLst>
                  <a:ext uri="{FF2B5EF4-FFF2-40B4-BE49-F238E27FC236}">
                    <a16:creationId xmlns:a16="http://schemas.microsoft.com/office/drawing/2014/main" id="{2BC075A9-F64C-7FDF-20DC-CBD958B7646B}"/>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2"/>
              <a:stretch/>
            </p:blipFill>
            <p:spPr>
              <a:xfrm>
                <a:off x="3362471" y="3957620"/>
                <a:ext cx="528299" cy="596573"/>
              </a:xfrm>
              <a:prstGeom prst="rect">
                <a:avLst/>
              </a:prstGeom>
            </p:spPr>
          </p:pic>
          <p:pic>
            <p:nvPicPr>
              <p:cNvPr id="14" name="Bildobjekt 13">
                <a:extLst>
                  <a:ext uri="{FF2B5EF4-FFF2-40B4-BE49-F238E27FC236}">
                    <a16:creationId xmlns:a16="http://schemas.microsoft.com/office/drawing/2014/main" id="{A80C78EE-82B3-3A0C-015E-F7DE7637296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347462" y="3956165"/>
                <a:ext cx="558026" cy="598028"/>
              </a:xfrm>
              <a:prstGeom prst="rect">
                <a:avLst/>
              </a:prstGeom>
            </p:spPr>
          </p:pic>
          <p:pic>
            <p:nvPicPr>
              <p:cNvPr id="15" name="Bildobjekt 14" descr="En bild som visar person, sport, innebandy, idrott&#10;&#10;Automatiskt genererad beskrivning">
                <a:extLst>
                  <a:ext uri="{FF2B5EF4-FFF2-40B4-BE49-F238E27FC236}">
                    <a16:creationId xmlns:a16="http://schemas.microsoft.com/office/drawing/2014/main" id="{C1655155-E8C0-22C5-1E29-31CFBE2882EE}"/>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2905489" y="3957620"/>
                <a:ext cx="474780" cy="596573"/>
              </a:xfrm>
              <a:prstGeom prst="rect">
                <a:avLst/>
              </a:prstGeom>
            </p:spPr>
          </p:pic>
          <p:pic>
            <p:nvPicPr>
              <p:cNvPr id="16" name="Bildobjekt 15" descr="En bild som visar innebandy, person, klädsel, sportutrustning&#10;&#10;Automatiskt genererad beskrivning">
                <a:extLst>
                  <a:ext uri="{FF2B5EF4-FFF2-40B4-BE49-F238E27FC236}">
                    <a16:creationId xmlns:a16="http://schemas.microsoft.com/office/drawing/2014/main" id="{36759FE3-56CD-5C2A-AC32-717A705362D9}"/>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4899989" y="3962544"/>
                <a:ext cx="615197" cy="591645"/>
              </a:xfrm>
              <a:prstGeom prst="rect">
                <a:avLst/>
              </a:prstGeom>
            </p:spPr>
          </p:pic>
          <p:pic>
            <p:nvPicPr>
              <p:cNvPr id="17" name="Bildobjekt 16" descr="En bild som visar person, klädsel, sport, Människoansikte&#10;&#10;Automatiskt genererad beskrivning">
                <a:extLst>
                  <a:ext uri="{FF2B5EF4-FFF2-40B4-BE49-F238E27FC236}">
                    <a16:creationId xmlns:a16="http://schemas.microsoft.com/office/drawing/2014/main" id="{DF6577EC-B7B0-6B35-F079-933A3281A525}"/>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b="-1"/>
              <a:stretch/>
            </p:blipFill>
            <p:spPr>
              <a:xfrm>
                <a:off x="4356260" y="3956165"/>
                <a:ext cx="694821" cy="598028"/>
              </a:xfrm>
              <a:prstGeom prst="rect">
                <a:avLst/>
              </a:prstGeom>
            </p:spPr>
          </p:pic>
          <p:pic>
            <p:nvPicPr>
              <p:cNvPr id="18" name="Bildobjekt 17" descr="En bild som visar person, klädsel, Människoansikte, leende&#10;&#10;Automatiskt genererad beskrivning">
                <a:extLst>
                  <a:ext uri="{FF2B5EF4-FFF2-40B4-BE49-F238E27FC236}">
                    <a16:creationId xmlns:a16="http://schemas.microsoft.com/office/drawing/2014/main" id="{E7F7705A-F145-ACF2-828C-530809C576C4}"/>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rot="16200000">
                <a:off x="1330655" y="3959763"/>
                <a:ext cx="620349" cy="568509"/>
              </a:xfrm>
              <a:prstGeom prst="rect">
                <a:avLst/>
              </a:prstGeom>
            </p:spPr>
          </p:pic>
          <p:pic>
            <p:nvPicPr>
              <p:cNvPr id="19" name="Bildobjekt 18" descr="En bild som visar vägg, inomhus, bågskytte&#10;&#10;Automatiskt genererad beskrivning">
                <a:extLst>
                  <a:ext uri="{FF2B5EF4-FFF2-40B4-BE49-F238E27FC236}">
                    <a16:creationId xmlns:a16="http://schemas.microsoft.com/office/drawing/2014/main" id="{539F76E0-0A34-176A-194B-7C8BC669C30F}"/>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rot="16200000">
                <a:off x="1842434" y="4010144"/>
                <a:ext cx="620347" cy="467742"/>
              </a:xfrm>
              <a:prstGeom prst="rect">
                <a:avLst/>
              </a:prstGeom>
            </p:spPr>
          </p:pic>
        </p:grpSp>
      </p:grpSp>
      <p:pic>
        <p:nvPicPr>
          <p:cNvPr id="4" name="Bildobjekt 3" descr="En bild som visar text, logotyp, symbol, Teckensnitt&#10;&#10;Automatiskt genererad beskrivning">
            <a:extLst>
              <a:ext uri="{FF2B5EF4-FFF2-40B4-BE49-F238E27FC236}">
                <a16:creationId xmlns:a16="http://schemas.microsoft.com/office/drawing/2014/main" id="{76966A2F-AF1E-4131-7603-80142BD8FF75}"/>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4200121" y="726619"/>
            <a:ext cx="2117014" cy="3191642"/>
          </a:xfrm>
          <a:prstGeom prst="rect">
            <a:avLst/>
          </a:prstGeom>
        </p:spPr>
      </p:pic>
    </p:spTree>
    <p:extLst>
      <p:ext uri="{BB962C8B-B14F-4D97-AF65-F5344CB8AC3E}">
        <p14:creationId xmlns:p14="http://schemas.microsoft.com/office/powerpoint/2010/main" val="445425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ruta 10">
            <a:extLst>
              <a:ext uri="{FF2B5EF4-FFF2-40B4-BE49-F238E27FC236}">
                <a16:creationId xmlns:a16="http://schemas.microsoft.com/office/drawing/2014/main" id="{CF485A50-9485-3245-A2FC-24A80E70F926}"/>
              </a:ext>
            </a:extLst>
          </p:cNvPr>
          <p:cNvSpPr txBox="1"/>
          <p:nvPr/>
        </p:nvSpPr>
        <p:spPr>
          <a:xfrm>
            <a:off x="-227055" y="2998931"/>
            <a:ext cx="4061231" cy="49244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500"/>
              </a:spcAft>
              <a:buClrTx/>
              <a:buSzTx/>
              <a:buFontTx/>
              <a:buNone/>
              <a:tabLst/>
              <a:defRPr/>
            </a:pPr>
            <a:r>
              <a:rPr kumimoji="0" lang="sv-SE" sz="2600" b="1" i="0" u="none" strike="noStrike" kern="1200" cap="none" spc="0" normalizeH="0" baseline="0" noProof="0" dirty="0">
                <a:ln>
                  <a:noFill/>
                </a:ln>
                <a:solidFill>
                  <a:prstClr val="white"/>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Rörelseglädje </a:t>
            </a:r>
          </a:p>
        </p:txBody>
      </p:sp>
      <p:sp>
        <p:nvSpPr>
          <p:cNvPr id="20" name="textruta 19">
            <a:extLst>
              <a:ext uri="{FF2B5EF4-FFF2-40B4-BE49-F238E27FC236}">
                <a16:creationId xmlns:a16="http://schemas.microsoft.com/office/drawing/2014/main" id="{2AF5F2BB-1A5C-D64A-BD68-C7826CF31088}"/>
              </a:ext>
            </a:extLst>
          </p:cNvPr>
          <p:cNvSpPr txBox="1"/>
          <p:nvPr/>
        </p:nvSpPr>
        <p:spPr>
          <a:xfrm>
            <a:off x="3987513" y="731528"/>
            <a:ext cx="4061231"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sv-SE" sz="2600" b="1" i="0" u="none" strike="noStrike" kern="1200" cap="none" spc="0" normalizeH="0" baseline="0" noProof="0" dirty="0">
                <a:ln>
                  <a:noFill/>
                </a:ln>
                <a:solidFill>
                  <a:prstClr val="white"/>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Välkomnande</a:t>
            </a:r>
          </a:p>
        </p:txBody>
      </p:sp>
      <p:sp>
        <p:nvSpPr>
          <p:cNvPr id="21" name="textruta 20">
            <a:extLst>
              <a:ext uri="{FF2B5EF4-FFF2-40B4-BE49-F238E27FC236}">
                <a16:creationId xmlns:a16="http://schemas.microsoft.com/office/drawing/2014/main" id="{906274DD-3BDE-5D45-905B-6028CE132331}"/>
              </a:ext>
            </a:extLst>
          </p:cNvPr>
          <p:cNvSpPr txBox="1"/>
          <p:nvPr/>
        </p:nvSpPr>
        <p:spPr>
          <a:xfrm>
            <a:off x="8130769" y="2998931"/>
            <a:ext cx="4061231"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sv-SE" sz="2600" b="1" i="0" u="none" strike="noStrike" kern="1200" cap="none" spc="0" normalizeH="0" baseline="0" noProof="0" dirty="0">
                <a:ln>
                  <a:noFill/>
                </a:ln>
                <a:solidFill>
                  <a:prstClr val="white"/>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Ledande </a:t>
            </a:r>
          </a:p>
        </p:txBody>
      </p:sp>
      <p:sp>
        <p:nvSpPr>
          <p:cNvPr id="22" name="textruta 21">
            <a:extLst>
              <a:ext uri="{FF2B5EF4-FFF2-40B4-BE49-F238E27FC236}">
                <a16:creationId xmlns:a16="http://schemas.microsoft.com/office/drawing/2014/main" id="{7473A93A-0C2C-2F40-8E39-D277BDC5CE8F}"/>
              </a:ext>
            </a:extLst>
          </p:cNvPr>
          <p:cNvSpPr txBox="1"/>
          <p:nvPr/>
        </p:nvSpPr>
        <p:spPr>
          <a:xfrm>
            <a:off x="4059548" y="5325557"/>
            <a:ext cx="4061231"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sv-SE" sz="2600" b="1" i="0" u="none" strike="noStrike" kern="1200" cap="none" spc="0" normalizeH="0" baseline="0" noProof="0" dirty="0">
                <a:ln>
                  <a:noFill/>
                </a:ln>
                <a:solidFill>
                  <a:prstClr val="white"/>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Engagerande </a:t>
            </a:r>
          </a:p>
        </p:txBody>
      </p:sp>
      <p:pic>
        <p:nvPicPr>
          <p:cNvPr id="23" name="Bildobjekt 22">
            <a:extLst>
              <a:ext uri="{FF2B5EF4-FFF2-40B4-BE49-F238E27FC236}">
                <a16:creationId xmlns:a16="http://schemas.microsoft.com/office/drawing/2014/main" id="{6C46D5D5-AB81-1840-BC9B-7F8B206B849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11060" y="1366109"/>
            <a:ext cx="3814139" cy="3809223"/>
          </a:xfrm>
          <a:prstGeom prst="rect">
            <a:avLst/>
          </a:prstGeom>
          <a:effectLst>
            <a:outerShdw blurRad="101600" dist="38100" dir="8100000" algn="tr" rotWithShape="0">
              <a:prstClr val="black">
                <a:alpha val="40000"/>
              </a:prstClr>
            </a:outerShdw>
          </a:effectLst>
        </p:spPr>
      </p:pic>
      <p:sp>
        <p:nvSpPr>
          <p:cNvPr id="17" name="Platshållare för bildnummer 3">
            <a:extLst>
              <a:ext uri="{FF2B5EF4-FFF2-40B4-BE49-F238E27FC236}">
                <a16:creationId xmlns:a16="http://schemas.microsoft.com/office/drawing/2014/main" id="{A0FD4B0D-0FED-6F4E-9DC1-73FDA505C415}"/>
              </a:ext>
            </a:extLst>
          </p:cNvPr>
          <p:cNvSpPr>
            <a:spLocks noGrp="1"/>
          </p:cNvSpPr>
          <p:nvPr>
            <p:ph type="sldNum" sz="quarter" idx="12"/>
          </p:nvPr>
        </p:nvSpPr>
        <p:spPr>
          <a:xfrm>
            <a:off x="98039" y="6379332"/>
            <a:ext cx="312592" cy="404812"/>
          </a:xfrm>
          <a:noFill/>
          <a:ln>
            <a:noFill/>
          </a:ln>
        </p:spPr>
        <p:txBody>
          <a:bodyPr lIns="18000" rIns="18000"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fld id="{4FC1F0BC-4120-4C3A-9EC0-B585A47A5292}" type="slidenum">
              <a:rPr kumimoji="0" lang="sv-SE" sz="1400" b="1" i="0" u="none" strike="noStrike" kern="1200" cap="none" spc="0" normalizeH="0" baseline="0" noProof="0" smtClean="0">
                <a:ln>
                  <a:noFill/>
                </a:ln>
                <a:solidFill>
                  <a:srgbClr val="1D71CE"/>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400" b="1" i="0" u="none" strike="noStrike" kern="1200" cap="none" spc="0" normalizeH="0" baseline="0" noProof="0" dirty="0">
              <a:ln>
                <a:noFill/>
              </a:ln>
              <a:solidFill>
                <a:srgbClr val="1D71CE"/>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grpSp>
        <p:nvGrpSpPr>
          <p:cNvPr id="2" name="Grupp 1">
            <a:extLst>
              <a:ext uri="{FF2B5EF4-FFF2-40B4-BE49-F238E27FC236}">
                <a16:creationId xmlns:a16="http://schemas.microsoft.com/office/drawing/2014/main" id="{DD54295A-0E70-5A4C-B2D9-0B8C510F7A46}"/>
              </a:ext>
            </a:extLst>
          </p:cNvPr>
          <p:cNvGrpSpPr/>
          <p:nvPr/>
        </p:nvGrpSpPr>
        <p:grpSpPr>
          <a:xfrm>
            <a:off x="5088202" y="2776154"/>
            <a:ext cx="1837796" cy="973309"/>
            <a:chOff x="4499504" y="2534456"/>
            <a:chExt cx="3085412" cy="1634055"/>
          </a:xfrm>
        </p:grpSpPr>
        <p:pic>
          <p:nvPicPr>
            <p:cNvPr id="10" name="Bildobjekt 9">
              <a:extLst>
                <a:ext uri="{FF2B5EF4-FFF2-40B4-BE49-F238E27FC236}">
                  <a16:creationId xmlns:a16="http://schemas.microsoft.com/office/drawing/2014/main" id="{9F096F0B-112D-714C-ADEB-DFDA520E9C9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18107" y="2534456"/>
              <a:ext cx="1155785" cy="928949"/>
            </a:xfrm>
            <a:prstGeom prst="rect">
              <a:avLst/>
            </a:prstGeom>
          </p:spPr>
        </p:pic>
        <p:sp>
          <p:nvSpPr>
            <p:cNvPr id="12" name="textruta 11">
              <a:extLst>
                <a:ext uri="{FF2B5EF4-FFF2-40B4-BE49-F238E27FC236}">
                  <a16:creationId xmlns:a16="http://schemas.microsoft.com/office/drawing/2014/main" id="{4B911337-2F28-BB49-96BE-2E8F3B7117C0}"/>
                </a:ext>
              </a:extLst>
            </p:cNvPr>
            <p:cNvSpPr txBox="1"/>
            <p:nvPr/>
          </p:nvSpPr>
          <p:spPr>
            <a:xfrm>
              <a:off x="4499504" y="3195363"/>
              <a:ext cx="3085412" cy="973148"/>
            </a:xfrm>
            <a:prstGeom prst="rect">
              <a:avLst/>
            </a:prstGeom>
            <a:noFill/>
          </p:spPr>
          <p:txBody>
            <a:bodyPr wrap="square" rtlCol="0">
              <a:spAutoFit/>
            </a:bodyPr>
            <a:lstStyle/>
            <a:p>
              <a:pPr marL="0" marR="0" lvl="0" indent="0" algn="ctr" defTabSz="914400" rtl="0" eaLnBrk="1" fontAlgn="auto" latinLnBrk="0" hangingPunct="1">
                <a:lnSpc>
                  <a:spcPts val="1900"/>
                </a:lnSpc>
                <a:spcBef>
                  <a:spcPts val="0"/>
                </a:spcBef>
                <a:spcAft>
                  <a:spcPts val="0"/>
                </a:spcAft>
                <a:buClrTx/>
                <a:buSzTx/>
                <a:buFontTx/>
                <a:buNone/>
                <a:tabLst/>
                <a:defRPr/>
              </a:pPr>
              <a:r>
                <a:rPr kumimoji="0" lang="sv-SE" sz="2000" b="1" i="0" u="none" strike="noStrike" kern="1200" cap="none" spc="0" normalizeH="0" baseline="0" noProof="0" dirty="0">
                  <a:ln>
                    <a:noFill/>
                  </a:ln>
                  <a:solidFill>
                    <a:srgbClr val="1D71CE"/>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NACKA </a:t>
              </a:r>
            </a:p>
            <a:p>
              <a:pPr marL="0" marR="0" lvl="0" indent="0" algn="ctr" defTabSz="914400" rtl="0" eaLnBrk="1" fontAlgn="auto" latinLnBrk="0" hangingPunct="1">
                <a:lnSpc>
                  <a:spcPts val="1900"/>
                </a:lnSpc>
                <a:spcBef>
                  <a:spcPts val="0"/>
                </a:spcBef>
                <a:spcAft>
                  <a:spcPts val="0"/>
                </a:spcAft>
                <a:buClrTx/>
                <a:buSzTx/>
                <a:buFontTx/>
                <a:buNone/>
                <a:tabLst/>
                <a:defRPr/>
              </a:pPr>
              <a:r>
                <a:rPr kumimoji="0" lang="sv-SE" sz="2000" b="1" i="0" u="none" strike="noStrike" kern="1200" cap="none" spc="0" normalizeH="0" baseline="0" noProof="0" dirty="0">
                  <a:ln>
                    <a:noFill/>
                  </a:ln>
                  <a:solidFill>
                    <a:srgbClr val="1D71CE"/>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HJÄRTA</a:t>
              </a:r>
            </a:p>
          </p:txBody>
        </p:sp>
      </p:grpSp>
    </p:spTree>
    <p:extLst>
      <p:ext uri="{BB962C8B-B14F-4D97-AF65-F5344CB8AC3E}">
        <p14:creationId xmlns:p14="http://schemas.microsoft.com/office/powerpoint/2010/main" val="2414170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03E47F-D380-D1FB-73B1-1FEF1732C04D}"/>
              </a:ext>
            </a:extLst>
          </p:cNvPr>
          <p:cNvSpPr>
            <a:spLocks noGrp="1"/>
          </p:cNvSpPr>
          <p:nvPr>
            <p:ph type="title"/>
          </p:nvPr>
        </p:nvSpPr>
        <p:spPr>
          <a:xfrm>
            <a:off x="712076" y="291116"/>
            <a:ext cx="10515600" cy="1524000"/>
          </a:xfrm>
        </p:spPr>
        <p:txBody>
          <a:bodyPr/>
          <a:lstStyle/>
          <a:p>
            <a:pPr algn="ctr"/>
            <a:r>
              <a:rPr lang="sv-SE" dirty="0"/>
              <a:t> </a:t>
            </a:r>
            <a:r>
              <a:rPr lang="sv-SE" dirty="0">
                <a:latin typeface="Helvetica Neue Condensed Black" panose="02000503000000020004"/>
              </a:rPr>
              <a:t>Välkomnande    </a:t>
            </a:r>
            <a:br>
              <a:rPr lang="sv-SE" dirty="0">
                <a:latin typeface="Helvetica Neue Condensed Black" panose="02000503000000020004"/>
              </a:rPr>
            </a:br>
            <a:r>
              <a:rPr lang="sv-SE" sz="2400" b="1" dirty="0">
                <a:latin typeface="Helvetica Neue Light" panose="02000403000000020004" pitchFamily="2" charset="0"/>
              </a:rPr>
              <a:t>Genom att vara  välkomnande skapar Nacka IBK gemenskap och tillhörighet.</a:t>
            </a:r>
            <a:br>
              <a:rPr lang="sv-SE" sz="2400" b="1" dirty="0">
                <a:latin typeface="Helvetica Neue Light" panose="02000403000000020004" pitchFamily="2" charset="0"/>
              </a:rPr>
            </a:br>
            <a:r>
              <a:rPr lang="sv-SE" dirty="0">
                <a:latin typeface="Helvetica Neue Condensed Black" panose="02000503000000020004"/>
              </a:rPr>
              <a:t>                     </a:t>
            </a:r>
          </a:p>
        </p:txBody>
      </p:sp>
      <p:sp>
        <p:nvSpPr>
          <p:cNvPr id="3" name="Platshållare för innehåll 2">
            <a:extLst>
              <a:ext uri="{FF2B5EF4-FFF2-40B4-BE49-F238E27FC236}">
                <a16:creationId xmlns:a16="http://schemas.microsoft.com/office/drawing/2014/main" id="{4F58B841-D02B-EBA8-C89B-7F36832CCE70}"/>
              </a:ext>
            </a:extLst>
          </p:cNvPr>
          <p:cNvSpPr>
            <a:spLocks noGrp="1"/>
          </p:cNvSpPr>
          <p:nvPr>
            <p:ph idx="1"/>
          </p:nvPr>
        </p:nvSpPr>
        <p:spPr/>
        <p:txBody>
          <a:bodyPr/>
          <a:lstStyle/>
          <a:p>
            <a:r>
              <a:rPr lang="sv-SE" sz="2800" dirty="0">
                <a:latin typeface="Helvetica Neue Light" panose="02000403000000020004" pitchFamily="2" charset="0"/>
                <a:ea typeface="Helvetica Neue Light" panose="02000403000000020004" pitchFamily="2" charset="0"/>
                <a:cs typeface="Helvetica Neue Condensed" panose="02000503000000020004" pitchFamily="2" charset="0"/>
              </a:rPr>
              <a:t>Nacka IBK är en plats för alla. Ung, gammal, nybörjare och elit.</a:t>
            </a:r>
          </a:p>
          <a:p>
            <a:r>
              <a:rPr lang="sv-SE" dirty="0">
                <a:latin typeface="Helvetica Neue Light" panose="02000403000000020004" pitchFamily="2" charset="0"/>
                <a:ea typeface="Helvetica Neue Light" panose="02000403000000020004" pitchFamily="2" charset="0"/>
                <a:cs typeface="Helvetica Neue Condensed" panose="02000503000000020004" pitchFamily="2" charset="0"/>
              </a:rPr>
              <a:t>Nacka IBK </a:t>
            </a:r>
            <a:r>
              <a:rPr lang="sv-SE" dirty="0">
                <a:latin typeface="Helvetica Neue Light" panose="02000403000000020004" pitchFamily="2" charset="0"/>
              </a:rPr>
              <a:t>är  en inkluderande och trygg miljö där alla känner sig sedda och accepterade. </a:t>
            </a:r>
          </a:p>
          <a:p>
            <a:r>
              <a:rPr lang="sv-SE" dirty="0">
                <a:latin typeface="Helvetica Neue Light" panose="02000403000000020004" pitchFamily="2" charset="0"/>
              </a:rPr>
              <a:t>Nacka IBK arbetar för att välkomna nya medlemmar, oavsett bakgrund och kunskap.</a:t>
            </a:r>
          </a:p>
          <a:p>
            <a:r>
              <a:rPr lang="sv-SE" dirty="0">
                <a:latin typeface="Helvetica Neue Light" panose="02000403000000020004" pitchFamily="2" charset="0"/>
              </a:rPr>
              <a:t>Nacka IBK jobbar för att bygga relationer mellan spelare, ledare och lag. </a:t>
            </a:r>
          </a:p>
          <a:p>
            <a:endParaRPr lang="sv-SE" sz="2800" i="1" dirty="0">
              <a:latin typeface="Helvetica Neue Light" panose="02000403000000020004" pitchFamily="2" charset="0"/>
              <a:ea typeface="Helvetica Neue Light" panose="02000403000000020004" pitchFamily="2" charset="0"/>
              <a:cs typeface="Helvetica Neue Condensed" panose="02000503000000020004" pitchFamily="2" charset="0"/>
            </a:endParaRPr>
          </a:p>
          <a:p>
            <a:endParaRPr lang="sv-SE" dirty="0"/>
          </a:p>
        </p:txBody>
      </p:sp>
    </p:spTree>
    <p:extLst>
      <p:ext uri="{BB962C8B-B14F-4D97-AF65-F5344CB8AC3E}">
        <p14:creationId xmlns:p14="http://schemas.microsoft.com/office/powerpoint/2010/main" val="3561178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5FA8F-05C7-AF2C-84DA-4FF16C3DB2BB}"/>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445B01F2-3B3B-9625-CF93-DB9C99906887}"/>
              </a:ext>
            </a:extLst>
          </p:cNvPr>
          <p:cNvSpPr>
            <a:spLocks noGrp="1"/>
          </p:cNvSpPr>
          <p:nvPr>
            <p:ph type="title"/>
          </p:nvPr>
        </p:nvSpPr>
        <p:spPr>
          <a:xfrm>
            <a:off x="712076" y="291116"/>
            <a:ext cx="10515600" cy="1524000"/>
          </a:xfrm>
        </p:spPr>
        <p:txBody>
          <a:bodyPr/>
          <a:lstStyle/>
          <a:p>
            <a:pPr algn="ctr"/>
            <a:r>
              <a:rPr lang="sv-SE" dirty="0"/>
              <a:t> </a:t>
            </a:r>
            <a:r>
              <a:rPr lang="sv-SE" dirty="0">
                <a:latin typeface="Helvetica Neue Condensed Black" panose="02000503000000020004"/>
              </a:rPr>
              <a:t>Rörelseglädje   </a:t>
            </a:r>
            <a:br>
              <a:rPr lang="sv-SE" dirty="0">
                <a:latin typeface="Helvetica Neue Condensed Black" panose="02000503000000020004"/>
              </a:rPr>
            </a:br>
            <a:r>
              <a:rPr lang="sv-SE" sz="1050" b="0" i="0" dirty="0">
                <a:solidFill>
                  <a:srgbClr val="FFFFFF"/>
                </a:solidFill>
                <a:effectLst/>
                <a:latin typeface="Montserrat" panose="00000500000000000000" pitchFamily="2" charset="0"/>
              </a:rPr>
              <a:t>Genom att främja rörelseglädje skapas en positiv atmosfär där medlemmar motiveras att delta och engagera sig.</a:t>
            </a:r>
            <a:br>
              <a:rPr lang="sv-SE" sz="2400" b="1" dirty="0">
                <a:latin typeface="Helvetica Neue Light" panose="02000403000000020004" pitchFamily="2" charset="0"/>
              </a:rPr>
            </a:br>
            <a:r>
              <a:rPr lang="sv-SE" sz="2400" dirty="0">
                <a:effectLst/>
                <a:latin typeface="Helvetica Neue Condensed Black" panose="02000503000000020004"/>
                <a:ea typeface="Aptos" panose="020B0004020202020204" pitchFamily="34" charset="0"/>
                <a:cs typeface="Times New Roman" panose="02020603050405020304" pitchFamily="18" charset="0"/>
              </a:rPr>
              <a:t>Genom att främja rörelseglädje skapas en positiv miljö där spelare motiveras att delta och engagera sig.</a:t>
            </a:r>
            <a:r>
              <a:rPr lang="sv-SE" sz="2400" dirty="0">
                <a:latin typeface="Helvetica Neue Condensed Black" panose="02000503000000020004"/>
              </a:rPr>
              <a:t>                     </a:t>
            </a:r>
          </a:p>
        </p:txBody>
      </p:sp>
      <p:sp>
        <p:nvSpPr>
          <p:cNvPr id="3" name="Platshållare för innehåll 2">
            <a:extLst>
              <a:ext uri="{FF2B5EF4-FFF2-40B4-BE49-F238E27FC236}">
                <a16:creationId xmlns:a16="http://schemas.microsoft.com/office/drawing/2014/main" id="{15AB9CB1-A489-10C9-D952-1BCCDC75AF87}"/>
              </a:ext>
            </a:extLst>
          </p:cNvPr>
          <p:cNvSpPr>
            <a:spLocks noGrp="1"/>
          </p:cNvSpPr>
          <p:nvPr>
            <p:ph idx="1"/>
          </p:nvPr>
        </p:nvSpPr>
        <p:spPr/>
        <p:txBody>
          <a:bodyPr/>
          <a:lstStyle/>
          <a:p>
            <a:r>
              <a:rPr lang="sv-SE" sz="2800" dirty="0">
                <a:latin typeface="Helvetica Neue Light" panose="02000403000000020004" pitchFamily="2" charset="0"/>
                <a:ea typeface="Helvetica Neue Light" panose="02000403000000020004" pitchFamily="2" charset="0"/>
                <a:cs typeface="Helvetica Neue Condensed" panose="02000503000000020004" pitchFamily="2" charset="0"/>
              </a:rPr>
              <a:t>Nacka IBK </a:t>
            </a:r>
            <a:r>
              <a:rPr lang="sv-SE" dirty="0">
                <a:latin typeface="Helvetica Neue Light" panose="02000403000000020004" pitchFamily="2" charset="0"/>
              </a:rPr>
              <a:t>betonar vikten av att ha kul och känna glädje i den fysiska aktiviteten.</a:t>
            </a:r>
          </a:p>
          <a:p>
            <a:r>
              <a:rPr lang="sv-SE" dirty="0">
                <a:latin typeface="Helvetica Neue Light" panose="02000403000000020004" pitchFamily="2" charset="0"/>
                <a:ea typeface="Helvetica Neue Light" panose="02000403000000020004" pitchFamily="2" charset="0"/>
                <a:cs typeface="Helvetica Neue Condensed" panose="02000503000000020004" pitchFamily="2" charset="0"/>
              </a:rPr>
              <a:t>Nacka IBK </a:t>
            </a:r>
            <a:r>
              <a:rPr lang="sv-SE" dirty="0">
                <a:latin typeface="Helvetica Neue Light" panose="02000403000000020004" pitchFamily="2" charset="0"/>
              </a:rPr>
              <a:t>Rörelseglädje innebär att alla, oavsett nivå, ska kunna njuta av sporten och uppleva gemenskap och att </a:t>
            </a:r>
          </a:p>
          <a:p>
            <a:r>
              <a:rPr lang="sv-SE" dirty="0">
                <a:latin typeface="Helvetica Neue Light" panose="02000403000000020004" pitchFamily="2" charset="0"/>
              </a:rPr>
              <a:t>Nacka IBK strävar efter att skapa en miljö där varje individ, oavsett ålder och förutsättningar, kan uppleva glädjen i att röra på sig genom innebandy.</a:t>
            </a:r>
          </a:p>
          <a:p>
            <a:r>
              <a:rPr lang="sv-SE" dirty="0">
                <a:latin typeface="Helvetica Neue Light" panose="02000403000000020004" pitchFamily="2" charset="0"/>
              </a:rPr>
              <a:t>Nacka IBK Vi ser till att främja en aktiv och hälsosam livsstil. Rörelseglädje bidrar inte bara till fysisk hälsa utan även till mental välbefinnande.</a:t>
            </a:r>
          </a:p>
          <a:p>
            <a:endParaRPr lang="sv-SE" dirty="0">
              <a:latin typeface="Helvetica Neue Light" panose="02000403000000020004" pitchFamily="2" charset="0"/>
            </a:endParaRPr>
          </a:p>
          <a:p>
            <a:endParaRPr lang="sv-SE" dirty="0">
              <a:latin typeface="Helvetica Neue Light" panose="02000403000000020004" pitchFamily="2" charset="0"/>
            </a:endParaRPr>
          </a:p>
          <a:p>
            <a:endParaRPr lang="sv-SE" dirty="0">
              <a:latin typeface="Helvetica Neue Light" panose="02000403000000020004" pitchFamily="2" charset="0"/>
            </a:endParaRPr>
          </a:p>
          <a:p>
            <a:endParaRPr lang="sv-SE" dirty="0">
              <a:latin typeface="Helvetica Neue Light" panose="02000403000000020004" pitchFamily="2" charset="0"/>
            </a:endParaRPr>
          </a:p>
          <a:p>
            <a:endParaRPr lang="sv-SE" sz="2800" i="1" dirty="0">
              <a:latin typeface="Helvetica Neue Light" panose="02000403000000020004" pitchFamily="2" charset="0"/>
              <a:ea typeface="Helvetica Neue Light" panose="02000403000000020004" pitchFamily="2" charset="0"/>
              <a:cs typeface="Helvetica Neue Condensed" panose="02000503000000020004" pitchFamily="2" charset="0"/>
            </a:endParaRPr>
          </a:p>
          <a:p>
            <a:endParaRPr lang="sv-SE" dirty="0"/>
          </a:p>
        </p:txBody>
      </p:sp>
    </p:spTree>
    <p:extLst>
      <p:ext uri="{BB962C8B-B14F-4D97-AF65-F5344CB8AC3E}">
        <p14:creationId xmlns:p14="http://schemas.microsoft.com/office/powerpoint/2010/main" val="157633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991CB-AA46-A190-0D18-58EC62ABA8FF}"/>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7C9C4C84-5521-0160-D5EF-9BF603AF442D}"/>
              </a:ext>
            </a:extLst>
          </p:cNvPr>
          <p:cNvSpPr>
            <a:spLocks noGrp="1"/>
          </p:cNvSpPr>
          <p:nvPr>
            <p:ph type="title"/>
          </p:nvPr>
        </p:nvSpPr>
        <p:spPr>
          <a:xfrm>
            <a:off x="712076" y="291116"/>
            <a:ext cx="10515600" cy="1524000"/>
          </a:xfrm>
        </p:spPr>
        <p:txBody>
          <a:bodyPr/>
          <a:lstStyle/>
          <a:p>
            <a:pPr algn="ctr"/>
            <a:r>
              <a:rPr lang="sv-SE" dirty="0"/>
              <a:t> </a:t>
            </a:r>
            <a:r>
              <a:rPr lang="sv-SE" dirty="0">
                <a:latin typeface="Helvetica Neue Condensed Black" panose="02000503000000020004"/>
              </a:rPr>
              <a:t>Ledande  </a:t>
            </a:r>
            <a:br>
              <a:rPr lang="sv-SE" dirty="0">
                <a:latin typeface="Helvetica Neue Condensed Black" panose="02000503000000020004"/>
              </a:rPr>
            </a:br>
            <a:r>
              <a:rPr lang="sv-SE" sz="1050" b="0" i="0" dirty="0">
                <a:solidFill>
                  <a:srgbClr val="FFFFFF"/>
                </a:solidFill>
                <a:effectLst/>
                <a:latin typeface="Montserrat" panose="00000500000000000000" pitchFamily="2" charset="0"/>
              </a:rPr>
              <a:t>Genom att främja rörelseglädje skapas en positiv atmosfär där medlemmar motiveras att delta och engagera sig.</a:t>
            </a:r>
            <a:br>
              <a:rPr lang="sv-SE" sz="2400" b="1" dirty="0">
                <a:latin typeface="Helvetica Neue Light" panose="02000403000000020004" pitchFamily="2" charset="0"/>
              </a:rPr>
            </a:br>
            <a:r>
              <a:rPr lang="sv-SE" sz="2400" b="1" dirty="0">
                <a:latin typeface="Helvetica Neue Light" panose="02000403000000020004" pitchFamily="2" charset="0"/>
                <a:ea typeface="Helvetica Neue Light" panose="02000403000000020004" pitchFamily="2" charset="0"/>
                <a:cs typeface="Helvetica Neue Condensed" panose="02000503000000020004" pitchFamily="2" charset="0"/>
              </a:rPr>
              <a:t>Vi är ledande, på och vid sidan av planen. I spelet, utveckling och hur vi driver vår verksamhet</a:t>
            </a:r>
            <a:endParaRPr lang="sv-SE" sz="2400" b="1" dirty="0">
              <a:latin typeface="Helvetica Neue Condensed Black" panose="02000503000000020004"/>
            </a:endParaRPr>
          </a:p>
        </p:txBody>
      </p:sp>
      <p:sp>
        <p:nvSpPr>
          <p:cNvPr id="3" name="Platshållare för innehåll 2">
            <a:extLst>
              <a:ext uri="{FF2B5EF4-FFF2-40B4-BE49-F238E27FC236}">
                <a16:creationId xmlns:a16="http://schemas.microsoft.com/office/drawing/2014/main" id="{245C97AD-3500-5EC2-4CE9-2AE02D69DDF4}"/>
              </a:ext>
            </a:extLst>
          </p:cNvPr>
          <p:cNvSpPr>
            <a:spLocks noGrp="1"/>
          </p:cNvSpPr>
          <p:nvPr>
            <p:ph idx="1"/>
          </p:nvPr>
        </p:nvSpPr>
        <p:spPr/>
        <p:txBody>
          <a:bodyPr/>
          <a:lstStyle/>
          <a:p>
            <a:r>
              <a:rPr lang="sv-SE" sz="2800" dirty="0">
                <a:latin typeface="Helvetica Neue Light" panose="02000403000000020004" pitchFamily="2" charset="0"/>
                <a:ea typeface="Helvetica Neue Light" panose="02000403000000020004" pitchFamily="2" charset="0"/>
                <a:cs typeface="Helvetica Neue Condensed" panose="02000503000000020004" pitchFamily="2" charset="0"/>
              </a:rPr>
              <a:t>Nacka IBK ska vara ledande att sätta standarden för god träning, sportsligt uppförande och socialt ansvar.</a:t>
            </a:r>
            <a:endParaRPr lang="sv-SE" dirty="0">
              <a:latin typeface="Helvetica Neue Light" panose="02000403000000020004" pitchFamily="2" charset="0"/>
            </a:endParaRPr>
          </a:p>
          <a:p>
            <a:r>
              <a:rPr lang="sv-SE" dirty="0">
                <a:latin typeface="Helvetica Neue Light" panose="02000403000000020004" pitchFamily="2" charset="0"/>
                <a:ea typeface="Helvetica Neue Light" panose="02000403000000020004" pitchFamily="2" charset="0"/>
                <a:cs typeface="Helvetica Neue Condensed" panose="02000503000000020004" pitchFamily="2" charset="0"/>
              </a:rPr>
              <a:t>Nacka IBK </a:t>
            </a:r>
            <a:r>
              <a:rPr lang="sv-SE" dirty="0">
                <a:latin typeface="Helvetica Neue Light" panose="02000403000000020004" pitchFamily="2" charset="0"/>
              </a:rPr>
              <a:t>skapar utveckling</a:t>
            </a:r>
          </a:p>
          <a:p>
            <a:r>
              <a:rPr lang="sv-SE" dirty="0">
                <a:latin typeface="Helvetica Neue Light" panose="02000403000000020004" pitchFamily="2" charset="0"/>
              </a:rPr>
              <a:t>Nacka IBK strävar efter att skapa en miljö där varje individ, oavsett ålder och förutsättningar, kan uppleva glädjen i att röra på sig genom innebandy.</a:t>
            </a:r>
          </a:p>
          <a:p>
            <a:r>
              <a:rPr lang="sv-SE" dirty="0">
                <a:latin typeface="Helvetica Neue Light" panose="02000403000000020004" pitchFamily="2" charset="0"/>
              </a:rPr>
              <a:t>Nacka IBK vill främja en aktiv och hälsosam livsstil. Rörelseglädje bidrar inte bara till fysisk hälsa utan även till mental välbefinnande.</a:t>
            </a:r>
          </a:p>
          <a:p>
            <a:endParaRPr lang="sv-SE" dirty="0">
              <a:latin typeface="Helvetica Neue Light" panose="02000403000000020004" pitchFamily="2" charset="0"/>
            </a:endParaRPr>
          </a:p>
          <a:p>
            <a:endParaRPr lang="sv-SE" dirty="0">
              <a:latin typeface="Helvetica Neue Light" panose="02000403000000020004" pitchFamily="2" charset="0"/>
            </a:endParaRPr>
          </a:p>
          <a:p>
            <a:endParaRPr lang="sv-SE" dirty="0">
              <a:latin typeface="Helvetica Neue Light" panose="02000403000000020004" pitchFamily="2" charset="0"/>
            </a:endParaRPr>
          </a:p>
          <a:p>
            <a:endParaRPr lang="sv-SE" dirty="0">
              <a:latin typeface="Helvetica Neue Light" panose="02000403000000020004" pitchFamily="2" charset="0"/>
            </a:endParaRPr>
          </a:p>
          <a:p>
            <a:endParaRPr lang="sv-SE" sz="2800" i="1" dirty="0">
              <a:latin typeface="Helvetica Neue Light" panose="02000403000000020004" pitchFamily="2" charset="0"/>
              <a:ea typeface="Helvetica Neue Light" panose="02000403000000020004" pitchFamily="2" charset="0"/>
              <a:cs typeface="Helvetica Neue Condensed" panose="02000503000000020004" pitchFamily="2" charset="0"/>
            </a:endParaRPr>
          </a:p>
          <a:p>
            <a:endParaRPr lang="sv-SE" dirty="0"/>
          </a:p>
        </p:txBody>
      </p:sp>
    </p:spTree>
    <p:extLst>
      <p:ext uri="{BB962C8B-B14F-4D97-AF65-F5344CB8AC3E}">
        <p14:creationId xmlns:p14="http://schemas.microsoft.com/office/powerpoint/2010/main" val="551703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F237B-98F7-D97C-A568-6AF2D7FFD5C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6E618495-973E-D2BA-145E-916D19F9DF9E}"/>
              </a:ext>
            </a:extLst>
          </p:cNvPr>
          <p:cNvSpPr>
            <a:spLocks noGrp="1"/>
          </p:cNvSpPr>
          <p:nvPr>
            <p:ph type="title"/>
          </p:nvPr>
        </p:nvSpPr>
        <p:spPr>
          <a:xfrm>
            <a:off x="712076" y="291116"/>
            <a:ext cx="10515600" cy="1524000"/>
          </a:xfrm>
        </p:spPr>
        <p:txBody>
          <a:bodyPr/>
          <a:lstStyle/>
          <a:p>
            <a:pPr algn="ctr"/>
            <a:r>
              <a:rPr lang="sv-SE" dirty="0"/>
              <a:t> </a:t>
            </a:r>
            <a:r>
              <a:rPr lang="sv-SE" dirty="0">
                <a:latin typeface="Helvetica Neue Condensed Black" panose="02000503000000020004"/>
              </a:rPr>
              <a:t>Engagerande</a:t>
            </a:r>
            <a:br>
              <a:rPr lang="sv-SE" dirty="0">
                <a:latin typeface="Helvetica Neue Condensed Black" panose="02000503000000020004"/>
              </a:rPr>
            </a:br>
            <a:r>
              <a:rPr lang="sv-SE" sz="1050" b="0" i="0" dirty="0">
                <a:solidFill>
                  <a:srgbClr val="FFFFFF"/>
                </a:solidFill>
                <a:effectLst/>
                <a:latin typeface="Montserrat" panose="00000500000000000000" pitchFamily="2" charset="0"/>
              </a:rPr>
              <a:t>Genom att främja rörelseglädje skapas en positiv atmosfär där medlemmar motiveras att delta och engagera sig.</a:t>
            </a:r>
            <a:br>
              <a:rPr lang="sv-SE" sz="2400" b="1" dirty="0">
                <a:latin typeface="Helvetica Neue Light" panose="02000403000000020004" pitchFamily="2" charset="0"/>
              </a:rPr>
            </a:br>
            <a:r>
              <a:rPr lang="sv-SE" sz="2400" b="1" dirty="0">
                <a:latin typeface="Helvetica Neue Light" panose="02000403000000020004" pitchFamily="2" charset="0"/>
                <a:ea typeface="Helvetica Neue Light" panose="02000403000000020004" pitchFamily="2" charset="0"/>
                <a:cs typeface="Helvetica Neue Condensed" panose="02000503000000020004" pitchFamily="2" charset="0"/>
              </a:rPr>
              <a:t>Nacka IBK:s vision är, vi betyder mer för fler. Vi engagerar fler.</a:t>
            </a:r>
            <a:endParaRPr lang="sv-SE" sz="2400" b="1" dirty="0">
              <a:latin typeface="Helvetica Neue Condensed Black" panose="02000503000000020004"/>
            </a:endParaRPr>
          </a:p>
        </p:txBody>
      </p:sp>
      <p:sp>
        <p:nvSpPr>
          <p:cNvPr id="3" name="Platshållare för innehåll 2">
            <a:extLst>
              <a:ext uri="{FF2B5EF4-FFF2-40B4-BE49-F238E27FC236}">
                <a16:creationId xmlns:a16="http://schemas.microsoft.com/office/drawing/2014/main" id="{B5E6AA75-8CC0-F1CE-0E32-84C1BFC7AA42}"/>
              </a:ext>
            </a:extLst>
          </p:cNvPr>
          <p:cNvSpPr>
            <a:spLocks noGrp="1"/>
          </p:cNvSpPr>
          <p:nvPr>
            <p:ph idx="1"/>
          </p:nvPr>
        </p:nvSpPr>
        <p:spPr/>
        <p:txBody>
          <a:bodyPr/>
          <a:lstStyle/>
          <a:p>
            <a:r>
              <a:rPr lang="sv-SE" sz="2800" dirty="0">
                <a:latin typeface="Helvetica Neue Light" panose="02000403000000020004" pitchFamily="2" charset="0"/>
                <a:ea typeface="Helvetica Neue Light" panose="02000403000000020004" pitchFamily="2" charset="0"/>
                <a:cs typeface="Helvetica Neue Condensed" panose="02000503000000020004" pitchFamily="2" charset="0"/>
              </a:rPr>
              <a:t>Nacka IBK vill skapa en miljö där alla känner sig delaktiga, oavsett nivå eller bakgrund.</a:t>
            </a:r>
          </a:p>
          <a:p>
            <a:r>
              <a:rPr lang="sv-SE" dirty="0">
                <a:latin typeface="Helvetica Neue Light" panose="02000403000000020004" pitchFamily="2" charset="0"/>
                <a:ea typeface="Helvetica Neue Light" panose="02000403000000020004" pitchFamily="2" charset="0"/>
                <a:cs typeface="Helvetica Neue Condensed" panose="02000503000000020004" pitchFamily="2" charset="0"/>
              </a:rPr>
              <a:t>Nacka IBK  uppmuntra delaktighet och ansvarstagande, både på och utanför planen. </a:t>
            </a:r>
            <a:endParaRPr lang="sv-SE" dirty="0">
              <a:latin typeface="Helvetica Neue Light" panose="02000403000000020004" pitchFamily="2" charset="0"/>
            </a:endParaRPr>
          </a:p>
          <a:p>
            <a:r>
              <a:rPr lang="sv-SE" dirty="0">
                <a:latin typeface="Helvetica Neue Light" panose="02000403000000020004" pitchFamily="2" charset="0"/>
              </a:rPr>
              <a:t>Nacka IBK:s verksamhet grundar sig på ideellt engagemang. Vi vill verka för att våra medlemmar skall vara delaktiga och ha inflytande i verksamheten.</a:t>
            </a:r>
          </a:p>
          <a:p>
            <a:endParaRPr lang="sv-SE" dirty="0">
              <a:latin typeface="Helvetica Neue Light" panose="02000403000000020004" pitchFamily="2" charset="0"/>
            </a:endParaRPr>
          </a:p>
          <a:p>
            <a:endParaRPr lang="sv-SE" dirty="0">
              <a:latin typeface="Helvetica Neue Light" panose="02000403000000020004" pitchFamily="2" charset="0"/>
            </a:endParaRPr>
          </a:p>
          <a:p>
            <a:endParaRPr lang="sv-SE" dirty="0">
              <a:latin typeface="Helvetica Neue Light" panose="02000403000000020004" pitchFamily="2" charset="0"/>
            </a:endParaRPr>
          </a:p>
          <a:p>
            <a:endParaRPr lang="sv-SE" sz="2800" i="1" dirty="0">
              <a:latin typeface="Helvetica Neue Light" panose="02000403000000020004" pitchFamily="2" charset="0"/>
              <a:ea typeface="Helvetica Neue Light" panose="02000403000000020004" pitchFamily="2" charset="0"/>
              <a:cs typeface="Helvetica Neue Condensed" panose="02000503000000020004" pitchFamily="2" charset="0"/>
            </a:endParaRPr>
          </a:p>
          <a:p>
            <a:endParaRPr lang="sv-SE" dirty="0"/>
          </a:p>
        </p:txBody>
      </p:sp>
    </p:spTree>
    <p:extLst>
      <p:ext uri="{BB962C8B-B14F-4D97-AF65-F5344CB8AC3E}">
        <p14:creationId xmlns:p14="http://schemas.microsoft.com/office/powerpoint/2010/main" val="868456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9B9CC-0BD2-576F-0A57-E56B04BD7CE1}"/>
            </a:ext>
          </a:extLst>
        </p:cNvPr>
        <p:cNvGrpSpPr/>
        <p:nvPr/>
      </p:nvGrpSpPr>
      <p:grpSpPr>
        <a:xfrm>
          <a:off x="0" y="0"/>
          <a:ext cx="0" cy="0"/>
          <a:chOff x="0" y="0"/>
          <a:chExt cx="0" cy="0"/>
        </a:xfrm>
      </p:grpSpPr>
      <p:sp>
        <p:nvSpPr>
          <p:cNvPr id="24" name="Title 1">
            <a:extLst>
              <a:ext uri="{FF2B5EF4-FFF2-40B4-BE49-F238E27FC236}">
                <a16:creationId xmlns:a16="http://schemas.microsoft.com/office/drawing/2014/main" id="{21DC764A-40E9-D525-F866-7089A014692E}"/>
              </a:ext>
            </a:extLst>
          </p:cNvPr>
          <p:cNvSpPr>
            <a:spLocks noGrp="1"/>
          </p:cNvSpPr>
          <p:nvPr>
            <p:ph type="title"/>
          </p:nvPr>
        </p:nvSpPr>
        <p:spPr>
          <a:xfrm>
            <a:off x="838200" y="365125"/>
            <a:ext cx="10515600" cy="1325563"/>
          </a:xfrm>
        </p:spPr>
        <p:txBody>
          <a:bodyPr/>
          <a:lstStyle/>
          <a:p>
            <a:pPr algn="ctr"/>
            <a:r>
              <a:rPr lang="en-US" dirty="0"/>
              <a:t>Nacka IBK:s </a:t>
            </a:r>
            <a:r>
              <a:rPr lang="en-US" dirty="0" err="1"/>
              <a:t>Värdegrund</a:t>
            </a:r>
            <a:endParaRPr lang="en-US" dirty="0"/>
          </a:p>
        </p:txBody>
      </p:sp>
      <p:sp>
        <p:nvSpPr>
          <p:cNvPr id="17" name="Platshållare för bildnummer 3" hidden="1">
            <a:extLst>
              <a:ext uri="{FF2B5EF4-FFF2-40B4-BE49-F238E27FC236}">
                <a16:creationId xmlns:a16="http://schemas.microsoft.com/office/drawing/2014/main" id="{DAD208C0-CAEB-C007-7D0C-5267B46A00C0}"/>
              </a:ext>
            </a:extLst>
          </p:cNvPr>
          <p:cNvSpPr>
            <a:spLocks noGrp="1"/>
          </p:cNvSpPr>
          <p:nvPr>
            <p:ph type="sldNum" sz="quarter" idx="12"/>
          </p:nvPr>
        </p:nvSpPr>
        <p:spPr>
          <a:xfrm>
            <a:off x="98039" y="6379332"/>
            <a:ext cx="312592" cy="404812"/>
          </a:xfrm>
          <a:noFill/>
          <a:ln>
            <a:noFill/>
          </a:ln>
        </p:spPr>
        <p:txBody>
          <a:bodyPr lIns="18000" rIns="18000" anchor="ctr" anchorCtr="1"/>
          <a:lstStyle/>
          <a:p>
            <a:pPr marL="0" marR="0" lvl="0" indent="0" algn="l" defTabSz="914400" rtl="0" eaLnBrk="1" fontAlgn="auto" latinLnBrk="0" hangingPunct="1">
              <a:lnSpc>
                <a:spcPct val="100000"/>
              </a:lnSpc>
              <a:spcBef>
                <a:spcPts val="0"/>
              </a:spcBef>
              <a:spcAft>
                <a:spcPts val="600"/>
              </a:spcAft>
              <a:buClrTx/>
              <a:buSzTx/>
              <a:buFontTx/>
              <a:buNone/>
              <a:tabLst/>
              <a:defRPr/>
            </a:pPr>
            <a:fld id="{4FC1F0BC-4120-4C3A-9EC0-B585A47A5292}" type="slidenum">
              <a:rPr kumimoji="0" lang="sv-SE" sz="1400" b="1" i="0" u="none" strike="noStrike" kern="1200" cap="none" spc="0" normalizeH="0" baseline="0" noProof="0" smtClean="0">
                <a:ln>
                  <a:noFill/>
                </a:ln>
                <a:solidFill>
                  <a:srgbClr val="1D71CE"/>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pPr marL="0" marR="0" lvl="0" indent="0" algn="l" defTabSz="914400" rtl="0" eaLnBrk="1" fontAlgn="auto" latinLnBrk="0" hangingPunct="1">
                <a:lnSpc>
                  <a:spcPct val="100000"/>
                </a:lnSpc>
                <a:spcBef>
                  <a:spcPts val="0"/>
                </a:spcBef>
                <a:spcAft>
                  <a:spcPts val="600"/>
                </a:spcAft>
                <a:buClrTx/>
                <a:buSzTx/>
                <a:buFontTx/>
                <a:buNone/>
                <a:tabLst/>
                <a:defRPr/>
              </a:pPr>
              <a:t>7</a:t>
            </a:fld>
            <a:endParaRPr kumimoji="0" lang="en-US" sz="1400" b="1" i="0" u="none" strike="noStrike" kern="1200" cap="none" spc="0" normalizeH="0" baseline="0" noProof="0">
              <a:ln>
                <a:noFill/>
              </a:ln>
              <a:solidFill>
                <a:srgbClr val="1D71CE"/>
              </a:solidFill>
              <a:effectLst/>
              <a:uLnTx/>
              <a:uFillTx/>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graphicFrame>
        <p:nvGraphicFramePr>
          <p:cNvPr id="19" name="textruta 2">
            <a:extLst>
              <a:ext uri="{FF2B5EF4-FFF2-40B4-BE49-F238E27FC236}">
                <a16:creationId xmlns:a16="http://schemas.microsoft.com/office/drawing/2014/main" id="{B56AD473-8460-01D4-C497-60B583CCFCBC}"/>
              </a:ext>
            </a:extLst>
          </p:cNvPr>
          <p:cNvGraphicFramePr/>
          <p:nvPr>
            <p:extLst>
              <p:ext uri="{D42A27DB-BD31-4B8C-83A1-F6EECF244321}">
                <p14:modId xmlns:p14="http://schemas.microsoft.com/office/powerpoint/2010/main" val="51469987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78894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ruta 10">
            <a:extLst>
              <a:ext uri="{FF2B5EF4-FFF2-40B4-BE49-F238E27FC236}">
                <a16:creationId xmlns:a16="http://schemas.microsoft.com/office/drawing/2014/main" id="{CF485A50-9485-3245-A2FC-24A80E70F926}"/>
              </a:ext>
            </a:extLst>
          </p:cNvPr>
          <p:cNvSpPr txBox="1"/>
          <p:nvPr/>
        </p:nvSpPr>
        <p:spPr>
          <a:xfrm>
            <a:off x="1475510" y="2721114"/>
            <a:ext cx="9240980" cy="707886"/>
          </a:xfrm>
          <a:prstGeom prst="rect">
            <a:avLst/>
          </a:prstGeom>
          <a:noFill/>
        </p:spPr>
        <p:txBody>
          <a:bodyPr wrap="square" rtlCol="0">
            <a:spAutoFit/>
          </a:bodyPr>
          <a:lstStyle/>
          <a:p>
            <a:pPr algn="ctr">
              <a:spcAft>
                <a:spcPts val="500"/>
              </a:spcAft>
            </a:pPr>
            <a:r>
              <a:rPr lang="sv-SE" sz="4000" b="1" dirty="0">
                <a:solidFill>
                  <a:schemeClr val="bg1"/>
                </a:solidFill>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Tillsammans är vi Nacka</a:t>
            </a:r>
          </a:p>
        </p:txBody>
      </p:sp>
      <p:sp>
        <p:nvSpPr>
          <p:cNvPr id="4" name="Platshållare för bildnummer 3">
            <a:extLst>
              <a:ext uri="{FF2B5EF4-FFF2-40B4-BE49-F238E27FC236}">
                <a16:creationId xmlns:a16="http://schemas.microsoft.com/office/drawing/2014/main" id="{CAA41743-90C1-F742-972E-261685AD1D55}"/>
              </a:ext>
            </a:extLst>
          </p:cNvPr>
          <p:cNvSpPr>
            <a:spLocks noGrp="1"/>
          </p:cNvSpPr>
          <p:nvPr>
            <p:ph type="sldNum" sz="quarter" idx="12"/>
          </p:nvPr>
        </p:nvSpPr>
        <p:spPr>
          <a:xfrm>
            <a:off x="98039" y="6379332"/>
            <a:ext cx="312592" cy="404812"/>
          </a:xfrm>
          <a:noFill/>
          <a:ln>
            <a:noFill/>
          </a:ln>
        </p:spPr>
        <p:txBody>
          <a:bodyPr lIns="18000" rIns="18000" anchor="ctr" anchorCtr="1"/>
          <a:lstStyle/>
          <a:p>
            <a:fld id="{4FC1F0BC-4120-4C3A-9EC0-B585A47A5292}" type="slidenum">
              <a:rPr lang="sv-SE" sz="1400" b="1" smtClean="0">
                <a:solidFill>
                  <a:srgbClr val="1D71CE"/>
                </a:solidFill>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pPr/>
              <a:t>8</a:t>
            </a:fld>
            <a:endParaRPr lang="en-US" sz="1400" b="1" dirty="0">
              <a:solidFill>
                <a:srgbClr val="1D71CE"/>
              </a:solidFill>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spTree>
    <p:extLst>
      <p:ext uri="{BB962C8B-B14F-4D97-AF65-F5344CB8AC3E}">
        <p14:creationId xmlns:p14="http://schemas.microsoft.com/office/powerpoint/2010/main" val="251573672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ed498fb-c1cf-4c5e-b014-47f722ca36a8">
      <Terms xmlns="http://schemas.microsoft.com/office/infopath/2007/PartnerControls"/>
    </lcf76f155ced4ddcb4097134ff3c332f>
    <TaxCatchAll xmlns="6c956f54-9878-47c2-83c9-54bbc27f48f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77107C39835908469659EFE1F2DFD50A" ma:contentTypeVersion="13" ma:contentTypeDescription="Skapa ett nytt dokument." ma:contentTypeScope="" ma:versionID="ecee485d01e285c2fb069ec66793cb4d">
  <xsd:schema xmlns:xsd="http://www.w3.org/2001/XMLSchema" xmlns:xs="http://www.w3.org/2001/XMLSchema" xmlns:p="http://schemas.microsoft.com/office/2006/metadata/properties" xmlns:ns2="2ed498fb-c1cf-4c5e-b014-47f722ca36a8" xmlns:ns3="6c956f54-9878-47c2-83c9-54bbc27f48f6" targetNamespace="http://schemas.microsoft.com/office/2006/metadata/properties" ma:root="true" ma:fieldsID="205f18b0521429f6a59ab39664390dbf" ns2:_="" ns3:_="">
    <xsd:import namespace="2ed498fb-c1cf-4c5e-b014-47f722ca36a8"/>
    <xsd:import namespace="6c956f54-9878-47c2-83c9-54bbc27f48f6"/>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ed498fb-c1cf-4c5e-b014-47f722ca36a8"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Bildmarkeringar" ma:readOnly="false" ma:fieldId="{5cf76f15-5ced-4ddc-b409-7134ff3c332f}" ma:taxonomyMulti="true" ma:sspId="0028d196-f58d-4654-a3e7-7b6e8e26b112"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c956f54-9878-47c2-83c9-54bbc27f48f6"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0b9eaa17-4e1f-4c3a-8bfa-2ca61ea2b3a3}" ma:internalName="TaxCatchAll" ma:showField="CatchAllData" ma:web="6c956f54-9878-47c2-83c9-54bbc27f48f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B585ABB-8FAD-4F6F-9A45-AEFBB59F749C}">
  <ds:schemaRefs>
    <ds:schemaRef ds:uri="http://schemas.microsoft.com/office/2006/metadata/properties"/>
    <ds:schemaRef ds:uri="http://schemas.microsoft.com/office/infopath/2007/PartnerControls"/>
    <ds:schemaRef ds:uri="2ed498fb-c1cf-4c5e-b014-47f722ca36a8"/>
    <ds:schemaRef ds:uri="6c956f54-9878-47c2-83c9-54bbc27f48f6"/>
  </ds:schemaRefs>
</ds:datastoreItem>
</file>

<file path=customXml/itemProps2.xml><?xml version="1.0" encoding="utf-8"?>
<ds:datastoreItem xmlns:ds="http://schemas.openxmlformats.org/officeDocument/2006/customXml" ds:itemID="{B3A42A5A-5C06-4FEF-8486-AEACA60F9F77}">
  <ds:schemaRefs>
    <ds:schemaRef ds:uri="http://schemas.microsoft.com/sharepoint/v3/contenttype/forms"/>
  </ds:schemaRefs>
</ds:datastoreItem>
</file>

<file path=customXml/itemProps3.xml><?xml version="1.0" encoding="utf-8"?>
<ds:datastoreItem xmlns:ds="http://schemas.openxmlformats.org/officeDocument/2006/customXml" ds:itemID="{21AE97CB-74C0-4B40-B7C9-9BA33C9D066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ed498fb-c1cf-4c5e-b014-47f722ca36a8"/>
    <ds:schemaRef ds:uri="6c956f54-9878-47c2-83c9-54bbc27f48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36824</TotalTime>
  <Words>639</Words>
  <Application>Microsoft Office PowerPoint</Application>
  <PresentationFormat>Bredbild</PresentationFormat>
  <Paragraphs>53</Paragraphs>
  <Slides>8</Slides>
  <Notes>0</Notes>
  <HiddenSlides>0</HiddenSlides>
  <MMClips>0</MMClips>
  <ScaleCrop>false</ScaleCrop>
  <HeadingPairs>
    <vt:vector size="4" baseType="variant">
      <vt:variant>
        <vt:lpstr>Tema</vt:lpstr>
      </vt:variant>
      <vt:variant>
        <vt:i4>1</vt:i4>
      </vt:variant>
      <vt:variant>
        <vt:lpstr>Bildrubriker</vt:lpstr>
      </vt:variant>
      <vt:variant>
        <vt:i4>8</vt:i4>
      </vt:variant>
    </vt:vector>
  </HeadingPairs>
  <TitlesOfParts>
    <vt:vector size="9" baseType="lpstr">
      <vt:lpstr>Office-tema</vt:lpstr>
      <vt:lpstr>Tillsammans för ett positivt Nacka </vt:lpstr>
      <vt:lpstr>PowerPoint-presentation</vt:lpstr>
      <vt:lpstr> Välkomnande     Genom att vara  välkomnande skapar Nacka IBK gemenskap och tillhörighet.                      </vt:lpstr>
      <vt:lpstr> Rörelseglädje    Genom att främja rörelseglädje skapas en positiv atmosfär där medlemmar motiveras att delta och engagera sig. Genom att främja rörelseglädje skapas en positiv miljö där spelare motiveras att delta och engagera sig.                     </vt:lpstr>
      <vt:lpstr> Ledande   Genom att främja rörelseglädje skapas en positiv atmosfär där medlemmar motiveras att delta och engagera sig. Vi är ledande, på och vid sidan av planen. I spelet, utveckling och hur vi driver vår verksamhet</vt:lpstr>
      <vt:lpstr> Engagerande Genom att främja rörelseglädje skapas en positiv atmosfär där medlemmar motiveras att delta och engagera sig. Nacka IBK:s vision är, vi betyder mer för fler. Vi engagerar fler.</vt:lpstr>
      <vt:lpstr>Nacka IBK:s Värdegrund</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Microsoft Office User</dc:creator>
  <cp:lastModifiedBy>Jeanette Ericsson</cp:lastModifiedBy>
  <cp:revision>592</cp:revision>
  <cp:lastPrinted>2022-08-23T20:31:36Z</cp:lastPrinted>
  <dcterms:created xsi:type="dcterms:W3CDTF">2020-08-13T15:57:13Z</dcterms:created>
  <dcterms:modified xsi:type="dcterms:W3CDTF">2026-03-04T14:20:26Z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0x01010077107C39835908469659EFE1F2DFD50A</vt:lpwstr>
  </property>
  <property fmtid="{D5CDD505-2E9C-101B-9397-08002B2CF9AE}" pid="3" name="MediaServiceImageTags">
    <vt:lpwstr/>
  </property>
</Properties>
</file>