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F1049A-DC78-478A-81D2-27587D0158AC}" v="449" dt="2022-04-06T17:08:07.6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30" autoAdjust="0"/>
    <p:restoredTop sz="71835" autoAdjust="0"/>
  </p:normalViewPr>
  <p:slideViewPr>
    <p:cSldViewPr snapToGrid="0">
      <p:cViewPr varScale="1">
        <p:scale>
          <a:sx n="82" d="100"/>
          <a:sy n="82" d="100"/>
        </p:scale>
        <p:origin x="16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 Hellström (RF-SISU Västernorrland)" userId="ab2fa3f3-92ec-4c0d-ac6b-037adc931d88" providerId="ADAL" clId="{FFF1049A-DC78-478A-81D2-27587D0158AC}"/>
    <pc:docChg chg="undo custSel delSld modSld">
      <pc:chgData name="Jan Hellström (RF-SISU Västernorrland)" userId="ab2fa3f3-92ec-4c0d-ac6b-037adc931d88" providerId="ADAL" clId="{FFF1049A-DC78-478A-81D2-27587D0158AC}" dt="2022-04-07T06:24:55.114" v="516" actId="20577"/>
      <pc:docMkLst>
        <pc:docMk/>
      </pc:docMkLst>
      <pc:sldChg chg="modSp mod modNotesTx">
        <pc:chgData name="Jan Hellström (RF-SISU Västernorrland)" userId="ab2fa3f3-92ec-4c0d-ac6b-037adc931d88" providerId="ADAL" clId="{FFF1049A-DC78-478A-81D2-27587D0158AC}" dt="2022-04-07T06:24:55.114" v="516" actId="20577"/>
        <pc:sldMkLst>
          <pc:docMk/>
          <pc:sldMk cId="2743647555" sldId="257"/>
        </pc:sldMkLst>
        <pc:spChg chg="mod">
          <ac:chgData name="Jan Hellström (RF-SISU Västernorrland)" userId="ab2fa3f3-92ec-4c0d-ac6b-037adc931d88" providerId="ADAL" clId="{FFF1049A-DC78-478A-81D2-27587D0158AC}" dt="2022-04-07T06:24:55.114" v="516" actId="20577"/>
          <ac:spMkLst>
            <pc:docMk/>
            <pc:sldMk cId="2743647555" sldId="257"/>
            <ac:spMk id="9" creationId="{00000000-0000-0000-0000-000000000000}"/>
          </ac:spMkLst>
        </pc:spChg>
      </pc:sldChg>
      <pc:sldChg chg="modNotesTx">
        <pc:chgData name="Jan Hellström (RF-SISU Västernorrland)" userId="ab2fa3f3-92ec-4c0d-ac6b-037adc931d88" providerId="ADAL" clId="{FFF1049A-DC78-478A-81D2-27587D0158AC}" dt="2022-04-06T09:03:50.393" v="0"/>
        <pc:sldMkLst>
          <pc:docMk/>
          <pc:sldMk cId="3887244340" sldId="258"/>
        </pc:sldMkLst>
      </pc:sldChg>
      <pc:sldChg chg="modNotesTx">
        <pc:chgData name="Jan Hellström (RF-SISU Västernorrland)" userId="ab2fa3f3-92ec-4c0d-ac6b-037adc931d88" providerId="ADAL" clId="{FFF1049A-DC78-478A-81D2-27587D0158AC}" dt="2022-04-06T09:05:33.896" v="69" actId="20577"/>
        <pc:sldMkLst>
          <pc:docMk/>
          <pc:sldMk cId="1302832712" sldId="259"/>
        </pc:sldMkLst>
      </pc:sldChg>
      <pc:sldChg chg="modSp del mod modAnim">
        <pc:chgData name="Jan Hellström (RF-SISU Västernorrland)" userId="ab2fa3f3-92ec-4c0d-ac6b-037adc931d88" providerId="ADAL" clId="{FFF1049A-DC78-478A-81D2-27587D0158AC}" dt="2022-04-06T17:08:07.647" v="515"/>
        <pc:sldMkLst>
          <pc:docMk/>
          <pc:sldMk cId="3343442966" sldId="260"/>
        </pc:sldMkLst>
        <pc:spChg chg="mod">
          <ac:chgData name="Jan Hellström (RF-SISU Västernorrland)" userId="ab2fa3f3-92ec-4c0d-ac6b-037adc931d88" providerId="ADAL" clId="{FFF1049A-DC78-478A-81D2-27587D0158AC}" dt="2022-04-06T17:08:07.090" v="514" actId="20577"/>
          <ac:spMkLst>
            <pc:docMk/>
            <pc:sldMk cId="3343442966" sldId="260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CB2D1E-A617-45F8-85D3-1815FE4B953C}" type="datetimeFigureOut">
              <a:rPr lang="sv-SE" smtClean="0"/>
              <a:t>2022-04-07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003A1B-6D1B-4645-8226-DAB1EC8811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3108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90170" algn="l"/>
              </a:tabLst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Innan domare och motståndare kommit till arenan</a:t>
            </a: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90170" algn="l"/>
              </a:tabLst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 ut spelformsfoldrar vid behov till lagens ledare</a:t>
            </a: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90170" algn="l"/>
              </a:tabLst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Meddela lagen och domaren var dom kan få tag på dig före , under och efter match</a:t>
            </a: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90170" algn="l"/>
              </a:tabLst>
            </a:pPr>
            <a:r>
              <a:rPr lang="sv-S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</a:t>
            </a: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egna frågor från deltagarna </a:t>
            </a: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003A1B-6D1B-4645-8226-DAB1EC881117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9051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90170" algn="l"/>
              </a:tabLst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Avgränsa publiken från spelarområdet så att publik inte stör lagen</a:t>
            </a: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  <a:tabLst>
                <a:tab pos="90170" algn="l"/>
              </a:tabLst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Förklara att för att matchen ska spelas så behöver vi följa de regler som finns. Om det inte följs så kan domaren avbryta matchen</a:t>
            </a: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tabLst>
                <a:tab pos="90170" algn="l"/>
              </a:tabLst>
            </a:pPr>
            <a:r>
              <a:rPr lang="sv-S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Kolla med Domaren i paus om allt är ok.</a:t>
            </a:r>
            <a:endParaRPr lang="sv-S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003A1B-6D1B-4645-8226-DAB1EC881117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9841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Diskutera frågeställningen i gruppen</a:t>
            </a:r>
          </a:p>
          <a:p>
            <a:r>
              <a:rPr lang="sv-SE" dirty="0"/>
              <a:t>Ta upp exempel från gruppen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003A1B-6D1B-4645-8226-DAB1EC881117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9674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4/7/2022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aktiva.svenskfotboll.se/tranare/spelformer/" TargetMode="Externa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81891" y="1803405"/>
            <a:ext cx="10238509" cy="1825096"/>
          </a:xfrm>
        </p:spPr>
        <p:txBody>
          <a:bodyPr/>
          <a:lstStyle/>
          <a:p>
            <a:r>
              <a:rPr lang="sv-SE" b="1" dirty="0"/>
              <a:t>Matchvärdsutbildning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b="1" dirty="0"/>
              <a:t>Medelpads FF, Ångermanlands FF och RF-SISU Västernorrland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393" y="799706"/>
            <a:ext cx="1285082" cy="1256776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301" y="555394"/>
            <a:ext cx="3755066" cy="1963363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23" y="893059"/>
            <a:ext cx="1130803" cy="1163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273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Före match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10738" y="1487978"/>
            <a:ext cx="4742411" cy="5118938"/>
          </a:xfrm>
        </p:spPr>
        <p:txBody>
          <a:bodyPr>
            <a:normAutofit lnSpcReduction="10000"/>
          </a:bodyPr>
          <a:lstStyle/>
          <a:p>
            <a:r>
              <a:rPr lang="sv-SE" dirty="0"/>
              <a:t>Var på plats i god tid innan lag och domare anländer.</a:t>
            </a:r>
          </a:p>
          <a:p>
            <a:r>
              <a:rPr lang="sv-SE" dirty="0"/>
              <a:t>Välkomna motståndarlaget och domaren till matchen. Presentera dig och din roll som matchvärd. Visa var omklädningsrum och planer är samt informera om andra praktiska förutsättningar. · Dela ut SvFF:s spelformsfoldrar. Foldrarna för respektive spelform finns att ladda </a:t>
            </a:r>
            <a:r>
              <a:rPr lang="sv-SE" dirty="0">
                <a:hlinkClick r:id="rId3"/>
              </a:rPr>
              <a:t>ner</a:t>
            </a:r>
            <a:r>
              <a:rPr lang="sv-SE" dirty="0"/>
              <a:t> här.</a:t>
            </a:r>
          </a:p>
          <a:p>
            <a:r>
              <a:rPr lang="sv-SE" dirty="0"/>
              <a:t>Bjud gärna på kaffe och fika.</a:t>
            </a:r>
          </a:p>
          <a:p>
            <a:r>
              <a:rPr lang="sv-SE" dirty="0"/>
              <a:t>Var tillgänglig för motståndarlaget och domaren för att svara på frågor.</a:t>
            </a:r>
          </a:p>
          <a:p>
            <a:endParaRPr lang="sv-SE" b="1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6053" y="5811596"/>
            <a:ext cx="664368" cy="651773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4300" y="5668051"/>
            <a:ext cx="1804572" cy="938865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8001" y="2018250"/>
            <a:ext cx="5109008" cy="1262901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0564" y="3753869"/>
            <a:ext cx="5073881" cy="1333520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75" y="5811596"/>
            <a:ext cx="637417" cy="65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244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Under match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2593" y="5748564"/>
            <a:ext cx="664368" cy="651773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3623" y="5603495"/>
            <a:ext cx="1800850" cy="941353"/>
          </a:xfrm>
          <a:prstGeom prst="rect">
            <a:avLst/>
          </a:prstGeom>
        </p:spPr>
      </p:pic>
      <p:sp>
        <p:nvSpPr>
          <p:cNvPr id="9" name="Platshållare för innehåll 8"/>
          <p:cNvSpPr>
            <a:spLocks noGrp="1"/>
          </p:cNvSpPr>
          <p:nvPr>
            <p:ph idx="1"/>
          </p:nvPr>
        </p:nvSpPr>
        <p:spPr>
          <a:xfrm>
            <a:off x="710738" y="1645920"/>
            <a:ext cx="4177145" cy="4605251"/>
          </a:xfrm>
        </p:spPr>
        <p:txBody>
          <a:bodyPr>
            <a:normAutofit fontScale="92500"/>
          </a:bodyPr>
          <a:lstStyle/>
          <a:p>
            <a:pPr lvl="0"/>
            <a:r>
              <a:rPr lang="sv-SE" dirty="0"/>
              <a:t>Hänvisa publiken till motsatt långsida mot var lagens ledare och avbytare är. </a:t>
            </a:r>
          </a:p>
          <a:p>
            <a:pPr lvl="0"/>
            <a:r>
              <a:rPr lang="sv-SE" dirty="0"/>
              <a:t>Åskådare skall stå minst 2-3 meter från linjen. </a:t>
            </a:r>
          </a:p>
          <a:p>
            <a:pPr lvl="0"/>
            <a:r>
              <a:rPr lang="sv-SE" dirty="0"/>
              <a:t>Ingen publik ska stå bakom målen såvida det inte finns en läktare där. </a:t>
            </a:r>
          </a:p>
          <a:p>
            <a:pPr lvl="0"/>
            <a:r>
              <a:rPr lang="sv-SE" dirty="0"/>
              <a:t>Ge moraliskt stöd till domaren i paus.</a:t>
            </a:r>
          </a:p>
          <a:p>
            <a:pPr lvl="0"/>
            <a:r>
              <a:rPr lang="sv-SE" dirty="0"/>
              <a:t>Se till att ingen i publiken stör ledare, spelare eller domare. Sätt stopp för alla former av diskriminerande beteende. </a:t>
            </a:r>
          </a:p>
          <a:p>
            <a:endParaRPr lang="sv-SE" dirty="0"/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8043" y="2057401"/>
            <a:ext cx="6306430" cy="1467195"/>
          </a:xfrm>
          <a:prstGeom prst="rect">
            <a:avLst/>
          </a:prstGeom>
        </p:spPr>
      </p:pic>
      <p:pic>
        <p:nvPicPr>
          <p:cNvPr id="11" name="Bildobjekt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8103" y="5748008"/>
            <a:ext cx="634039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4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Efter match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77487" y="1868674"/>
            <a:ext cx="4227022" cy="4590315"/>
          </a:xfrm>
        </p:spPr>
        <p:txBody>
          <a:bodyPr>
            <a:normAutofit/>
          </a:bodyPr>
          <a:lstStyle/>
          <a:p>
            <a:endParaRPr lang="sv-SE" dirty="0"/>
          </a:p>
          <a:p>
            <a:pPr lvl="0"/>
            <a:r>
              <a:rPr lang="sv-SE" dirty="0"/>
              <a:t>Prata uppmuntrande med domaren och fråga hur hen upplevde matchen.</a:t>
            </a:r>
          </a:p>
          <a:p>
            <a:pPr lvl="0"/>
            <a:r>
              <a:rPr lang="sv-SE" dirty="0"/>
              <a:t>Stäm av med båda lagens ledare hur de upplevde matchen ur ett fair play-perspektiv. </a:t>
            </a:r>
          </a:p>
          <a:p>
            <a:pPr lvl="0"/>
            <a:r>
              <a:rPr lang="sv-SE" dirty="0"/>
              <a:t>Se till att idrottsplats och omklädningsrum lämnas i gott skick och är städade.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387" y="5919135"/>
            <a:ext cx="664368" cy="651773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2914" y="5844320"/>
            <a:ext cx="1804572" cy="938865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2723" y="2401742"/>
            <a:ext cx="6668431" cy="3269728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6938" y="5919135"/>
            <a:ext cx="634039" cy="6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3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Ångor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TM04033937[[fn=Ångor]]</Template>
  <TotalTime>922</TotalTime>
  <Words>267</Words>
  <Application>Microsoft Office PowerPoint</Application>
  <PresentationFormat>Bredbild</PresentationFormat>
  <Paragraphs>30</Paragraphs>
  <Slides>4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Symbol</vt:lpstr>
      <vt:lpstr>Times New Roman</vt:lpstr>
      <vt:lpstr>Ångor</vt:lpstr>
      <vt:lpstr>Matchvärdsutbildning</vt:lpstr>
      <vt:lpstr>Före match</vt:lpstr>
      <vt:lpstr>Under match</vt:lpstr>
      <vt:lpstr>Efter match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LOKAL NÄRVARO</dc:title>
  <dc:creator>Roger Westin Ångermanlands FF</dc:creator>
  <cp:lastModifiedBy>Roger Westin Ångermanlands FF</cp:lastModifiedBy>
  <cp:revision>11</cp:revision>
  <cp:lastPrinted>2022-04-06T17:43:00Z</cp:lastPrinted>
  <dcterms:created xsi:type="dcterms:W3CDTF">2022-04-04T07:09:10Z</dcterms:created>
  <dcterms:modified xsi:type="dcterms:W3CDTF">2022-04-07T08:50:06Z</dcterms:modified>
</cp:coreProperties>
</file>