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301" r:id="rId2"/>
    <p:sldId id="295" r:id="rId3"/>
    <p:sldId id="303" r:id="rId4"/>
    <p:sldId id="296" r:id="rId5"/>
    <p:sldId id="307" r:id="rId6"/>
    <p:sldId id="304" r:id="rId7"/>
    <p:sldId id="306" r:id="rId8"/>
    <p:sldId id="256" r:id="rId9"/>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5138"/>
    <a:srgbClr val="072563"/>
    <a:srgbClr val="144486"/>
    <a:srgbClr val="1B39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376" autoAdjust="0"/>
    <p:restoredTop sz="94660"/>
  </p:normalViewPr>
  <p:slideViewPr>
    <p:cSldViewPr snapToGrid="0">
      <p:cViewPr varScale="1">
        <p:scale>
          <a:sx n="55" d="100"/>
          <a:sy n="55" d="100"/>
        </p:scale>
        <p:origin x="208"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skar Bernström" userId="f7abe23b88e344d0" providerId="LiveId" clId="{D00BDF47-C570-49B3-A866-4998E7373D1A}"/>
    <pc:docChg chg="undo custSel modSld">
      <pc:chgData name="Oskar Bernström" userId="f7abe23b88e344d0" providerId="LiveId" clId="{D00BDF47-C570-49B3-A866-4998E7373D1A}" dt="2026-08-11T13:26:26.392" v="47" actId="20577"/>
      <pc:docMkLst>
        <pc:docMk/>
      </pc:docMkLst>
      <pc:sldChg chg="addSp delSp modSp mod">
        <pc:chgData name="Oskar Bernström" userId="f7abe23b88e344d0" providerId="LiveId" clId="{D00BDF47-C570-49B3-A866-4998E7373D1A}" dt="2026-08-11T13:23:31.374" v="29" actId="20577"/>
        <pc:sldMkLst>
          <pc:docMk/>
          <pc:sldMk cId="3130492955" sldId="304"/>
        </pc:sldMkLst>
        <pc:spChg chg="mod">
          <ac:chgData name="Oskar Bernström" userId="f7abe23b88e344d0" providerId="LiveId" clId="{D00BDF47-C570-49B3-A866-4998E7373D1A}" dt="2026-08-11T13:23:31.374" v="29" actId="20577"/>
          <ac:spMkLst>
            <pc:docMk/>
            <pc:sldMk cId="3130492955" sldId="304"/>
            <ac:spMk id="3" creationId="{1CEFA79E-C4BB-C7B5-7265-79646AD89491}"/>
          </ac:spMkLst>
        </pc:spChg>
        <pc:graphicFrameChg chg="mod modGraphic">
          <ac:chgData name="Oskar Bernström" userId="f7abe23b88e344d0" providerId="LiveId" clId="{D00BDF47-C570-49B3-A866-4998E7373D1A}" dt="2026-08-11T13:23:18.167" v="16" actId="14100"/>
          <ac:graphicFrameMkLst>
            <pc:docMk/>
            <pc:sldMk cId="3130492955" sldId="304"/>
            <ac:graphicFrameMk id="4" creationId="{EB286613-39A4-4E8E-371E-C1AA1C07A495}"/>
          </ac:graphicFrameMkLst>
        </pc:graphicFrameChg>
        <pc:picChg chg="add del">
          <ac:chgData name="Oskar Bernström" userId="f7abe23b88e344d0" providerId="LiveId" clId="{D00BDF47-C570-49B3-A866-4998E7373D1A}" dt="2026-08-11T13:22:42.575" v="8" actId="478"/>
          <ac:picMkLst>
            <pc:docMk/>
            <pc:sldMk cId="3130492955" sldId="304"/>
            <ac:picMk id="5" creationId="{EFF24FA9-C4E8-EE8F-F17E-D0327B217C93}"/>
          </ac:picMkLst>
        </pc:picChg>
        <pc:picChg chg="del">
          <ac:chgData name="Oskar Bernström" userId="f7abe23b88e344d0" providerId="LiveId" clId="{D00BDF47-C570-49B3-A866-4998E7373D1A}" dt="2026-08-11T13:22:49.960" v="10" actId="478"/>
          <ac:picMkLst>
            <pc:docMk/>
            <pc:sldMk cId="3130492955" sldId="304"/>
            <ac:picMk id="6" creationId="{D1016365-AAED-A916-8365-E0364D9F3CB5}"/>
          </ac:picMkLst>
        </pc:picChg>
        <pc:picChg chg="del">
          <ac:chgData name="Oskar Bernström" userId="f7abe23b88e344d0" providerId="LiveId" clId="{D00BDF47-C570-49B3-A866-4998E7373D1A}" dt="2026-08-11T13:23:02.625" v="13" actId="478"/>
          <ac:picMkLst>
            <pc:docMk/>
            <pc:sldMk cId="3130492955" sldId="304"/>
            <ac:picMk id="7" creationId="{DCE33F65-BB0F-CE78-0276-582965DAEC21}"/>
          </ac:picMkLst>
        </pc:picChg>
        <pc:picChg chg="del">
          <ac:chgData name="Oskar Bernström" userId="f7abe23b88e344d0" providerId="LiveId" clId="{D00BDF47-C570-49B3-A866-4998E7373D1A}" dt="2026-08-11T13:22:59.155" v="12" actId="478"/>
          <ac:picMkLst>
            <pc:docMk/>
            <pc:sldMk cId="3130492955" sldId="304"/>
            <ac:picMk id="10" creationId="{5E4610DF-3E69-A63D-98F5-2C8CC330CA32}"/>
          </ac:picMkLst>
        </pc:picChg>
        <pc:picChg chg="del">
          <ac:chgData name="Oskar Bernström" userId="f7abe23b88e344d0" providerId="LiveId" clId="{D00BDF47-C570-49B3-A866-4998E7373D1A}" dt="2026-08-11T13:22:55.657" v="11" actId="478"/>
          <ac:picMkLst>
            <pc:docMk/>
            <pc:sldMk cId="3130492955" sldId="304"/>
            <ac:picMk id="12" creationId="{389A679B-4AE3-A5FB-1A38-9B4D3B166482}"/>
          </ac:picMkLst>
        </pc:picChg>
        <pc:picChg chg="del">
          <ac:chgData name="Oskar Bernström" userId="f7abe23b88e344d0" providerId="LiveId" clId="{D00BDF47-C570-49B3-A866-4998E7373D1A}" dt="2026-08-11T13:23:04.645" v="14" actId="478"/>
          <ac:picMkLst>
            <pc:docMk/>
            <pc:sldMk cId="3130492955" sldId="304"/>
            <ac:picMk id="14" creationId="{76ACC787-F528-F394-3151-3163071F133F}"/>
          </ac:picMkLst>
        </pc:picChg>
      </pc:sldChg>
      <pc:sldChg chg="addSp delSp modSp mod">
        <pc:chgData name="Oskar Bernström" userId="f7abe23b88e344d0" providerId="LiveId" clId="{D00BDF47-C570-49B3-A866-4998E7373D1A}" dt="2026-08-11T13:26:00.067" v="39" actId="14734"/>
        <pc:sldMkLst>
          <pc:docMk/>
          <pc:sldMk cId="3365893446" sldId="306"/>
        </pc:sldMkLst>
        <pc:spChg chg="add del mod">
          <ac:chgData name="Oskar Bernström" userId="f7abe23b88e344d0" providerId="LiveId" clId="{D00BDF47-C570-49B3-A866-4998E7373D1A}" dt="2026-08-11T13:22:39.296" v="6" actId="478"/>
          <ac:spMkLst>
            <pc:docMk/>
            <pc:sldMk cId="3365893446" sldId="306"/>
            <ac:spMk id="8" creationId="{FFCD1221-76F6-43B8-62C4-650A07EE8C08}"/>
          </ac:spMkLst>
        </pc:spChg>
        <pc:graphicFrameChg chg="add del modGraphic">
          <ac:chgData name="Oskar Bernström" userId="f7abe23b88e344d0" providerId="LiveId" clId="{D00BDF47-C570-49B3-A866-4998E7373D1A}" dt="2026-08-11T13:26:00.067" v="39" actId="14734"/>
          <ac:graphicFrameMkLst>
            <pc:docMk/>
            <pc:sldMk cId="3365893446" sldId="306"/>
            <ac:graphicFrameMk id="4" creationId="{E59E8675-E246-8591-0F91-68ACF0B10368}"/>
          </ac:graphicFrameMkLst>
        </pc:graphicFrameChg>
        <pc:picChg chg="del">
          <ac:chgData name="Oskar Bernström" userId="f7abe23b88e344d0" providerId="LiveId" clId="{D00BDF47-C570-49B3-A866-4998E7373D1A}" dt="2026-08-11T13:25:52.797" v="37" actId="478"/>
          <ac:picMkLst>
            <pc:docMk/>
            <pc:sldMk cId="3365893446" sldId="306"/>
            <ac:picMk id="3" creationId="{B22223BB-5656-4545-26DE-3D39DC484DE2}"/>
          </ac:picMkLst>
        </pc:picChg>
        <pc:picChg chg="del">
          <ac:chgData name="Oskar Bernström" userId="f7abe23b88e344d0" providerId="LiveId" clId="{D00BDF47-C570-49B3-A866-4998E7373D1A}" dt="2026-08-11T13:24:00.556" v="33" actId="478"/>
          <ac:picMkLst>
            <pc:docMk/>
            <pc:sldMk cId="3365893446" sldId="306"/>
            <ac:picMk id="5" creationId="{F03095A6-AA6E-9583-0DA2-20C759CFCB36}"/>
          </ac:picMkLst>
        </pc:picChg>
        <pc:picChg chg="del">
          <ac:chgData name="Oskar Bernström" userId="f7abe23b88e344d0" providerId="LiveId" clId="{D00BDF47-C570-49B3-A866-4998E7373D1A}" dt="2026-08-11T13:25:40.675" v="34" actId="478"/>
          <ac:picMkLst>
            <pc:docMk/>
            <pc:sldMk cId="3365893446" sldId="306"/>
            <ac:picMk id="6" creationId="{6B4647B6-CA56-71F4-5E66-77D002C35545}"/>
          </ac:picMkLst>
        </pc:picChg>
        <pc:picChg chg="del">
          <ac:chgData name="Oskar Bernström" userId="f7abe23b88e344d0" providerId="LiveId" clId="{D00BDF47-C570-49B3-A866-4998E7373D1A}" dt="2026-08-11T13:25:50.250" v="36" actId="478"/>
          <ac:picMkLst>
            <pc:docMk/>
            <pc:sldMk cId="3365893446" sldId="306"/>
            <ac:picMk id="10" creationId="{6773FC4F-B5A5-8D31-47A8-BF25348AD289}"/>
          </ac:picMkLst>
        </pc:picChg>
        <pc:picChg chg="del">
          <ac:chgData name="Oskar Bernström" userId="f7abe23b88e344d0" providerId="LiveId" clId="{D00BDF47-C570-49B3-A866-4998E7373D1A}" dt="2026-08-11T13:25:42.948" v="35" actId="478"/>
          <ac:picMkLst>
            <pc:docMk/>
            <pc:sldMk cId="3365893446" sldId="306"/>
            <ac:picMk id="12" creationId="{8171C9C0-A9B7-DD39-04AC-9905A4E6ABA3}"/>
          </ac:picMkLst>
        </pc:picChg>
        <pc:picChg chg="del">
          <ac:chgData name="Oskar Bernström" userId="f7abe23b88e344d0" providerId="LiveId" clId="{D00BDF47-C570-49B3-A866-4998E7373D1A}" dt="2026-08-11T13:25:56.054" v="38" actId="478"/>
          <ac:picMkLst>
            <pc:docMk/>
            <pc:sldMk cId="3365893446" sldId="306"/>
            <ac:picMk id="14" creationId="{4B6A4991-F30B-AEC7-EC92-26623E8A083D}"/>
          </ac:picMkLst>
        </pc:picChg>
      </pc:sldChg>
      <pc:sldChg chg="modSp mod">
        <pc:chgData name="Oskar Bernström" userId="f7abe23b88e344d0" providerId="LiveId" clId="{D00BDF47-C570-49B3-A866-4998E7373D1A}" dt="2026-08-11T13:26:26.392" v="47" actId="20577"/>
        <pc:sldMkLst>
          <pc:docMk/>
          <pc:sldMk cId="1446068371" sldId="307"/>
        </pc:sldMkLst>
        <pc:spChg chg="mod">
          <ac:chgData name="Oskar Bernström" userId="f7abe23b88e344d0" providerId="LiveId" clId="{D00BDF47-C570-49B3-A866-4998E7373D1A}" dt="2026-08-11T13:26:26.392" v="47" actId="20577"/>
          <ac:spMkLst>
            <pc:docMk/>
            <pc:sldMk cId="1446068371" sldId="307"/>
            <ac:spMk id="3" creationId="{8F02FCFA-23A1-04C3-13DF-FA933501F8F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C2A4A8-D575-4AAC-84F7-114F27EA292F}" type="datetimeFigureOut">
              <a:rPr lang="sv-SE" smtClean="0"/>
              <a:t>2026-08-11</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9A0DEA-9584-4A57-BC53-5EF040C05C32}" type="slidenum">
              <a:rPr lang="sv-SE" smtClean="0"/>
              <a:t>‹#›</a:t>
            </a:fld>
            <a:endParaRPr lang="sv-SE"/>
          </a:p>
        </p:txBody>
      </p:sp>
    </p:spTree>
    <p:extLst>
      <p:ext uri="{BB962C8B-B14F-4D97-AF65-F5344CB8AC3E}">
        <p14:creationId xmlns:p14="http://schemas.microsoft.com/office/powerpoint/2010/main" val="775032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9F6CF-FBF4-6AE2-8218-0247FECB6A5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5E98CAF-9C25-8EDA-0F08-316C823E8670}"/>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AEC321A-EB15-2543-5EEB-EEC7B9BB0CA3}"/>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E0758911-DE9E-A9EF-E708-A1BE14AF9618}"/>
              </a:ext>
            </a:extLst>
          </p:cNvPr>
          <p:cNvSpPr>
            <a:spLocks noGrp="1"/>
          </p:cNvSpPr>
          <p:nvPr>
            <p:ph type="sldNum" sz="quarter" idx="5"/>
          </p:nvPr>
        </p:nvSpPr>
        <p:spPr/>
        <p:txBody>
          <a:bodyPr/>
          <a:lstStyle/>
          <a:p>
            <a:fld id="{E39A0DEA-9584-4A57-BC53-5EF040C05C32}" type="slidenum">
              <a:rPr lang="sv-SE" smtClean="0"/>
              <a:t>6</a:t>
            </a:fld>
            <a:endParaRPr lang="sv-SE"/>
          </a:p>
        </p:txBody>
      </p:sp>
    </p:spTree>
    <p:extLst>
      <p:ext uri="{BB962C8B-B14F-4D97-AF65-F5344CB8AC3E}">
        <p14:creationId xmlns:p14="http://schemas.microsoft.com/office/powerpoint/2010/main" val="3707101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E7EF6-BC25-1D0B-AC58-F7F554121D6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F6E5680-D1F7-5DD1-2385-A86CB0E2911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E2F1709-6305-01C0-3E18-FF9241830DCC}"/>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9CD21A5D-B352-4C0B-BE1B-ACC0B6BDA020}"/>
              </a:ext>
            </a:extLst>
          </p:cNvPr>
          <p:cNvSpPr>
            <a:spLocks noGrp="1"/>
          </p:cNvSpPr>
          <p:nvPr>
            <p:ph type="sldNum" sz="quarter" idx="5"/>
          </p:nvPr>
        </p:nvSpPr>
        <p:spPr/>
        <p:txBody>
          <a:bodyPr/>
          <a:lstStyle/>
          <a:p>
            <a:fld id="{E39A0DEA-9584-4A57-BC53-5EF040C05C32}" type="slidenum">
              <a:rPr lang="sv-SE" smtClean="0"/>
              <a:t>7</a:t>
            </a:fld>
            <a:endParaRPr lang="sv-SE"/>
          </a:p>
        </p:txBody>
      </p:sp>
    </p:spTree>
    <p:extLst>
      <p:ext uri="{BB962C8B-B14F-4D97-AF65-F5344CB8AC3E}">
        <p14:creationId xmlns:p14="http://schemas.microsoft.com/office/powerpoint/2010/main" val="8601854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9887D241-B122-43A2-BD90-CD3DB30FF11F}"/>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1046" r="714"/>
          <a:stretch/>
        </p:blipFill>
        <p:spPr>
          <a:xfrm>
            <a:off x="3544" y="5919186"/>
            <a:ext cx="1669312" cy="938814"/>
          </a:xfrm>
          <a:prstGeom prst="rect">
            <a:avLst/>
          </a:prstGeom>
        </p:spPr>
      </p:pic>
      <p:sp>
        <p:nvSpPr>
          <p:cNvPr id="9" name="Rektangel 8">
            <a:extLst>
              <a:ext uri="{FF2B5EF4-FFF2-40B4-BE49-F238E27FC236}">
                <a16:creationId xmlns:a16="http://schemas.microsoft.com/office/drawing/2014/main" id="{222CDB69-6B0D-4F5F-A06C-F64775F1275F}"/>
              </a:ext>
            </a:extLst>
          </p:cNvPr>
          <p:cNvSpPr/>
          <p:nvPr userDrawn="1"/>
        </p:nvSpPr>
        <p:spPr>
          <a:xfrm>
            <a:off x="1672856" y="5919186"/>
            <a:ext cx="10515600" cy="501650"/>
          </a:xfrm>
          <a:prstGeom prst="rect">
            <a:avLst/>
          </a:prstGeom>
          <a:solidFill>
            <a:srgbClr val="1444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a:extLst>
              <a:ext uri="{FF2B5EF4-FFF2-40B4-BE49-F238E27FC236}">
                <a16:creationId xmlns:a16="http://schemas.microsoft.com/office/drawing/2014/main" id="{A46586E1-4141-4454-A37F-08BCD559394F}"/>
              </a:ext>
            </a:extLst>
          </p:cNvPr>
          <p:cNvSpPr/>
          <p:nvPr userDrawn="1"/>
        </p:nvSpPr>
        <p:spPr>
          <a:xfrm>
            <a:off x="1672856" y="6420836"/>
            <a:ext cx="10515600" cy="437164"/>
          </a:xfrm>
          <a:prstGeom prst="rect">
            <a:avLst/>
          </a:prstGeom>
          <a:solidFill>
            <a:srgbClr val="072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02623236-8357-407B-B790-976C37B42B6C}"/>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endParaRPr lang="en-GB"/>
          </a:p>
        </p:txBody>
      </p:sp>
      <p:sp>
        <p:nvSpPr>
          <p:cNvPr id="3" name="Underrubrik 2">
            <a:extLst>
              <a:ext uri="{FF2B5EF4-FFF2-40B4-BE49-F238E27FC236}">
                <a16:creationId xmlns:a16="http://schemas.microsoft.com/office/drawing/2014/main" id="{3318B985-55F6-49ED-A89A-94AFF33A32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en-GB"/>
          </a:p>
        </p:txBody>
      </p:sp>
      <p:sp>
        <p:nvSpPr>
          <p:cNvPr id="5" name="Platshållare för sidfot 4">
            <a:extLst>
              <a:ext uri="{FF2B5EF4-FFF2-40B4-BE49-F238E27FC236}">
                <a16:creationId xmlns:a16="http://schemas.microsoft.com/office/drawing/2014/main" id="{B75BE343-AA36-428C-8A61-279117224631}"/>
              </a:ext>
            </a:extLst>
          </p:cNvPr>
          <p:cNvSpPr>
            <a:spLocks noGrp="1"/>
          </p:cNvSpPr>
          <p:nvPr>
            <p:ph type="ftr" sz="quarter" idx="11"/>
          </p:nvPr>
        </p:nvSpPr>
        <p:spPr>
          <a:xfrm>
            <a:off x="4455928" y="6356349"/>
            <a:ext cx="4114800" cy="365125"/>
          </a:xfrm>
        </p:spPr>
        <p:txBody>
          <a:bodyPr/>
          <a:lstStyle/>
          <a:p>
            <a:endParaRPr lang="en-GB"/>
          </a:p>
        </p:txBody>
      </p:sp>
      <p:sp>
        <p:nvSpPr>
          <p:cNvPr id="6" name="Platshållare för bildnummer 5">
            <a:extLst>
              <a:ext uri="{FF2B5EF4-FFF2-40B4-BE49-F238E27FC236}">
                <a16:creationId xmlns:a16="http://schemas.microsoft.com/office/drawing/2014/main" id="{4199D378-25A9-45EC-9C6B-25A699B4104F}"/>
              </a:ext>
            </a:extLst>
          </p:cNvPr>
          <p:cNvSpPr>
            <a:spLocks noGrp="1"/>
          </p:cNvSpPr>
          <p:nvPr>
            <p:ph type="sldNum" sz="quarter" idx="12"/>
          </p:nvPr>
        </p:nvSpPr>
        <p:spPr/>
        <p:txBody>
          <a:bodyPr/>
          <a:lstStyle/>
          <a:p>
            <a:fld id="{D0A075D4-3551-4FA2-B2FE-9EBF09F2ACFF}" type="slidenum">
              <a:rPr lang="en-GB" smtClean="0"/>
              <a:t>‹#›</a:t>
            </a:fld>
            <a:endParaRPr lang="en-GB"/>
          </a:p>
        </p:txBody>
      </p:sp>
      <p:sp>
        <p:nvSpPr>
          <p:cNvPr id="10" name="Platshållare för datum 3">
            <a:extLst>
              <a:ext uri="{FF2B5EF4-FFF2-40B4-BE49-F238E27FC236}">
                <a16:creationId xmlns:a16="http://schemas.microsoft.com/office/drawing/2014/main" id="{3E4DCDF3-CAA7-453A-A0B7-BB5808548940}"/>
              </a:ext>
            </a:extLst>
          </p:cNvPr>
          <p:cNvSpPr>
            <a:spLocks noGrp="1"/>
          </p:cNvSpPr>
          <p:nvPr>
            <p:ph type="dt" sz="half" idx="10"/>
          </p:nvPr>
        </p:nvSpPr>
        <p:spPr>
          <a:xfrm>
            <a:off x="1672856" y="6378575"/>
            <a:ext cx="2743200" cy="365125"/>
          </a:xfrm>
        </p:spPr>
        <p:txBody>
          <a:bodyPr/>
          <a:lstStyle/>
          <a:p>
            <a:fld id="{B1A46EBF-E578-4D4D-A5F9-EF46B88DF6AB}" type="datetimeFigureOut">
              <a:rPr lang="en-GB" smtClean="0"/>
              <a:t>11/08/2026</a:t>
            </a:fld>
            <a:endParaRPr lang="en-GB" dirty="0"/>
          </a:p>
        </p:txBody>
      </p:sp>
    </p:spTree>
    <p:extLst>
      <p:ext uri="{BB962C8B-B14F-4D97-AF65-F5344CB8AC3E}">
        <p14:creationId xmlns:p14="http://schemas.microsoft.com/office/powerpoint/2010/main" val="1161164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4E91305F-8225-4A3E-B938-7BCA06AD50A2}"/>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1046" r="714"/>
          <a:stretch/>
        </p:blipFill>
        <p:spPr>
          <a:xfrm>
            <a:off x="3544" y="5919186"/>
            <a:ext cx="1669312" cy="938814"/>
          </a:xfrm>
          <a:prstGeom prst="rect">
            <a:avLst/>
          </a:prstGeom>
        </p:spPr>
      </p:pic>
      <p:sp>
        <p:nvSpPr>
          <p:cNvPr id="11" name="Rektangel 10">
            <a:extLst>
              <a:ext uri="{FF2B5EF4-FFF2-40B4-BE49-F238E27FC236}">
                <a16:creationId xmlns:a16="http://schemas.microsoft.com/office/drawing/2014/main" id="{822C9514-2171-4F7F-9045-BA37C0D2D35E}"/>
              </a:ext>
            </a:extLst>
          </p:cNvPr>
          <p:cNvSpPr/>
          <p:nvPr userDrawn="1"/>
        </p:nvSpPr>
        <p:spPr>
          <a:xfrm>
            <a:off x="1672856" y="5919186"/>
            <a:ext cx="10515600" cy="501650"/>
          </a:xfrm>
          <a:prstGeom prst="rect">
            <a:avLst/>
          </a:prstGeom>
          <a:solidFill>
            <a:srgbClr val="1444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a:extLst>
              <a:ext uri="{FF2B5EF4-FFF2-40B4-BE49-F238E27FC236}">
                <a16:creationId xmlns:a16="http://schemas.microsoft.com/office/drawing/2014/main" id="{E8FD4109-271D-428D-8C67-BE741F009CED}"/>
              </a:ext>
            </a:extLst>
          </p:cNvPr>
          <p:cNvSpPr/>
          <p:nvPr userDrawn="1"/>
        </p:nvSpPr>
        <p:spPr>
          <a:xfrm>
            <a:off x="1672856" y="6420836"/>
            <a:ext cx="10515600" cy="437164"/>
          </a:xfrm>
          <a:prstGeom prst="rect">
            <a:avLst/>
          </a:prstGeom>
          <a:solidFill>
            <a:srgbClr val="072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7D47191A-D1A8-4195-A288-442413A5B1BA}"/>
              </a:ext>
            </a:extLst>
          </p:cNvPr>
          <p:cNvSpPr>
            <a:spLocks noGrp="1"/>
          </p:cNvSpPr>
          <p:nvPr>
            <p:ph type="title"/>
          </p:nvPr>
        </p:nvSpPr>
        <p:spPr/>
        <p:txBody>
          <a:bodyPr/>
          <a:lstStyle/>
          <a:p>
            <a:r>
              <a:rPr lang="sv-SE"/>
              <a:t>Klicka här för att ändra format</a:t>
            </a:r>
            <a:endParaRPr lang="en-GB"/>
          </a:p>
        </p:txBody>
      </p:sp>
      <p:sp>
        <p:nvSpPr>
          <p:cNvPr id="3" name="Platshållare för innehåll 2">
            <a:extLst>
              <a:ext uri="{FF2B5EF4-FFF2-40B4-BE49-F238E27FC236}">
                <a16:creationId xmlns:a16="http://schemas.microsoft.com/office/drawing/2014/main" id="{FB07795B-0DD0-4B6D-8422-E1029FE8BB90}"/>
              </a:ext>
            </a:extLst>
          </p:cNvPr>
          <p:cNvSpPr>
            <a:spLocks noGrp="1"/>
          </p:cNvSpPr>
          <p:nvPr>
            <p:ph idx="1"/>
          </p:nvPr>
        </p:nvSpPr>
        <p:spPr>
          <a:xfrm>
            <a:off x="838200" y="1825625"/>
            <a:ext cx="10515600" cy="3957036"/>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sidfot 4">
            <a:extLst>
              <a:ext uri="{FF2B5EF4-FFF2-40B4-BE49-F238E27FC236}">
                <a16:creationId xmlns:a16="http://schemas.microsoft.com/office/drawing/2014/main" id="{8B47847D-C795-46ED-BE40-3B26D7682D99}"/>
              </a:ext>
            </a:extLst>
          </p:cNvPr>
          <p:cNvSpPr>
            <a:spLocks noGrp="1"/>
          </p:cNvSpPr>
          <p:nvPr>
            <p:ph type="ftr" sz="quarter" idx="11"/>
          </p:nvPr>
        </p:nvSpPr>
        <p:spPr/>
        <p:txBody>
          <a:bodyPr/>
          <a:lstStyle/>
          <a:p>
            <a:endParaRPr lang="en-GB"/>
          </a:p>
        </p:txBody>
      </p:sp>
      <p:sp>
        <p:nvSpPr>
          <p:cNvPr id="6" name="Platshållare för bildnummer 5">
            <a:extLst>
              <a:ext uri="{FF2B5EF4-FFF2-40B4-BE49-F238E27FC236}">
                <a16:creationId xmlns:a16="http://schemas.microsoft.com/office/drawing/2014/main" id="{49D95F2B-3E73-471A-82F0-E737F9547802}"/>
              </a:ext>
            </a:extLst>
          </p:cNvPr>
          <p:cNvSpPr>
            <a:spLocks noGrp="1"/>
          </p:cNvSpPr>
          <p:nvPr>
            <p:ph type="sldNum" sz="quarter" idx="12"/>
          </p:nvPr>
        </p:nvSpPr>
        <p:spPr/>
        <p:txBody>
          <a:bodyPr/>
          <a:lstStyle/>
          <a:p>
            <a:fld id="{D0A075D4-3551-4FA2-B2FE-9EBF09F2ACFF}" type="slidenum">
              <a:rPr lang="en-GB" smtClean="0"/>
              <a:t>‹#›</a:t>
            </a:fld>
            <a:endParaRPr lang="en-GB"/>
          </a:p>
        </p:txBody>
      </p:sp>
    </p:spTree>
    <p:extLst>
      <p:ext uri="{BB962C8B-B14F-4D97-AF65-F5344CB8AC3E}">
        <p14:creationId xmlns:p14="http://schemas.microsoft.com/office/powerpoint/2010/main" val="1256792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565C4DB0-9A65-485A-8C3B-618AF40E722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1046" r="714"/>
          <a:stretch/>
        </p:blipFill>
        <p:spPr>
          <a:xfrm>
            <a:off x="3544" y="5919186"/>
            <a:ext cx="1669312" cy="938814"/>
          </a:xfrm>
          <a:prstGeom prst="rect">
            <a:avLst/>
          </a:prstGeom>
        </p:spPr>
      </p:pic>
      <p:sp>
        <p:nvSpPr>
          <p:cNvPr id="8" name="Rektangel 7">
            <a:extLst>
              <a:ext uri="{FF2B5EF4-FFF2-40B4-BE49-F238E27FC236}">
                <a16:creationId xmlns:a16="http://schemas.microsoft.com/office/drawing/2014/main" id="{5B6DEFF8-C69E-4DB1-9D7E-F4DEE2AF1CB4}"/>
              </a:ext>
            </a:extLst>
          </p:cNvPr>
          <p:cNvSpPr/>
          <p:nvPr userDrawn="1"/>
        </p:nvSpPr>
        <p:spPr>
          <a:xfrm>
            <a:off x="1672856" y="5919186"/>
            <a:ext cx="10515600" cy="501650"/>
          </a:xfrm>
          <a:prstGeom prst="rect">
            <a:avLst/>
          </a:prstGeom>
          <a:solidFill>
            <a:srgbClr val="1444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8">
            <a:extLst>
              <a:ext uri="{FF2B5EF4-FFF2-40B4-BE49-F238E27FC236}">
                <a16:creationId xmlns:a16="http://schemas.microsoft.com/office/drawing/2014/main" id="{EDFEFE56-DCDF-4D80-9205-0F16ACCB559B}"/>
              </a:ext>
            </a:extLst>
          </p:cNvPr>
          <p:cNvSpPr/>
          <p:nvPr userDrawn="1"/>
        </p:nvSpPr>
        <p:spPr>
          <a:xfrm>
            <a:off x="1672856" y="6420836"/>
            <a:ext cx="10515600" cy="437164"/>
          </a:xfrm>
          <a:prstGeom prst="rect">
            <a:avLst/>
          </a:prstGeom>
          <a:solidFill>
            <a:srgbClr val="072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88A9B1A0-F12E-4762-8404-4FBA80204E97}"/>
              </a:ext>
            </a:extLst>
          </p:cNvPr>
          <p:cNvSpPr>
            <a:spLocks noGrp="1"/>
          </p:cNvSpPr>
          <p:nvPr>
            <p:ph type="title"/>
          </p:nvPr>
        </p:nvSpPr>
        <p:spPr>
          <a:xfrm>
            <a:off x="831850" y="1071864"/>
            <a:ext cx="10515600" cy="2852737"/>
          </a:xfrm>
        </p:spPr>
        <p:txBody>
          <a:bodyPr anchor="b"/>
          <a:lstStyle>
            <a:lvl1pPr>
              <a:defRPr sz="6000"/>
            </a:lvl1pPr>
          </a:lstStyle>
          <a:p>
            <a:r>
              <a:rPr lang="sv-SE"/>
              <a:t>Klicka här för att ändra format</a:t>
            </a:r>
            <a:endParaRPr lang="en-GB"/>
          </a:p>
        </p:txBody>
      </p:sp>
      <p:sp>
        <p:nvSpPr>
          <p:cNvPr id="3" name="Platshållare för text 2">
            <a:extLst>
              <a:ext uri="{FF2B5EF4-FFF2-40B4-BE49-F238E27FC236}">
                <a16:creationId xmlns:a16="http://schemas.microsoft.com/office/drawing/2014/main" id="{26EC3803-A9A1-4DDD-AB6E-2D7C85095BA6}"/>
              </a:ext>
            </a:extLst>
          </p:cNvPr>
          <p:cNvSpPr>
            <a:spLocks noGrp="1"/>
          </p:cNvSpPr>
          <p:nvPr>
            <p:ph type="body" idx="1"/>
          </p:nvPr>
        </p:nvSpPr>
        <p:spPr>
          <a:xfrm>
            <a:off x="831850" y="4118360"/>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5" name="Platshållare för sidfot 4">
            <a:extLst>
              <a:ext uri="{FF2B5EF4-FFF2-40B4-BE49-F238E27FC236}">
                <a16:creationId xmlns:a16="http://schemas.microsoft.com/office/drawing/2014/main" id="{58FA7C5C-B5E0-42CE-AE67-4EDE2B14B1CB}"/>
              </a:ext>
            </a:extLst>
          </p:cNvPr>
          <p:cNvSpPr>
            <a:spLocks noGrp="1"/>
          </p:cNvSpPr>
          <p:nvPr>
            <p:ph type="ftr" sz="quarter" idx="11"/>
          </p:nvPr>
        </p:nvSpPr>
        <p:spPr/>
        <p:txBody>
          <a:bodyPr/>
          <a:lstStyle/>
          <a:p>
            <a:endParaRPr lang="en-GB"/>
          </a:p>
        </p:txBody>
      </p:sp>
      <p:sp>
        <p:nvSpPr>
          <p:cNvPr id="6" name="Platshållare för bildnummer 5">
            <a:extLst>
              <a:ext uri="{FF2B5EF4-FFF2-40B4-BE49-F238E27FC236}">
                <a16:creationId xmlns:a16="http://schemas.microsoft.com/office/drawing/2014/main" id="{D5BA7B63-49C8-4C6E-8406-5AE2979C4A0E}"/>
              </a:ext>
            </a:extLst>
          </p:cNvPr>
          <p:cNvSpPr>
            <a:spLocks noGrp="1"/>
          </p:cNvSpPr>
          <p:nvPr>
            <p:ph type="sldNum" sz="quarter" idx="12"/>
          </p:nvPr>
        </p:nvSpPr>
        <p:spPr/>
        <p:txBody>
          <a:bodyPr/>
          <a:lstStyle/>
          <a:p>
            <a:fld id="{D0A075D4-3551-4FA2-B2FE-9EBF09F2ACFF}" type="slidenum">
              <a:rPr lang="en-GB" smtClean="0"/>
              <a:t>‹#›</a:t>
            </a:fld>
            <a:endParaRPr lang="en-GB"/>
          </a:p>
        </p:txBody>
      </p:sp>
    </p:spTree>
    <p:extLst>
      <p:ext uri="{BB962C8B-B14F-4D97-AF65-F5344CB8AC3E}">
        <p14:creationId xmlns:p14="http://schemas.microsoft.com/office/powerpoint/2010/main" val="2439314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2A68246C-B615-41D5-AC7F-0965F5183B1B}"/>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1046" r="714"/>
          <a:stretch/>
        </p:blipFill>
        <p:spPr>
          <a:xfrm>
            <a:off x="3544" y="5919186"/>
            <a:ext cx="1669312" cy="938814"/>
          </a:xfrm>
          <a:prstGeom prst="rect">
            <a:avLst/>
          </a:prstGeom>
        </p:spPr>
      </p:pic>
      <p:sp>
        <p:nvSpPr>
          <p:cNvPr id="9" name="Rektangel 8">
            <a:extLst>
              <a:ext uri="{FF2B5EF4-FFF2-40B4-BE49-F238E27FC236}">
                <a16:creationId xmlns:a16="http://schemas.microsoft.com/office/drawing/2014/main" id="{25052373-5B86-4BCE-A3F9-7F891969F9DA}"/>
              </a:ext>
            </a:extLst>
          </p:cNvPr>
          <p:cNvSpPr/>
          <p:nvPr userDrawn="1"/>
        </p:nvSpPr>
        <p:spPr>
          <a:xfrm>
            <a:off x="1672856" y="5919186"/>
            <a:ext cx="10515600" cy="501650"/>
          </a:xfrm>
          <a:prstGeom prst="rect">
            <a:avLst/>
          </a:prstGeom>
          <a:solidFill>
            <a:srgbClr val="1444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a:extLst>
              <a:ext uri="{FF2B5EF4-FFF2-40B4-BE49-F238E27FC236}">
                <a16:creationId xmlns:a16="http://schemas.microsoft.com/office/drawing/2014/main" id="{E7C6A099-6F90-4333-BE6E-2F10300F57ED}"/>
              </a:ext>
            </a:extLst>
          </p:cNvPr>
          <p:cNvSpPr/>
          <p:nvPr userDrawn="1"/>
        </p:nvSpPr>
        <p:spPr>
          <a:xfrm>
            <a:off x="1672856" y="6420836"/>
            <a:ext cx="10515600" cy="437164"/>
          </a:xfrm>
          <a:prstGeom prst="rect">
            <a:avLst/>
          </a:prstGeom>
          <a:solidFill>
            <a:srgbClr val="072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D5928CE8-5AF1-412D-A538-196C362C2E8B}"/>
              </a:ext>
            </a:extLst>
          </p:cNvPr>
          <p:cNvSpPr>
            <a:spLocks noGrp="1"/>
          </p:cNvSpPr>
          <p:nvPr>
            <p:ph type="title"/>
          </p:nvPr>
        </p:nvSpPr>
        <p:spPr/>
        <p:txBody>
          <a:bodyPr/>
          <a:lstStyle/>
          <a:p>
            <a:r>
              <a:rPr lang="sv-SE"/>
              <a:t>Klicka här för att ändra format</a:t>
            </a:r>
            <a:endParaRPr lang="en-GB"/>
          </a:p>
        </p:txBody>
      </p:sp>
      <p:sp>
        <p:nvSpPr>
          <p:cNvPr id="3" name="Platshållare för innehåll 2">
            <a:extLst>
              <a:ext uri="{FF2B5EF4-FFF2-40B4-BE49-F238E27FC236}">
                <a16:creationId xmlns:a16="http://schemas.microsoft.com/office/drawing/2014/main" id="{BA80FE2C-2245-4C77-A944-A64A7461D913}"/>
              </a:ext>
            </a:extLst>
          </p:cNvPr>
          <p:cNvSpPr>
            <a:spLocks noGrp="1"/>
          </p:cNvSpPr>
          <p:nvPr>
            <p:ph sz="half" idx="1"/>
          </p:nvPr>
        </p:nvSpPr>
        <p:spPr>
          <a:xfrm>
            <a:off x="838200" y="1825625"/>
            <a:ext cx="5181600" cy="3957036"/>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innehåll 3">
            <a:extLst>
              <a:ext uri="{FF2B5EF4-FFF2-40B4-BE49-F238E27FC236}">
                <a16:creationId xmlns:a16="http://schemas.microsoft.com/office/drawing/2014/main" id="{C890CCBB-C950-4A6E-AE1E-FCC41C12AC87}"/>
              </a:ext>
            </a:extLst>
          </p:cNvPr>
          <p:cNvSpPr>
            <a:spLocks noGrp="1"/>
          </p:cNvSpPr>
          <p:nvPr>
            <p:ph sz="half" idx="2"/>
          </p:nvPr>
        </p:nvSpPr>
        <p:spPr>
          <a:xfrm>
            <a:off x="6172200" y="1825625"/>
            <a:ext cx="5181600" cy="3957036"/>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6" name="Platshållare för sidfot 5">
            <a:extLst>
              <a:ext uri="{FF2B5EF4-FFF2-40B4-BE49-F238E27FC236}">
                <a16:creationId xmlns:a16="http://schemas.microsoft.com/office/drawing/2014/main" id="{BCAEB2CA-AEEE-4485-84C0-C11BC9ED3E18}"/>
              </a:ext>
            </a:extLst>
          </p:cNvPr>
          <p:cNvSpPr>
            <a:spLocks noGrp="1"/>
          </p:cNvSpPr>
          <p:nvPr>
            <p:ph type="ftr" sz="quarter" idx="11"/>
          </p:nvPr>
        </p:nvSpPr>
        <p:spPr/>
        <p:txBody>
          <a:bodyPr/>
          <a:lstStyle/>
          <a:p>
            <a:endParaRPr lang="en-GB"/>
          </a:p>
        </p:txBody>
      </p:sp>
      <p:sp>
        <p:nvSpPr>
          <p:cNvPr id="7" name="Platshållare för bildnummer 6">
            <a:extLst>
              <a:ext uri="{FF2B5EF4-FFF2-40B4-BE49-F238E27FC236}">
                <a16:creationId xmlns:a16="http://schemas.microsoft.com/office/drawing/2014/main" id="{E80A2298-BA14-4D4E-B1D6-B595E60C7D8A}"/>
              </a:ext>
            </a:extLst>
          </p:cNvPr>
          <p:cNvSpPr>
            <a:spLocks noGrp="1"/>
          </p:cNvSpPr>
          <p:nvPr>
            <p:ph type="sldNum" sz="quarter" idx="12"/>
          </p:nvPr>
        </p:nvSpPr>
        <p:spPr/>
        <p:txBody>
          <a:bodyPr/>
          <a:lstStyle/>
          <a:p>
            <a:fld id="{D0A075D4-3551-4FA2-B2FE-9EBF09F2ACFF}" type="slidenum">
              <a:rPr lang="en-GB" smtClean="0"/>
              <a:t>‹#›</a:t>
            </a:fld>
            <a:endParaRPr lang="en-GB"/>
          </a:p>
        </p:txBody>
      </p:sp>
    </p:spTree>
    <p:extLst>
      <p:ext uri="{BB962C8B-B14F-4D97-AF65-F5344CB8AC3E}">
        <p14:creationId xmlns:p14="http://schemas.microsoft.com/office/powerpoint/2010/main" val="1363580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5A344BE2-1B0E-46A6-83D3-7CE5B8C3003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1046" r="714"/>
          <a:stretch/>
        </p:blipFill>
        <p:spPr>
          <a:xfrm>
            <a:off x="3544" y="5919186"/>
            <a:ext cx="1669312" cy="938814"/>
          </a:xfrm>
          <a:prstGeom prst="rect">
            <a:avLst/>
          </a:prstGeom>
        </p:spPr>
      </p:pic>
      <p:sp>
        <p:nvSpPr>
          <p:cNvPr id="11" name="Rektangel 10">
            <a:extLst>
              <a:ext uri="{FF2B5EF4-FFF2-40B4-BE49-F238E27FC236}">
                <a16:creationId xmlns:a16="http://schemas.microsoft.com/office/drawing/2014/main" id="{EEAF62B1-BBB4-4CBB-A6B9-51BBDF1F2CE5}"/>
              </a:ext>
            </a:extLst>
          </p:cNvPr>
          <p:cNvSpPr/>
          <p:nvPr userDrawn="1"/>
        </p:nvSpPr>
        <p:spPr>
          <a:xfrm>
            <a:off x="1672856" y="5919186"/>
            <a:ext cx="10515600" cy="501650"/>
          </a:xfrm>
          <a:prstGeom prst="rect">
            <a:avLst/>
          </a:prstGeom>
          <a:solidFill>
            <a:srgbClr val="1444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a:extLst>
              <a:ext uri="{FF2B5EF4-FFF2-40B4-BE49-F238E27FC236}">
                <a16:creationId xmlns:a16="http://schemas.microsoft.com/office/drawing/2014/main" id="{C9738693-5875-49B6-83BF-EDB5C2E34E0A}"/>
              </a:ext>
            </a:extLst>
          </p:cNvPr>
          <p:cNvSpPr/>
          <p:nvPr userDrawn="1"/>
        </p:nvSpPr>
        <p:spPr>
          <a:xfrm>
            <a:off x="1672856" y="6420836"/>
            <a:ext cx="10515600" cy="437164"/>
          </a:xfrm>
          <a:prstGeom prst="rect">
            <a:avLst/>
          </a:prstGeom>
          <a:solidFill>
            <a:srgbClr val="072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46694B2A-92EA-4D1A-97CF-FB47258A642C}"/>
              </a:ext>
            </a:extLst>
          </p:cNvPr>
          <p:cNvSpPr>
            <a:spLocks noGrp="1"/>
          </p:cNvSpPr>
          <p:nvPr>
            <p:ph type="title"/>
          </p:nvPr>
        </p:nvSpPr>
        <p:spPr>
          <a:xfrm>
            <a:off x="839788" y="365125"/>
            <a:ext cx="10515600" cy="1325563"/>
          </a:xfrm>
        </p:spPr>
        <p:txBody>
          <a:bodyPr/>
          <a:lstStyle/>
          <a:p>
            <a:r>
              <a:rPr lang="sv-SE"/>
              <a:t>Klicka här för att ändra format</a:t>
            </a:r>
            <a:endParaRPr lang="en-GB"/>
          </a:p>
        </p:txBody>
      </p:sp>
      <p:sp>
        <p:nvSpPr>
          <p:cNvPr id="3" name="Platshållare för text 2">
            <a:extLst>
              <a:ext uri="{FF2B5EF4-FFF2-40B4-BE49-F238E27FC236}">
                <a16:creationId xmlns:a16="http://schemas.microsoft.com/office/drawing/2014/main" id="{EF843CE5-B45D-4BEA-A9D4-351F013294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a:extLst>
              <a:ext uri="{FF2B5EF4-FFF2-40B4-BE49-F238E27FC236}">
                <a16:creationId xmlns:a16="http://schemas.microsoft.com/office/drawing/2014/main" id="{3BC9342E-D518-4990-B534-6C7ABC1B95A5}"/>
              </a:ext>
            </a:extLst>
          </p:cNvPr>
          <p:cNvSpPr>
            <a:spLocks noGrp="1"/>
          </p:cNvSpPr>
          <p:nvPr>
            <p:ph sz="half" idx="2"/>
          </p:nvPr>
        </p:nvSpPr>
        <p:spPr>
          <a:xfrm>
            <a:off x="839788" y="2505075"/>
            <a:ext cx="5157787" cy="333867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text 4">
            <a:extLst>
              <a:ext uri="{FF2B5EF4-FFF2-40B4-BE49-F238E27FC236}">
                <a16:creationId xmlns:a16="http://schemas.microsoft.com/office/drawing/2014/main" id="{297DCB0B-4BFF-4D2B-8100-7BA4C31C65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a:extLst>
              <a:ext uri="{FF2B5EF4-FFF2-40B4-BE49-F238E27FC236}">
                <a16:creationId xmlns:a16="http://schemas.microsoft.com/office/drawing/2014/main" id="{1AED12FB-A2AF-42BC-B4AB-327EA5E91A97}"/>
              </a:ext>
            </a:extLst>
          </p:cNvPr>
          <p:cNvSpPr>
            <a:spLocks noGrp="1"/>
          </p:cNvSpPr>
          <p:nvPr>
            <p:ph sz="quarter" idx="4"/>
          </p:nvPr>
        </p:nvSpPr>
        <p:spPr>
          <a:xfrm>
            <a:off x="6172200" y="2505075"/>
            <a:ext cx="5183188" cy="3338677"/>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8" name="Platshållare för sidfot 7">
            <a:extLst>
              <a:ext uri="{FF2B5EF4-FFF2-40B4-BE49-F238E27FC236}">
                <a16:creationId xmlns:a16="http://schemas.microsoft.com/office/drawing/2014/main" id="{FB21B727-9468-480E-B87A-BF9DECFCC068}"/>
              </a:ext>
            </a:extLst>
          </p:cNvPr>
          <p:cNvSpPr>
            <a:spLocks noGrp="1"/>
          </p:cNvSpPr>
          <p:nvPr>
            <p:ph type="ftr" sz="quarter" idx="11"/>
          </p:nvPr>
        </p:nvSpPr>
        <p:spPr/>
        <p:txBody>
          <a:bodyPr/>
          <a:lstStyle/>
          <a:p>
            <a:endParaRPr lang="en-GB"/>
          </a:p>
        </p:txBody>
      </p:sp>
      <p:sp>
        <p:nvSpPr>
          <p:cNvPr id="9" name="Platshållare för bildnummer 8">
            <a:extLst>
              <a:ext uri="{FF2B5EF4-FFF2-40B4-BE49-F238E27FC236}">
                <a16:creationId xmlns:a16="http://schemas.microsoft.com/office/drawing/2014/main" id="{87D3A256-D91B-43F0-9728-230E1196A6A3}"/>
              </a:ext>
            </a:extLst>
          </p:cNvPr>
          <p:cNvSpPr>
            <a:spLocks noGrp="1"/>
          </p:cNvSpPr>
          <p:nvPr>
            <p:ph type="sldNum" sz="quarter" idx="12"/>
          </p:nvPr>
        </p:nvSpPr>
        <p:spPr/>
        <p:txBody>
          <a:bodyPr/>
          <a:lstStyle/>
          <a:p>
            <a:fld id="{D0A075D4-3551-4FA2-B2FE-9EBF09F2ACFF}" type="slidenum">
              <a:rPr lang="en-GB" smtClean="0"/>
              <a:t>‹#›</a:t>
            </a:fld>
            <a:endParaRPr lang="en-GB"/>
          </a:p>
        </p:txBody>
      </p:sp>
    </p:spTree>
    <p:extLst>
      <p:ext uri="{BB962C8B-B14F-4D97-AF65-F5344CB8AC3E}">
        <p14:creationId xmlns:p14="http://schemas.microsoft.com/office/powerpoint/2010/main" val="3346198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703A9806-A665-4E81-AB70-1E96CE1C994D}"/>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1046" r="714"/>
          <a:stretch/>
        </p:blipFill>
        <p:spPr>
          <a:xfrm>
            <a:off x="3544" y="5919186"/>
            <a:ext cx="1669312" cy="938814"/>
          </a:xfrm>
          <a:prstGeom prst="rect">
            <a:avLst/>
          </a:prstGeom>
        </p:spPr>
      </p:pic>
      <p:sp>
        <p:nvSpPr>
          <p:cNvPr id="7" name="Rektangel 6">
            <a:extLst>
              <a:ext uri="{FF2B5EF4-FFF2-40B4-BE49-F238E27FC236}">
                <a16:creationId xmlns:a16="http://schemas.microsoft.com/office/drawing/2014/main" id="{BF25776C-D5AC-4376-93C0-D26BEBB61C01}"/>
              </a:ext>
            </a:extLst>
          </p:cNvPr>
          <p:cNvSpPr/>
          <p:nvPr userDrawn="1"/>
        </p:nvSpPr>
        <p:spPr>
          <a:xfrm>
            <a:off x="1672856" y="5919186"/>
            <a:ext cx="10515600" cy="501650"/>
          </a:xfrm>
          <a:prstGeom prst="rect">
            <a:avLst/>
          </a:prstGeom>
          <a:solidFill>
            <a:srgbClr val="1444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a:extLst>
              <a:ext uri="{FF2B5EF4-FFF2-40B4-BE49-F238E27FC236}">
                <a16:creationId xmlns:a16="http://schemas.microsoft.com/office/drawing/2014/main" id="{0F7EFFE3-664C-4025-8E2C-9E652D0A3B96}"/>
              </a:ext>
            </a:extLst>
          </p:cNvPr>
          <p:cNvSpPr/>
          <p:nvPr userDrawn="1"/>
        </p:nvSpPr>
        <p:spPr>
          <a:xfrm>
            <a:off x="1672856" y="6420836"/>
            <a:ext cx="10515600" cy="437164"/>
          </a:xfrm>
          <a:prstGeom prst="rect">
            <a:avLst/>
          </a:prstGeom>
          <a:solidFill>
            <a:srgbClr val="072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685C767F-83A8-4ECF-AC87-2AB1DF915888}"/>
              </a:ext>
            </a:extLst>
          </p:cNvPr>
          <p:cNvSpPr>
            <a:spLocks noGrp="1"/>
          </p:cNvSpPr>
          <p:nvPr>
            <p:ph type="title"/>
          </p:nvPr>
        </p:nvSpPr>
        <p:spPr/>
        <p:txBody>
          <a:bodyPr/>
          <a:lstStyle/>
          <a:p>
            <a:r>
              <a:rPr lang="sv-SE"/>
              <a:t>Klicka här för att ändra format</a:t>
            </a:r>
            <a:endParaRPr lang="en-GB"/>
          </a:p>
        </p:txBody>
      </p:sp>
      <p:sp>
        <p:nvSpPr>
          <p:cNvPr id="4" name="Platshållare för sidfot 3">
            <a:extLst>
              <a:ext uri="{FF2B5EF4-FFF2-40B4-BE49-F238E27FC236}">
                <a16:creationId xmlns:a16="http://schemas.microsoft.com/office/drawing/2014/main" id="{720EB889-E04F-46E7-9E5C-6FABBADC8A3A}"/>
              </a:ext>
            </a:extLst>
          </p:cNvPr>
          <p:cNvSpPr>
            <a:spLocks noGrp="1"/>
          </p:cNvSpPr>
          <p:nvPr>
            <p:ph type="ftr" sz="quarter" idx="11"/>
          </p:nvPr>
        </p:nvSpPr>
        <p:spPr/>
        <p:txBody>
          <a:bodyPr/>
          <a:lstStyle/>
          <a:p>
            <a:endParaRPr lang="en-GB"/>
          </a:p>
        </p:txBody>
      </p:sp>
      <p:sp>
        <p:nvSpPr>
          <p:cNvPr id="5" name="Platshållare för bildnummer 4">
            <a:extLst>
              <a:ext uri="{FF2B5EF4-FFF2-40B4-BE49-F238E27FC236}">
                <a16:creationId xmlns:a16="http://schemas.microsoft.com/office/drawing/2014/main" id="{25B8D571-3653-4877-BA99-9A4F139DEE1C}"/>
              </a:ext>
            </a:extLst>
          </p:cNvPr>
          <p:cNvSpPr>
            <a:spLocks noGrp="1"/>
          </p:cNvSpPr>
          <p:nvPr>
            <p:ph type="sldNum" sz="quarter" idx="12"/>
          </p:nvPr>
        </p:nvSpPr>
        <p:spPr/>
        <p:txBody>
          <a:bodyPr/>
          <a:lstStyle/>
          <a:p>
            <a:fld id="{D0A075D4-3551-4FA2-B2FE-9EBF09F2ACFF}" type="slidenum">
              <a:rPr lang="en-GB" smtClean="0"/>
              <a:t>‹#›</a:t>
            </a:fld>
            <a:endParaRPr lang="en-GB"/>
          </a:p>
        </p:txBody>
      </p:sp>
    </p:spTree>
    <p:extLst>
      <p:ext uri="{BB962C8B-B14F-4D97-AF65-F5344CB8AC3E}">
        <p14:creationId xmlns:p14="http://schemas.microsoft.com/office/powerpoint/2010/main" val="3269015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965FCAB9-7DAC-413D-AF39-830D2C379F84}"/>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1046" r="714"/>
          <a:stretch/>
        </p:blipFill>
        <p:spPr>
          <a:xfrm>
            <a:off x="3544" y="5919186"/>
            <a:ext cx="1669312" cy="938814"/>
          </a:xfrm>
          <a:prstGeom prst="rect">
            <a:avLst/>
          </a:prstGeom>
        </p:spPr>
      </p:pic>
      <p:sp>
        <p:nvSpPr>
          <p:cNvPr id="6" name="Rektangel 5">
            <a:extLst>
              <a:ext uri="{FF2B5EF4-FFF2-40B4-BE49-F238E27FC236}">
                <a16:creationId xmlns:a16="http://schemas.microsoft.com/office/drawing/2014/main" id="{89C55B6F-7E52-41CE-A056-44761A4A30A2}"/>
              </a:ext>
            </a:extLst>
          </p:cNvPr>
          <p:cNvSpPr/>
          <p:nvPr userDrawn="1"/>
        </p:nvSpPr>
        <p:spPr>
          <a:xfrm>
            <a:off x="1672856" y="5919186"/>
            <a:ext cx="10515600" cy="501650"/>
          </a:xfrm>
          <a:prstGeom prst="rect">
            <a:avLst/>
          </a:prstGeom>
          <a:solidFill>
            <a:srgbClr val="1444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6">
            <a:extLst>
              <a:ext uri="{FF2B5EF4-FFF2-40B4-BE49-F238E27FC236}">
                <a16:creationId xmlns:a16="http://schemas.microsoft.com/office/drawing/2014/main" id="{AD2068B8-CBA0-4541-9896-2D6A6BD68099}"/>
              </a:ext>
            </a:extLst>
          </p:cNvPr>
          <p:cNvSpPr/>
          <p:nvPr userDrawn="1"/>
        </p:nvSpPr>
        <p:spPr>
          <a:xfrm>
            <a:off x="1672856" y="6420836"/>
            <a:ext cx="10515600" cy="437164"/>
          </a:xfrm>
          <a:prstGeom prst="rect">
            <a:avLst/>
          </a:prstGeom>
          <a:solidFill>
            <a:srgbClr val="072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Platshållare för sidfot 2">
            <a:extLst>
              <a:ext uri="{FF2B5EF4-FFF2-40B4-BE49-F238E27FC236}">
                <a16:creationId xmlns:a16="http://schemas.microsoft.com/office/drawing/2014/main" id="{26D33C69-9FD4-4867-BB08-A30797B245B7}"/>
              </a:ext>
            </a:extLst>
          </p:cNvPr>
          <p:cNvSpPr>
            <a:spLocks noGrp="1"/>
          </p:cNvSpPr>
          <p:nvPr>
            <p:ph type="ftr" sz="quarter" idx="11"/>
          </p:nvPr>
        </p:nvSpPr>
        <p:spPr/>
        <p:txBody>
          <a:bodyPr/>
          <a:lstStyle/>
          <a:p>
            <a:endParaRPr lang="en-GB"/>
          </a:p>
        </p:txBody>
      </p:sp>
      <p:sp>
        <p:nvSpPr>
          <p:cNvPr id="4" name="Platshållare för bildnummer 3">
            <a:extLst>
              <a:ext uri="{FF2B5EF4-FFF2-40B4-BE49-F238E27FC236}">
                <a16:creationId xmlns:a16="http://schemas.microsoft.com/office/drawing/2014/main" id="{13406592-43F8-4F17-B337-F059819C41CC}"/>
              </a:ext>
            </a:extLst>
          </p:cNvPr>
          <p:cNvSpPr>
            <a:spLocks noGrp="1"/>
          </p:cNvSpPr>
          <p:nvPr>
            <p:ph type="sldNum" sz="quarter" idx="12"/>
          </p:nvPr>
        </p:nvSpPr>
        <p:spPr/>
        <p:txBody>
          <a:bodyPr/>
          <a:lstStyle/>
          <a:p>
            <a:fld id="{D0A075D4-3551-4FA2-B2FE-9EBF09F2ACFF}" type="slidenum">
              <a:rPr lang="en-GB" smtClean="0"/>
              <a:t>‹#›</a:t>
            </a:fld>
            <a:endParaRPr lang="en-GB"/>
          </a:p>
        </p:txBody>
      </p:sp>
    </p:spTree>
    <p:extLst>
      <p:ext uri="{BB962C8B-B14F-4D97-AF65-F5344CB8AC3E}">
        <p14:creationId xmlns:p14="http://schemas.microsoft.com/office/powerpoint/2010/main" val="1610300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F0E87E4B-6F5D-4BAB-93CD-CE7CEFF0FA79}"/>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1046" r="714"/>
          <a:stretch/>
        </p:blipFill>
        <p:spPr>
          <a:xfrm>
            <a:off x="3544" y="5919186"/>
            <a:ext cx="1669312" cy="938814"/>
          </a:xfrm>
          <a:prstGeom prst="rect">
            <a:avLst/>
          </a:prstGeom>
        </p:spPr>
      </p:pic>
      <p:sp>
        <p:nvSpPr>
          <p:cNvPr id="9" name="Rektangel 8">
            <a:extLst>
              <a:ext uri="{FF2B5EF4-FFF2-40B4-BE49-F238E27FC236}">
                <a16:creationId xmlns:a16="http://schemas.microsoft.com/office/drawing/2014/main" id="{DA4C4D24-5287-4916-B09B-FCD4855FF32A}"/>
              </a:ext>
            </a:extLst>
          </p:cNvPr>
          <p:cNvSpPr/>
          <p:nvPr userDrawn="1"/>
        </p:nvSpPr>
        <p:spPr>
          <a:xfrm>
            <a:off x="1672856" y="5919186"/>
            <a:ext cx="10515600" cy="501650"/>
          </a:xfrm>
          <a:prstGeom prst="rect">
            <a:avLst/>
          </a:prstGeom>
          <a:solidFill>
            <a:srgbClr val="1444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a:extLst>
              <a:ext uri="{FF2B5EF4-FFF2-40B4-BE49-F238E27FC236}">
                <a16:creationId xmlns:a16="http://schemas.microsoft.com/office/drawing/2014/main" id="{E4F911AE-1969-4733-8A5D-E5AC323F6C8B}"/>
              </a:ext>
            </a:extLst>
          </p:cNvPr>
          <p:cNvSpPr/>
          <p:nvPr userDrawn="1"/>
        </p:nvSpPr>
        <p:spPr>
          <a:xfrm>
            <a:off x="1672856" y="6420836"/>
            <a:ext cx="10515600" cy="437164"/>
          </a:xfrm>
          <a:prstGeom prst="rect">
            <a:avLst/>
          </a:prstGeom>
          <a:solidFill>
            <a:srgbClr val="072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DA4A0F08-A09C-400B-984E-3B2A86068810}"/>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format</a:t>
            </a:r>
            <a:endParaRPr lang="en-GB"/>
          </a:p>
        </p:txBody>
      </p:sp>
      <p:sp>
        <p:nvSpPr>
          <p:cNvPr id="3" name="Platshållare för innehåll 2">
            <a:extLst>
              <a:ext uri="{FF2B5EF4-FFF2-40B4-BE49-F238E27FC236}">
                <a16:creationId xmlns:a16="http://schemas.microsoft.com/office/drawing/2014/main" id="{CE38C5DD-D93B-4C85-8B44-E08355A1237D}"/>
              </a:ext>
            </a:extLst>
          </p:cNvPr>
          <p:cNvSpPr>
            <a:spLocks noGrp="1"/>
          </p:cNvSpPr>
          <p:nvPr>
            <p:ph idx="1"/>
          </p:nvPr>
        </p:nvSpPr>
        <p:spPr>
          <a:xfrm>
            <a:off x="5183188" y="987426"/>
            <a:ext cx="6172200" cy="479523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text 3">
            <a:extLst>
              <a:ext uri="{FF2B5EF4-FFF2-40B4-BE49-F238E27FC236}">
                <a16:creationId xmlns:a16="http://schemas.microsoft.com/office/drawing/2014/main" id="{C92DFB2F-5BE5-4A99-A8A2-1D5C6B600506}"/>
              </a:ext>
            </a:extLst>
          </p:cNvPr>
          <p:cNvSpPr>
            <a:spLocks noGrp="1"/>
          </p:cNvSpPr>
          <p:nvPr>
            <p:ph type="body" sz="half" idx="2"/>
          </p:nvPr>
        </p:nvSpPr>
        <p:spPr>
          <a:xfrm>
            <a:off x="839788" y="2057400"/>
            <a:ext cx="3932237" cy="372526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6" name="Platshållare för sidfot 5">
            <a:extLst>
              <a:ext uri="{FF2B5EF4-FFF2-40B4-BE49-F238E27FC236}">
                <a16:creationId xmlns:a16="http://schemas.microsoft.com/office/drawing/2014/main" id="{75FF7382-CB50-4167-89B1-5FD24B518B0A}"/>
              </a:ext>
            </a:extLst>
          </p:cNvPr>
          <p:cNvSpPr>
            <a:spLocks noGrp="1"/>
          </p:cNvSpPr>
          <p:nvPr>
            <p:ph type="ftr" sz="quarter" idx="11"/>
          </p:nvPr>
        </p:nvSpPr>
        <p:spPr/>
        <p:txBody>
          <a:bodyPr/>
          <a:lstStyle/>
          <a:p>
            <a:endParaRPr lang="en-GB"/>
          </a:p>
        </p:txBody>
      </p:sp>
      <p:sp>
        <p:nvSpPr>
          <p:cNvPr id="7" name="Platshållare för bildnummer 6">
            <a:extLst>
              <a:ext uri="{FF2B5EF4-FFF2-40B4-BE49-F238E27FC236}">
                <a16:creationId xmlns:a16="http://schemas.microsoft.com/office/drawing/2014/main" id="{4FB0BC08-2C60-4D4D-8414-BB6E78099C06}"/>
              </a:ext>
            </a:extLst>
          </p:cNvPr>
          <p:cNvSpPr>
            <a:spLocks noGrp="1"/>
          </p:cNvSpPr>
          <p:nvPr>
            <p:ph type="sldNum" sz="quarter" idx="12"/>
          </p:nvPr>
        </p:nvSpPr>
        <p:spPr/>
        <p:txBody>
          <a:bodyPr/>
          <a:lstStyle/>
          <a:p>
            <a:fld id="{D0A075D4-3551-4FA2-B2FE-9EBF09F2ACFF}" type="slidenum">
              <a:rPr lang="en-GB" smtClean="0"/>
              <a:t>‹#›</a:t>
            </a:fld>
            <a:endParaRPr lang="en-GB"/>
          </a:p>
        </p:txBody>
      </p:sp>
    </p:spTree>
    <p:extLst>
      <p:ext uri="{BB962C8B-B14F-4D97-AF65-F5344CB8AC3E}">
        <p14:creationId xmlns:p14="http://schemas.microsoft.com/office/powerpoint/2010/main" val="2846864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0A30AD36-21F1-443B-B007-7A8D102C13F9}"/>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1046" r="714"/>
          <a:stretch/>
        </p:blipFill>
        <p:spPr>
          <a:xfrm>
            <a:off x="3544" y="5919186"/>
            <a:ext cx="1669312" cy="938814"/>
          </a:xfrm>
          <a:prstGeom prst="rect">
            <a:avLst/>
          </a:prstGeom>
        </p:spPr>
      </p:pic>
      <p:sp>
        <p:nvSpPr>
          <p:cNvPr id="9" name="Rektangel 8">
            <a:extLst>
              <a:ext uri="{FF2B5EF4-FFF2-40B4-BE49-F238E27FC236}">
                <a16:creationId xmlns:a16="http://schemas.microsoft.com/office/drawing/2014/main" id="{E27FB17E-29D3-4992-BA88-C37D744BEECC}"/>
              </a:ext>
            </a:extLst>
          </p:cNvPr>
          <p:cNvSpPr/>
          <p:nvPr userDrawn="1"/>
        </p:nvSpPr>
        <p:spPr>
          <a:xfrm>
            <a:off x="1672856" y="5919186"/>
            <a:ext cx="10515600" cy="501650"/>
          </a:xfrm>
          <a:prstGeom prst="rect">
            <a:avLst/>
          </a:prstGeom>
          <a:solidFill>
            <a:srgbClr val="1444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a:extLst>
              <a:ext uri="{FF2B5EF4-FFF2-40B4-BE49-F238E27FC236}">
                <a16:creationId xmlns:a16="http://schemas.microsoft.com/office/drawing/2014/main" id="{4715B3F9-085F-4275-BFD4-DE6F5B8E4603}"/>
              </a:ext>
            </a:extLst>
          </p:cNvPr>
          <p:cNvSpPr/>
          <p:nvPr userDrawn="1"/>
        </p:nvSpPr>
        <p:spPr>
          <a:xfrm>
            <a:off x="1672856" y="6420836"/>
            <a:ext cx="10515600" cy="437164"/>
          </a:xfrm>
          <a:prstGeom prst="rect">
            <a:avLst/>
          </a:prstGeom>
          <a:solidFill>
            <a:srgbClr val="072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140C2307-FF08-425C-AA49-05DC0F9265DC}"/>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format</a:t>
            </a:r>
            <a:endParaRPr lang="en-GB"/>
          </a:p>
        </p:txBody>
      </p:sp>
      <p:sp>
        <p:nvSpPr>
          <p:cNvPr id="3" name="Platshållare för bild 2">
            <a:extLst>
              <a:ext uri="{FF2B5EF4-FFF2-40B4-BE49-F238E27FC236}">
                <a16:creationId xmlns:a16="http://schemas.microsoft.com/office/drawing/2014/main" id="{2968874E-4FDB-46F1-8D77-739AEA45F1BB}"/>
              </a:ext>
            </a:extLst>
          </p:cNvPr>
          <p:cNvSpPr>
            <a:spLocks noGrp="1"/>
          </p:cNvSpPr>
          <p:nvPr>
            <p:ph type="pic" idx="1"/>
          </p:nvPr>
        </p:nvSpPr>
        <p:spPr>
          <a:xfrm>
            <a:off x="5183188" y="987426"/>
            <a:ext cx="6172200" cy="47952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GB"/>
          </a:p>
        </p:txBody>
      </p:sp>
      <p:sp>
        <p:nvSpPr>
          <p:cNvPr id="4" name="Platshållare för text 3">
            <a:extLst>
              <a:ext uri="{FF2B5EF4-FFF2-40B4-BE49-F238E27FC236}">
                <a16:creationId xmlns:a16="http://schemas.microsoft.com/office/drawing/2014/main" id="{0C1324E5-D50C-436D-8D20-89CE270469BA}"/>
              </a:ext>
            </a:extLst>
          </p:cNvPr>
          <p:cNvSpPr>
            <a:spLocks noGrp="1"/>
          </p:cNvSpPr>
          <p:nvPr>
            <p:ph type="body" sz="half" idx="2"/>
          </p:nvPr>
        </p:nvSpPr>
        <p:spPr>
          <a:xfrm>
            <a:off x="839788" y="2057400"/>
            <a:ext cx="3932237" cy="372526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6" name="Platshållare för sidfot 5">
            <a:extLst>
              <a:ext uri="{FF2B5EF4-FFF2-40B4-BE49-F238E27FC236}">
                <a16:creationId xmlns:a16="http://schemas.microsoft.com/office/drawing/2014/main" id="{CDB8FE63-819F-4A23-91BF-48135FA3E602}"/>
              </a:ext>
            </a:extLst>
          </p:cNvPr>
          <p:cNvSpPr>
            <a:spLocks noGrp="1"/>
          </p:cNvSpPr>
          <p:nvPr>
            <p:ph type="ftr" sz="quarter" idx="11"/>
          </p:nvPr>
        </p:nvSpPr>
        <p:spPr/>
        <p:txBody>
          <a:bodyPr/>
          <a:lstStyle/>
          <a:p>
            <a:endParaRPr lang="en-GB"/>
          </a:p>
        </p:txBody>
      </p:sp>
      <p:sp>
        <p:nvSpPr>
          <p:cNvPr id="7" name="Platshållare för bildnummer 6">
            <a:extLst>
              <a:ext uri="{FF2B5EF4-FFF2-40B4-BE49-F238E27FC236}">
                <a16:creationId xmlns:a16="http://schemas.microsoft.com/office/drawing/2014/main" id="{D508B474-A9E1-4FD7-9C6C-B4E722D6CC88}"/>
              </a:ext>
            </a:extLst>
          </p:cNvPr>
          <p:cNvSpPr>
            <a:spLocks noGrp="1"/>
          </p:cNvSpPr>
          <p:nvPr>
            <p:ph type="sldNum" sz="quarter" idx="12"/>
          </p:nvPr>
        </p:nvSpPr>
        <p:spPr/>
        <p:txBody>
          <a:bodyPr/>
          <a:lstStyle/>
          <a:p>
            <a:fld id="{D0A075D4-3551-4FA2-B2FE-9EBF09F2ACFF}" type="slidenum">
              <a:rPr lang="en-GB" smtClean="0"/>
              <a:t>‹#›</a:t>
            </a:fld>
            <a:endParaRPr lang="en-GB"/>
          </a:p>
        </p:txBody>
      </p:sp>
    </p:spTree>
    <p:extLst>
      <p:ext uri="{BB962C8B-B14F-4D97-AF65-F5344CB8AC3E}">
        <p14:creationId xmlns:p14="http://schemas.microsoft.com/office/powerpoint/2010/main" val="3287698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7F135650-6591-49BE-9606-630559C70FF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1046" r="714"/>
          <a:stretch/>
        </p:blipFill>
        <p:spPr>
          <a:xfrm>
            <a:off x="3544" y="5919186"/>
            <a:ext cx="1669312" cy="938814"/>
          </a:xfrm>
          <a:prstGeom prst="rect">
            <a:avLst/>
          </a:prstGeom>
        </p:spPr>
      </p:pic>
      <p:sp>
        <p:nvSpPr>
          <p:cNvPr id="8" name="Rektangel 7">
            <a:extLst>
              <a:ext uri="{FF2B5EF4-FFF2-40B4-BE49-F238E27FC236}">
                <a16:creationId xmlns:a16="http://schemas.microsoft.com/office/drawing/2014/main" id="{46C5ADCF-974E-47C2-9F5B-C1D69D999247}"/>
              </a:ext>
            </a:extLst>
          </p:cNvPr>
          <p:cNvSpPr/>
          <p:nvPr userDrawn="1"/>
        </p:nvSpPr>
        <p:spPr>
          <a:xfrm>
            <a:off x="1672856" y="5919186"/>
            <a:ext cx="10515600" cy="501650"/>
          </a:xfrm>
          <a:prstGeom prst="rect">
            <a:avLst/>
          </a:prstGeom>
          <a:solidFill>
            <a:srgbClr val="1444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8">
            <a:extLst>
              <a:ext uri="{FF2B5EF4-FFF2-40B4-BE49-F238E27FC236}">
                <a16:creationId xmlns:a16="http://schemas.microsoft.com/office/drawing/2014/main" id="{E74BF866-3A87-4436-81B2-9E353B651301}"/>
              </a:ext>
            </a:extLst>
          </p:cNvPr>
          <p:cNvSpPr/>
          <p:nvPr userDrawn="1"/>
        </p:nvSpPr>
        <p:spPr>
          <a:xfrm>
            <a:off x="1672856" y="6420836"/>
            <a:ext cx="10515600" cy="437164"/>
          </a:xfrm>
          <a:prstGeom prst="rect">
            <a:avLst/>
          </a:prstGeom>
          <a:solidFill>
            <a:srgbClr val="072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8C29D5D7-B4D2-4975-BDEF-A3F82FEE2B6A}"/>
              </a:ext>
            </a:extLst>
          </p:cNvPr>
          <p:cNvSpPr>
            <a:spLocks noGrp="1"/>
          </p:cNvSpPr>
          <p:nvPr>
            <p:ph type="title"/>
          </p:nvPr>
        </p:nvSpPr>
        <p:spPr/>
        <p:txBody>
          <a:bodyPr/>
          <a:lstStyle/>
          <a:p>
            <a:r>
              <a:rPr lang="sv-SE"/>
              <a:t>Klicka här för att ändra format</a:t>
            </a:r>
            <a:endParaRPr lang="en-GB"/>
          </a:p>
        </p:txBody>
      </p:sp>
      <p:sp>
        <p:nvSpPr>
          <p:cNvPr id="3" name="Platshållare för lodrät text 2">
            <a:extLst>
              <a:ext uri="{FF2B5EF4-FFF2-40B4-BE49-F238E27FC236}">
                <a16:creationId xmlns:a16="http://schemas.microsoft.com/office/drawing/2014/main" id="{AD539B84-F9B0-44AB-B1DC-C2DEDED4B872}"/>
              </a:ext>
            </a:extLst>
          </p:cNvPr>
          <p:cNvSpPr>
            <a:spLocks noGrp="1"/>
          </p:cNvSpPr>
          <p:nvPr>
            <p:ph type="body" orient="vert" idx="1"/>
          </p:nvPr>
        </p:nvSpPr>
        <p:spPr>
          <a:xfrm>
            <a:off x="838200" y="1825625"/>
            <a:ext cx="10515600" cy="3957036"/>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sidfot 4">
            <a:extLst>
              <a:ext uri="{FF2B5EF4-FFF2-40B4-BE49-F238E27FC236}">
                <a16:creationId xmlns:a16="http://schemas.microsoft.com/office/drawing/2014/main" id="{11CC648C-7942-4AE7-A54C-3C4FFD778967}"/>
              </a:ext>
            </a:extLst>
          </p:cNvPr>
          <p:cNvSpPr>
            <a:spLocks noGrp="1"/>
          </p:cNvSpPr>
          <p:nvPr>
            <p:ph type="ftr" sz="quarter" idx="11"/>
          </p:nvPr>
        </p:nvSpPr>
        <p:spPr/>
        <p:txBody>
          <a:bodyPr/>
          <a:lstStyle/>
          <a:p>
            <a:endParaRPr lang="en-GB"/>
          </a:p>
        </p:txBody>
      </p:sp>
      <p:sp>
        <p:nvSpPr>
          <p:cNvPr id="6" name="Platshållare för bildnummer 5">
            <a:extLst>
              <a:ext uri="{FF2B5EF4-FFF2-40B4-BE49-F238E27FC236}">
                <a16:creationId xmlns:a16="http://schemas.microsoft.com/office/drawing/2014/main" id="{981BFBD9-9181-4678-85E4-5F6D1F23DEF5}"/>
              </a:ext>
            </a:extLst>
          </p:cNvPr>
          <p:cNvSpPr>
            <a:spLocks noGrp="1"/>
          </p:cNvSpPr>
          <p:nvPr>
            <p:ph type="sldNum" sz="quarter" idx="12"/>
          </p:nvPr>
        </p:nvSpPr>
        <p:spPr/>
        <p:txBody>
          <a:bodyPr/>
          <a:lstStyle/>
          <a:p>
            <a:fld id="{D0A075D4-3551-4FA2-B2FE-9EBF09F2ACFF}" type="slidenum">
              <a:rPr lang="en-GB" smtClean="0"/>
              <a:t>‹#›</a:t>
            </a:fld>
            <a:endParaRPr lang="en-GB"/>
          </a:p>
        </p:txBody>
      </p:sp>
    </p:spTree>
    <p:extLst>
      <p:ext uri="{BB962C8B-B14F-4D97-AF65-F5344CB8AC3E}">
        <p14:creationId xmlns:p14="http://schemas.microsoft.com/office/powerpoint/2010/main" val="3324508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253FECA5-7B0A-4B87-BF75-64D9B2C4F01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1046" r="714"/>
          <a:stretch/>
        </p:blipFill>
        <p:spPr>
          <a:xfrm>
            <a:off x="3544" y="5919186"/>
            <a:ext cx="1669312" cy="938814"/>
          </a:xfrm>
          <a:prstGeom prst="rect">
            <a:avLst/>
          </a:prstGeom>
        </p:spPr>
      </p:pic>
      <p:sp>
        <p:nvSpPr>
          <p:cNvPr id="8" name="Rektangel 7">
            <a:extLst>
              <a:ext uri="{FF2B5EF4-FFF2-40B4-BE49-F238E27FC236}">
                <a16:creationId xmlns:a16="http://schemas.microsoft.com/office/drawing/2014/main" id="{48F297E4-7AE7-4F92-8721-86884AEDA6E2}"/>
              </a:ext>
            </a:extLst>
          </p:cNvPr>
          <p:cNvSpPr/>
          <p:nvPr userDrawn="1"/>
        </p:nvSpPr>
        <p:spPr>
          <a:xfrm>
            <a:off x="1672856" y="5919186"/>
            <a:ext cx="10515600" cy="501650"/>
          </a:xfrm>
          <a:prstGeom prst="rect">
            <a:avLst/>
          </a:prstGeom>
          <a:solidFill>
            <a:srgbClr val="1444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8">
            <a:extLst>
              <a:ext uri="{FF2B5EF4-FFF2-40B4-BE49-F238E27FC236}">
                <a16:creationId xmlns:a16="http://schemas.microsoft.com/office/drawing/2014/main" id="{49161256-9157-4AE7-8B03-60D8BC7F4815}"/>
              </a:ext>
            </a:extLst>
          </p:cNvPr>
          <p:cNvSpPr/>
          <p:nvPr userDrawn="1"/>
        </p:nvSpPr>
        <p:spPr>
          <a:xfrm>
            <a:off x="1672856" y="6420836"/>
            <a:ext cx="10515600" cy="437164"/>
          </a:xfrm>
          <a:prstGeom prst="rect">
            <a:avLst/>
          </a:prstGeom>
          <a:solidFill>
            <a:srgbClr val="072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Lodrät rubrik 1">
            <a:extLst>
              <a:ext uri="{FF2B5EF4-FFF2-40B4-BE49-F238E27FC236}">
                <a16:creationId xmlns:a16="http://schemas.microsoft.com/office/drawing/2014/main" id="{CAB041EE-1DB4-4883-B470-8C728BE7DB1F}"/>
              </a:ext>
            </a:extLst>
          </p:cNvPr>
          <p:cNvSpPr>
            <a:spLocks noGrp="1"/>
          </p:cNvSpPr>
          <p:nvPr>
            <p:ph type="title" orient="vert"/>
          </p:nvPr>
        </p:nvSpPr>
        <p:spPr>
          <a:xfrm>
            <a:off x="8724900" y="365125"/>
            <a:ext cx="2628900" cy="5417536"/>
          </a:xfrm>
        </p:spPr>
        <p:txBody>
          <a:bodyPr vert="eaVert"/>
          <a:lstStyle/>
          <a:p>
            <a:r>
              <a:rPr lang="sv-SE"/>
              <a:t>Klicka här för att ändra format</a:t>
            </a:r>
            <a:endParaRPr lang="en-GB"/>
          </a:p>
        </p:txBody>
      </p:sp>
      <p:sp>
        <p:nvSpPr>
          <p:cNvPr id="3" name="Platshållare för lodrät text 2">
            <a:extLst>
              <a:ext uri="{FF2B5EF4-FFF2-40B4-BE49-F238E27FC236}">
                <a16:creationId xmlns:a16="http://schemas.microsoft.com/office/drawing/2014/main" id="{FC8B8485-B0B5-4965-9579-077B2BE2F8AF}"/>
              </a:ext>
            </a:extLst>
          </p:cNvPr>
          <p:cNvSpPr>
            <a:spLocks noGrp="1"/>
          </p:cNvSpPr>
          <p:nvPr>
            <p:ph type="body" orient="vert" idx="1"/>
          </p:nvPr>
        </p:nvSpPr>
        <p:spPr>
          <a:xfrm>
            <a:off x="838200" y="365125"/>
            <a:ext cx="7734300" cy="5417536"/>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GB"/>
          </a:p>
        </p:txBody>
      </p:sp>
      <p:sp>
        <p:nvSpPr>
          <p:cNvPr id="5" name="Platshållare för sidfot 4">
            <a:extLst>
              <a:ext uri="{FF2B5EF4-FFF2-40B4-BE49-F238E27FC236}">
                <a16:creationId xmlns:a16="http://schemas.microsoft.com/office/drawing/2014/main" id="{65D2D4B3-326B-46E9-ADED-1492EE1E075C}"/>
              </a:ext>
            </a:extLst>
          </p:cNvPr>
          <p:cNvSpPr>
            <a:spLocks noGrp="1"/>
          </p:cNvSpPr>
          <p:nvPr>
            <p:ph type="ftr" sz="quarter" idx="11"/>
          </p:nvPr>
        </p:nvSpPr>
        <p:spPr/>
        <p:txBody>
          <a:bodyPr/>
          <a:lstStyle/>
          <a:p>
            <a:endParaRPr lang="en-GB"/>
          </a:p>
        </p:txBody>
      </p:sp>
      <p:sp>
        <p:nvSpPr>
          <p:cNvPr id="6" name="Platshållare för bildnummer 5">
            <a:extLst>
              <a:ext uri="{FF2B5EF4-FFF2-40B4-BE49-F238E27FC236}">
                <a16:creationId xmlns:a16="http://schemas.microsoft.com/office/drawing/2014/main" id="{2712AC4E-65FA-4683-9998-12BDB7F81C71}"/>
              </a:ext>
            </a:extLst>
          </p:cNvPr>
          <p:cNvSpPr>
            <a:spLocks noGrp="1"/>
          </p:cNvSpPr>
          <p:nvPr>
            <p:ph type="sldNum" sz="quarter" idx="12"/>
          </p:nvPr>
        </p:nvSpPr>
        <p:spPr/>
        <p:txBody>
          <a:bodyPr/>
          <a:lstStyle/>
          <a:p>
            <a:fld id="{D0A075D4-3551-4FA2-B2FE-9EBF09F2ACFF}" type="slidenum">
              <a:rPr lang="en-GB" smtClean="0"/>
              <a:t>‹#›</a:t>
            </a:fld>
            <a:endParaRPr lang="en-GB"/>
          </a:p>
        </p:txBody>
      </p:sp>
    </p:spTree>
    <p:extLst>
      <p:ext uri="{BB962C8B-B14F-4D97-AF65-F5344CB8AC3E}">
        <p14:creationId xmlns:p14="http://schemas.microsoft.com/office/powerpoint/2010/main" val="1406462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926D2C28-2B9C-4863-8FB8-DA4242462BDE}"/>
              </a:ext>
            </a:extLst>
          </p:cNvPr>
          <p:cNvPicPr>
            <a:picLocks noChangeAspect="1"/>
          </p:cNvPicPr>
          <p:nvPr userDrawn="1"/>
        </p:nvPicPr>
        <p:blipFill rotWithShape="1">
          <a:blip r:embed="rId13" cstate="hqprint">
            <a:extLst>
              <a:ext uri="{28A0092B-C50C-407E-A947-70E740481C1C}">
                <a14:useLocalDpi xmlns:a14="http://schemas.microsoft.com/office/drawing/2010/main" val="0"/>
              </a:ext>
            </a:extLst>
          </a:blip>
          <a:srcRect l="1046" r="714"/>
          <a:stretch/>
        </p:blipFill>
        <p:spPr>
          <a:xfrm>
            <a:off x="3544" y="5919186"/>
            <a:ext cx="1669312" cy="938814"/>
          </a:xfrm>
          <a:prstGeom prst="rect">
            <a:avLst/>
          </a:prstGeom>
        </p:spPr>
      </p:pic>
      <p:sp>
        <p:nvSpPr>
          <p:cNvPr id="8" name="Rektangel 7">
            <a:extLst>
              <a:ext uri="{FF2B5EF4-FFF2-40B4-BE49-F238E27FC236}">
                <a16:creationId xmlns:a16="http://schemas.microsoft.com/office/drawing/2014/main" id="{6513AA6F-A262-4E23-A789-9D9D82DB17F4}"/>
              </a:ext>
            </a:extLst>
          </p:cNvPr>
          <p:cNvSpPr/>
          <p:nvPr userDrawn="1"/>
        </p:nvSpPr>
        <p:spPr>
          <a:xfrm>
            <a:off x="1672856" y="5919186"/>
            <a:ext cx="10515600" cy="501650"/>
          </a:xfrm>
          <a:prstGeom prst="rect">
            <a:avLst/>
          </a:prstGeom>
          <a:solidFill>
            <a:srgbClr val="1444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8">
            <a:extLst>
              <a:ext uri="{FF2B5EF4-FFF2-40B4-BE49-F238E27FC236}">
                <a16:creationId xmlns:a16="http://schemas.microsoft.com/office/drawing/2014/main" id="{2CB31BC9-8E4A-4B84-B0D6-0D67A82C661C}"/>
              </a:ext>
            </a:extLst>
          </p:cNvPr>
          <p:cNvSpPr/>
          <p:nvPr userDrawn="1"/>
        </p:nvSpPr>
        <p:spPr>
          <a:xfrm>
            <a:off x="1672856" y="6420836"/>
            <a:ext cx="10515600" cy="437164"/>
          </a:xfrm>
          <a:prstGeom prst="rect">
            <a:avLst/>
          </a:prstGeom>
          <a:solidFill>
            <a:srgbClr val="072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rubrik 1">
            <a:extLst>
              <a:ext uri="{FF2B5EF4-FFF2-40B4-BE49-F238E27FC236}">
                <a16:creationId xmlns:a16="http://schemas.microsoft.com/office/drawing/2014/main" id="{6C7F3511-E631-41C2-AD25-28024455CB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endParaRPr lang="en-GB"/>
          </a:p>
        </p:txBody>
      </p:sp>
      <p:sp>
        <p:nvSpPr>
          <p:cNvPr id="3" name="Platshållare för text 2">
            <a:extLst>
              <a:ext uri="{FF2B5EF4-FFF2-40B4-BE49-F238E27FC236}">
                <a16:creationId xmlns:a16="http://schemas.microsoft.com/office/drawing/2014/main" id="{3922F6BE-C17C-483A-8874-75FFD948B1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GB"/>
          </a:p>
        </p:txBody>
      </p:sp>
      <p:sp>
        <p:nvSpPr>
          <p:cNvPr id="4" name="Platshållare för datum 3">
            <a:extLst>
              <a:ext uri="{FF2B5EF4-FFF2-40B4-BE49-F238E27FC236}">
                <a16:creationId xmlns:a16="http://schemas.microsoft.com/office/drawing/2014/main" id="{AA477E07-7643-44F5-97DD-F601823F85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A46EBF-E578-4D4D-A5F9-EF46B88DF6AB}" type="datetimeFigureOut">
              <a:rPr lang="en-GB" smtClean="0"/>
              <a:t>11/08/2026</a:t>
            </a:fld>
            <a:endParaRPr lang="en-GB"/>
          </a:p>
        </p:txBody>
      </p:sp>
      <p:sp>
        <p:nvSpPr>
          <p:cNvPr id="5" name="Platshållare för sidfot 4">
            <a:extLst>
              <a:ext uri="{FF2B5EF4-FFF2-40B4-BE49-F238E27FC236}">
                <a16:creationId xmlns:a16="http://schemas.microsoft.com/office/drawing/2014/main" id="{F0445970-1EA5-40E9-B33D-DD0686D5E5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Platshållare för bildnummer 5">
            <a:extLst>
              <a:ext uri="{FF2B5EF4-FFF2-40B4-BE49-F238E27FC236}">
                <a16:creationId xmlns:a16="http://schemas.microsoft.com/office/drawing/2014/main" id="{FECE3433-FAC2-4701-8EC0-2AE8F4FAFC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A075D4-3551-4FA2-B2FE-9EBF09F2ACFF}" type="slidenum">
              <a:rPr lang="en-GB" smtClean="0"/>
              <a:t>‹#›</a:t>
            </a:fld>
            <a:endParaRPr lang="en-GB"/>
          </a:p>
        </p:txBody>
      </p:sp>
    </p:spTree>
    <p:extLst>
      <p:ext uri="{BB962C8B-B14F-4D97-AF65-F5344CB8AC3E}">
        <p14:creationId xmlns:p14="http://schemas.microsoft.com/office/powerpoint/2010/main" val="26040921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3FCFED-F29B-1B2B-A7A9-099C7559BA89}"/>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E670C2B6-B2D0-24F5-AE02-4B560B65D2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Bildobjekt 4">
            <a:extLst>
              <a:ext uri="{FF2B5EF4-FFF2-40B4-BE49-F238E27FC236}">
                <a16:creationId xmlns:a16="http://schemas.microsoft.com/office/drawing/2014/main" id="{444A81DE-DD3F-B6D2-E11B-DB7CF4EDA206}"/>
              </a:ext>
            </a:extLst>
          </p:cNvPr>
          <p:cNvPicPr>
            <a:picLocks noChangeAspect="1"/>
          </p:cNvPicPr>
          <p:nvPr/>
        </p:nvPicPr>
        <p:blipFill rotWithShape="1">
          <a:blip r:embed="rId2">
            <a:extLst>
              <a:ext uri="{28A0092B-C50C-407E-A947-70E740481C1C}">
                <a14:useLocalDpi xmlns:a14="http://schemas.microsoft.com/office/drawing/2010/main" val="0"/>
              </a:ext>
            </a:extLst>
          </a:blip>
          <a:srcRect l="1046" r="714"/>
          <a:stretch/>
        </p:blipFill>
        <p:spPr>
          <a:xfrm>
            <a:off x="20" y="-47443"/>
            <a:ext cx="12191980" cy="6856718"/>
          </a:xfrm>
          <a:prstGeom prst="rect">
            <a:avLst/>
          </a:prstGeom>
        </p:spPr>
      </p:pic>
      <p:sp>
        <p:nvSpPr>
          <p:cNvPr id="2" name="textruta 1">
            <a:extLst>
              <a:ext uri="{FF2B5EF4-FFF2-40B4-BE49-F238E27FC236}">
                <a16:creationId xmlns:a16="http://schemas.microsoft.com/office/drawing/2014/main" id="{F3EF0293-D13C-AFCB-4758-EA32D6A98209}"/>
              </a:ext>
            </a:extLst>
          </p:cNvPr>
          <p:cNvSpPr txBox="1"/>
          <p:nvPr/>
        </p:nvSpPr>
        <p:spPr>
          <a:xfrm>
            <a:off x="664030" y="2950029"/>
            <a:ext cx="3418114" cy="861774"/>
          </a:xfrm>
          <a:prstGeom prst="rect">
            <a:avLst/>
          </a:prstGeom>
          <a:noFill/>
        </p:spPr>
        <p:txBody>
          <a:bodyPr wrap="square" rtlCol="0">
            <a:spAutoFit/>
          </a:bodyPr>
          <a:lstStyle/>
          <a:p>
            <a:r>
              <a:rPr lang="sv-SE" sz="5000" dirty="0">
                <a:solidFill>
                  <a:schemeClr val="bg1"/>
                </a:solidFill>
              </a:rPr>
              <a:t>Workshop </a:t>
            </a:r>
          </a:p>
        </p:txBody>
      </p:sp>
      <p:sp>
        <p:nvSpPr>
          <p:cNvPr id="3" name="textruta 2">
            <a:extLst>
              <a:ext uri="{FF2B5EF4-FFF2-40B4-BE49-F238E27FC236}">
                <a16:creationId xmlns:a16="http://schemas.microsoft.com/office/drawing/2014/main" id="{CCA85CD7-82EA-02E1-D6A8-257803921091}"/>
              </a:ext>
            </a:extLst>
          </p:cNvPr>
          <p:cNvSpPr txBox="1"/>
          <p:nvPr/>
        </p:nvSpPr>
        <p:spPr>
          <a:xfrm>
            <a:off x="8357542" y="2228671"/>
            <a:ext cx="3494314" cy="2400657"/>
          </a:xfrm>
          <a:prstGeom prst="rect">
            <a:avLst/>
          </a:prstGeom>
          <a:noFill/>
        </p:spPr>
        <p:txBody>
          <a:bodyPr wrap="square" rtlCol="0">
            <a:spAutoFit/>
          </a:bodyPr>
          <a:lstStyle/>
          <a:p>
            <a:pPr algn="ctr"/>
            <a:r>
              <a:rPr lang="sv-SE" sz="5000" dirty="0">
                <a:solidFill>
                  <a:schemeClr val="bg1"/>
                </a:solidFill>
              </a:rPr>
              <a:t>Vår kultur </a:t>
            </a:r>
          </a:p>
          <a:p>
            <a:pPr algn="ctr"/>
            <a:r>
              <a:rPr lang="sv-SE" sz="5000" dirty="0">
                <a:solidFill>
                  <a:schemeClr val="bg1"/>
                </a:solidFill>
              </a:rPr>
              <a:t>&amp; målsättning</a:t>
            </a:r>
            <a:r>
              <a:rPr lang="sv-SE" sz="4000" dirty="0">
                <a:solidFill>
                  <a:schemeClr val="bg1"/>
                </a:solidFill>
              </a:rPr>
              <a:t> </a:t>
            </a:r>
          </a:p>
        </p:txBody>
      </p:sp>
      <p:sp>
        <p:nvSpPr>
          <p:cNvPr id="7" name="textruta 6">
            <a:extLst>
              <a:ext uri="{FF2B5EF4-FFF2-40B4-BE49-F238E27FC236}">
                <a16:creationId xmlns:a16="http://schemas.microsoft.com/office/drawing/2014/main" id="{6CA19763-8F2F-4241-319D-62A04FA53730}"/>
              </a:ext>
            </a:extLst>
          </p:cNvPr>
          <p:cNvSpPr txBox="1"/>
          <p:nvPr/>
        </p:nvSpPr>
        <p:spPr>
          <a:xfrm>
            <a:off x="2500132" y="5625296"/>
            <a:ext cx="7604567" cy="707886"/>
          </a:xfrm>
          <a:prstGeom prst="rect">
            <a:avLst/>
          </a:prstGeom>
          <a:noFill/>
        </p:spPr>
        <p:txBody>
          <a:bodyPr wrap="square" rtlCol="0">
            <a:spAutoFit/>
          </a:bodyPr>
          <a:lstStyle/>
          <a:p>
            <a:pPr algn="ctr"/>
            <a:r>
              <a:rPr lang="sv-SE" sz="4000" dirty="0">
                <a:solidFill>
                  <a:schemeClr val="bg1"/>
                </a:solidFill>
              </a:rPr>
              <a:t>Säsongen 2026/2027</a:t>
            </a:r>
          </a:p>
        </p:txBody>
      </p:sp>
    </p:spTree>
    <p:extLst>
      <p:ext uri="{BB962C8B-B14F-4D97-AF65-F5344CB8AC3E}">
        <p14:creationId xmlns:p14="http://schemas.microsoft.com/office/powerpoint/2010/main" val="1416886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D8F978D-5D17-D39A-D652-8B77441295D2}"/>
              </a:ext>
            </a:extLst>
          </p:cNvPr>
          <p:cNvSpPr>
            <a:spLocks noGrp="1"/>
          </p:cNvSpPr>
          <p:nvPr>
            <p:ph type="title"/>
          </p:nvPr>
        </p:nvSpPr>
        <p:spPr>
          <a:xfrm>
            <a:off x="283028" y="348022"/>
            <a:ext cx="10515600" cy="532058"/>
          </a:xfrm>
        </p:spPr>
        <p:txBody>
          <a:bodyPr>
            <a:normAutofit/>
          </a:bodyPr>
          <a:lstStyle/>
          <a:p>
            <a:r>
              <a:rPr lang="sv-SE" sz="3000" b="1" dirty="0"/>
              <a:t>Att bygga ett framgångsrikt lag!</a:t>
            </a:r>
          </a:p>
        </p:txBody>
      </p:sp>
      <p:sp>
        <p:nvSpPr>
          <p:cNvPr id="3" name="Platshållare för innehåll 2">
            <a:extLst>
              <a:ext uri="{FF2B5EF4-FFF2-40B4-BE49-F238E27FC236}">
                <a16:creationId xmlns:a16="http://schemas.microsoft.com/office/drawing/2014/main" id="{FE24A61F-4767-27D1-BF0E-4A3980DD55E0}"/>
              </a:ext>
            </a:extLst>
          </p:cNvPr>
          <p:cNvSpPr>
            <a:spLocks noGrp="1"/>
          </p:cNvSpPr>
          <p:nvPr>
            <p:ph idx="1"/>
          </p:nvPr>
        </p:nvSpPr>
        <p:spPr>
          <a:xfrm>
            <a:off x="283027" y="1051295"/>
            <a:ext cx="11625943" cy="4305194"/>
          </a:xfrm>
        </p:spPr>
        <p:txBody>
          <a:bodyPr>
            <a:noAutofit/>
          </a:bodyPr>
          <a:lstStyle/>
          <a:p>
            <a:pPr marL="0" indent="0">
              <a:lnSpc>
                <a:spcPct val="120000"/>
              </a:lnSpc>
              <a:buNone/>
            </a:pPr>
            <a:r>
              <a:rPr lang="sv-SE" sz="1800" dirty="0"/>
              <a:t>Att bygga ett framgångsrikt och sammansvetsat lag kräver ett medvetet och kontinuerligt arbete. Det handlar om att skapa en tydlig riktning, tillit och god kommunikation. Genom gemensamma mål, uppskattning och bekräftelse formas en positiv och utvecklande miljö där alla trivs, får växa och prestera på sin bästa nivå . </a:t>
            </a:r>
          </a:p>
          <a:p>
            <a:pPr marL="0" indent="0">
              <a:lnSpc>
                <a:spcPct val="120000"/>
              </a:lnSpc>
              <a:buNone/>
            </a:pPr>
            <a:r>
              <a:rPr lang="sv-SE" sz="1800" dirty="0"/>
              <a:t>Som förening förutsätter vi oss att varje lag kontinuerligt arbetar för att skapa en trygg och inkluderande miljö där goda beteenden, både på och utanför planen främjas. Arbetet ska alltid ta sin utgångspunkt i föreningens vision och värdegrund Blå Vägen. </a:t>
            </a:r>
          </a:p>
          <a:p>
            <a:pPr marL="0" indent="0">
              <a:lnSpc>
                <a:spcPct val="120000"/>
              </a:lnSpc>
              <a:buNone/>
            </a:pPr>
            <a:r>
              <a:rPr lang="sv-SE" sz="1800" dirty="0"/>
              <a:t>Hur laget arbetar med dess frågor är upp till varje lag men som en hjälp i detta arbetet har föreningen tagit fram ett material som kan användas som stöd i arbetet.</a:t>
            </a:r>
            <a:r>
              <a:rPr lang="sv-SE" sz="1800" b="1" dirty="0"/>
              <a:t> </a:t>
            </a:r>
          </a:p>
          <a:p>
            <a:pPr marL="0" indent="0">
              <a:lnSpc>
                <a:spcPct val="120000"/>
              </a:lnSpc>
              <a:buNone/>
            </a:pPr>
            <a:endParaRPr lang="sv-SE" sz="1800" b="1" dirty="0"/>
          </a:p>
          <a:p>
            <a:pPr marL="0" indent="0" algn="ctr">
              <a:lnSpc>
                <a:spcPct val="120000"/>
              </a:lnSpc>
              <a:buNone/>
            </a:pPr>
            <a:r>
              <a:rPr lang="sv-SE" sz="2000" b="1" dirty="0"/>
              <a:t>Hallby Fotboll önskar ert lag stort lycka till med ert arbete den kommande säsongen!</a:t>
            </a:r>
          </a:p>
          <a:p>
            <a:pPr marL="0" indent="0">
              <a:lnSpc>
                <a:spcPct val="120000"/>
              </a:lnSpc>
              <a:buNone/>
            </a:pPr>
            <a:endParaRPr lang="sv-SE" sz="1400" b="1" dirty="0"/>
          </a:p>
        </p:txBody>
      </p:sp>
      <p:sp>
        <p:nvSpPr>
          <p:cNvPr id="4" name="Platshållare för innehåll 2">
            <a:extLst>
              <a:ext uri="{FF2B5EF4-FFF2-40B4-BE49-F238E27FC236}">
                <a16:creationId xmlns:a16="http://schemas.microsoft.com/office/drawing/2014/main" id="{2C5FC726-0AE7-3923-000D-764E99229E06}"/>
              </a:ext>
            </a:extLst>
          </p:cNvPr>
          <p:cNvSpPr txBox="1">
            <a:spLocks/>
          </p:cNvSpPr>
          <p:nvPr/>
        </p:nvSpPr>
        <p:spPr>
          <a:xfrm>
            <a:off x="6982210" y="2153121"/>
            <a:ext cx="4926761" cy="32983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sv-SE" sz="2000" dirty="0"/>
          </a:p>
        </p:txBody>
      </p:sp>
      <p:pic>
        <p:nvPicPr>
          <p:cNvPr id="6" name="Bild 5" descr="Hjälte kvinna kontur">
            <a:extLst>
              <a:ext uri="{FF2B5EF4-FFF2-40B4-BE49-F238E27FC236}">
                <a16:creationId xmlns:a16="http://schemas.microsoft.com/office/drawing/2014/main" id="{D1EFDCC5-9087-CB55-E4D1-D411F9ACA3E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523649" y="3894967"/>
            <a:ext cx="1224872" cy="1224872"/>
          </a:xfrm>
          <a:prstGeom prst="rect">
            <a:avLst/>
          </a:prstGeom>
        </p:spPr>
      </p:pic>
      <p:pic>
        <p:nvPicPr>
          <p:cNvPr id="8" name="Bild 7" descr="Hjälte man kontur">
            <a:extLst>
              <a:ext uri="{FF2B5EF4-FFF2-40B4-BE49-F238E27FC236}">
                <a16:creationId xmlns:a16="http://schemas.microsoft.com/office/drawing/2014/main" id="{BB63F046-6E76-9A69-BE20-EF6641A38A1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74171" y="4414742"/>
            <a:ext cx="1224872" cy="1224872"/>
          </a:xfrm>
          <a:prstGeom prst="rect">
            <a:avLst/>
          </a:prstGeom>
        </p:spPr>
      </p:pic>
    </p:spTree>
    <p:extLst>
      <p:ext uri="{BB962C8B-B14F-4D97-AF65-F5344CB8AC3E}">
        <p14:creationId xmlns:p14="http://schemas.microsoft.com/office/powerpoint/2010/main" val="3209830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AADEDF47-1558-6A0C-E89E-D5CB4FA48907}"/>
              </a:ext>
            </a:extLst>
          </p:cNvPr>
          <p:cNvSpPr>
            <a:spLocks noGrp="1"/>
          </p:cNvSpPr>
          <p:nvPr>
            <p:ph idx="1"/>
          </p:nvPr>
        </p:nvSpPr>
        <p:spPr>
          <a:xfrm>
            <a:off x="428891" y="347700"/>
            <a:ext cx="10515600" cy="938840"/>
          </a:xfrm>
        </p:spPr>
        <p:txBody>
          <a:bodyPr>
            <a:normAutofit/>
          </a:bodyPr>
          <a:lstStyle/>
          <a:p>
            <a:pPr marL="0" indent="0">
              <a:buNone/>
            </a:pPr>
            <a:r>
              <a:rPr lang="sv-SE" sz="3000" b="1" dirty="0">
                <a:latin typeface="+mj-lt"/>
              </a:rPr>
              <a:t>Hallby Fotbollsklubb styrande dokument </a:t>
            </a:r>
          </a:p>
        </p:txBody>
      </p:sp>
      <p:pic>
        <p:nvPicPr>
          <p:cNvPr id="5" name="Bildobjekt 4">
            <a:extLst>
              <a:ext uri="{FF2B5EF4-FFF2-40B4-BE49-F238E27FC236}">
                <a16:creationId xmlns:a16="http://schemas.microsoft.com/office/drawing/2014/main" id="{85ECBF37-1C2A-648B-855C-3F5FD5938E62}"/>
              </a:ext>
            </a:extLst>
          </p:cNvPr>
          <p:cNvPicPr>
            <a:picLocks noChangeAspect="1"/>
          </p:cNvPicPr>
          <p:nvPr/>
        </p:nvPicPr>
        <p:blipFill>
          <a:blip r:embed="rId2"/>
          <a:stretch>
            <a:fillRect/>
          </a:stretch>
        </p:blipFill>
        <p:spPr>
          <a:xfrm>
            <a:off x="428891" y="1044801"/>
            <a:ext cx="3722405" cy="4687898"/>
          </a:xfrm>
          <a:prstGeom prst="rect">
            <a:avLst/>
          </a:prstGeom>
          <a:ln>
            <a:noFill/>
          </a:ln>
          <a:effectLst>
            <a:softEdge rad="112500"/>
          </a:effectLst>
        </p:spPr>
      </p:pic>
      <p:pic>
        <p:nvPicPr>
          <p:cNvPr id="4" name="Bildobjekt 3" descr="En bild som visar text, skärmbild&#10;&#10;AI-genererat innehåll kan vara felaktigt.">
            <a:extLst>
              <a:ext uri="{FF2B5EF4-FFF2-40B4-BE49-F238E27FC236}">
                <a16:creationId xmlns:a16="http://schemas.microsoft.com/office/drawing/2014/main" id="{F8CC109F-FF7D-B019-A916-7223DA6F8808}"/>
              </a:ext>
            </a:extLst>
          </p:cNvPr>
          <p:cNvPicPr>
            <a:picLocks noChangeAspect="1"/>
          </p:cNvPicPr>
          <p:nvPr/>
        </p:nvPicPr>
        <p:blipFill>
          <a:blip r:embed="rId3"/>
          <a:stretch>
            <a:fillRect/>
          </a:stretch>
        </p:blipFill>
        <p:spPr>
          <a:xfrm>
            <a:off x="6434276" y="1044801"/>
            <a:ext cx="3416476" cy="4673840"/>
          </a:xfrm>
          <a:prstGeom prst="rect">
            <a:avLst/>
          </a:prstGeom>
        </p:spPr>
      </p:pic>
      <p:sp>
        <p:nvSpPr>
          <p:cNvPr id="6" name="Rektangel 5">
            <a:extLst>
              <a:ext uri="{FF2B5EF4-FFF2-40B4-BE49-F238E27FC236}">
                <a16:creationId xmlns:a16="http://schemas.microsoft.com/office/drawing/2014/main" id="{B4D4F859-248E-3A26-B548-675B74A965EE}"/>
              </a:ext>
            </a:extLst>
          </p:cNvPr>
          <p:cNvSpPr/>
          <p:nvPr/>
        </p:nvSpPr>
        <p:spPr>
          <a:xfrm>
            <a:off x="3657599" y="1266036"/>
            <a:ext cx="2688771" cy="1564250"/>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1600" dirty="0">
                <a:solidFill>
                  <a:schemeClr val="tx1"/>
                </a:solidFill>
              </a:rPr>
              <a:t>Blå vägen är vår värdegrund. Den lägger grunden för hur vi ska förhålla och bete oss mot varandra (spelare, ledare &amp; föräldrar).</a:t>
            </a:r>
          </a:p>
          <a:p>
            <a:pPr algn="ctr"/>
            <a:r>
              <a:rPr lang="sv-SE" dirty="0"/>
              <a:t> </a:t>
            </a:r>
          </a:p>
        </p:txBody>
      </p:sp>
      <p:sp>
        <p:nvSpPr>
          <p:cNvPr id="7" name="Rektangel 6">
            <a:extLst>
              <a:ext uri="{FF2B5EF4-FFF2-40B4-BE49-F238E27FC236}">
                <a16:creationId xmlns:a16="http://schemas.microsoft.com/office/drawing/2014/main" id="{7CD378CF-9474-0359-BF3D-0AE03A75EC3F}"/>
              </a:ext>
            </a:extLst>
          </p:cNvPr>
          <p:cNvSpPr/>
          <p:nvPr/>
        </p:nvSpPr>
        <p:spPr>
          <a:xfrm>
            <a:off x="9677399" y="513187"/>
            <a:ext cx="2286000" cy="1570924"/>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sz="1600" dirty="0">
                <a:solidFill>
                  <a:schemeClr val="tx1"/>
                </a:solidFill>
              </a:rPr>
              <a:t>Vår vision beskriver vilken typ av förening vi strävar efter att vara och vår målsättning visar hur vi vill nå dit. </a:t>
            </a:r>
          </a:p>
          <a:p>
            <a:pPr algn="ctr"/>
            <a:r>
              <a:rPr lang="sv-SE" dirty="0"/>
              <a:t> </a:t>
            </a:r>
          </a:p>
        </p:txBody>
      </p:sp>
    </p:spTree>
    <p:extLst>
      <p:ext uri="{BB962C8B-B14F-4D97-AF65-F5344CB8AC3E}">
        <p14:creationId xmlns:p14="http://schemas.microsoft.com/office/powerpoint/2010/main" val="1584528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EBB96F8-37FB-AA9F-A84B-B16A291E24DB}"/>
              </a:ext>
            </a:extLst>
          </p:cNvPr>
          <p:cNvSpPr>
            <a:spLocks noGrp="1"/>
          </p:cNvSpPr>
          <p:nvPr>
            <p:ph type="title"/>
          </p:nvPr>
        </p:nvSpPr>
        <p:spPr>
          <a:xfrm>
            <a:off x="206829" y="258800"/>
            <a:ext cx="10606483" cy="625476"/>
          </a:xfrm>
        </p:spPr>
        <p:txBody>
          <a:bodyPr>
            <a:normAutofit/>
          </a:bodyPr>
          <a:lstStyle/>
          <a:p>
            <a:r>
              <a:rPr lang="sv-SE" sz="3000" b="1" dirty="0"/>
              <a:t>Hallby Fotbolls Vision och målsättning</a:t>
            </a:r>
          </a:p>
        </p:txBody>
      </p:sp>
      <p:sp>
        <p:nvSpPr>
          <p:cNvPr id="8" name="textruta 7">
            <a:extLst>
              <a:ext uri="{FF2B5EF4-FFF2-40B4-BE49-F238E27FC236}">
                <a16:creationId xmlns:a16="http://schemas.microsoft.com/office/drawing/2014/main" id="{D9D6A51C-093B-1EE7-385C-076C7F7E8266}"/>
              </a:ext>
            </a:extLst>
          </p:cNvPr>
          <p:cNvSpPr txBox="1"/>
          <p:nvPr/>
        </p:nvSpPr>
        <p:spPr>
          <a:xfrm>
            <a:off x="206829" y="1138336"/>
            <a:ext cx="11789227" cy="258532"/>
          </a:xfrm>
          <a:prstGeom prst="rect">
            <a:avLst/>
          </a:prstGeom>
          <a:noFill/>
        </p:spPr>
        <p:txBody>
          <a:bodyPr wrap="square">
            <a:spAutoFit/>
          </a:bodyPr>
          <a:lstStyle/>
          <a:p>
            <a:pPr>
              <a:lnSpc>
                <a:spcPct val="90000"/>
              </a:lnSpc>
              <a:spcBef>
                <a:spcPts val="1000"/>
              </a:spcBef>
              <a:spcAft>
                <a:spcPts val="800"/>
              </a:spcAft>
              <a:buNone/>
            </a:pPr>
            <a:r>
              <a:rPr lang="sv-SE" sz="1200" kern="1200" dirty="0">
                <a:solidFill>
                  <a:srgbClr val="000000"/>
                </a:solidFill>
                <a:effectLst/>
                <a:ea typeface="Times New Roman" panose="02020603050405020304" pitchFamily="18" charset="0"/>
                <a:cs typeface="Times New Roman" panose="02020603050405020304" pitchFamily="18" charset="0"/>
              </a:rPr>
              <a:t>.</a:t>
            </a:r>
            <a:endParaRPr lang="sv-SE" sz="1200" kern="100" dirty="0">
              <a:effectLst/>
              <a:ea typeface="Aptos" panose="020B000402020202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84C180BE-2935-DAE8-7D63-4B7A87D583F6}"/>
              </a:ext>
            </a:extLst>
          </p:cNvPr>
          <p:cNvSpPr txBox="1"/>
          <p:nvPr/>
        </p:nvSpPr>
        <p:spPr>
          <a:xfrm>
            <a:off x="304799" y="884276"/>
            <a:ext cx="11691257" cy="5078313"/>
          </a:xfrm>
          <a:prstGeom prst="rect">
            <a:avLst/>
          </a:prstGeom>
          <a:noFill/>
        </p:spPr>
        <p:txBody>
          <a:bodyPr wrap="square">
            <a:spAutoFit/>
          </a:bodyPr>
          <a:lstStyle/>
          <a:p>
            <a:r>
              <a:rPr lang="sv-SE" b="1" dirty="0"/>
              <a:t>Vår vision </a:t>
            </a:r>
            <a:endParaRPr lang="sv-SE" dirty="0"/>
          </a:p>
          <a:p>
            <a:r>
              <a:rPr lang="sv-SE" sz="1400" i="1" dirty="0"/>
              <a:t>IF Hallby Fotboll ska bedriva fotbollsverksamhet som förenar bredd och utveckling för alla våra spelare. Vår verksamhet är öppen för alla och föreningens värdegrund (Blå vägen) ska genomsyra hela vår verksamhet.</a:t>
            </a:r>
          </a:p>
          <a:p>
            <a:endParaRPr lang="sv-SE" sz="1400" i="1" dirty="0"/>
          </a:p>
          <a:p>
            <a:r>
              <a:rPr lang="sv-SE" sz="1400" i="1" dirty="0"/>
              <a:t>Vi är en förening där glädje, rörelse och gemenskap står i centrum. Genom fotbollen skapar vi en meningsfull fritidsaktivitet för alla oavsett roll som spelare, domare, ledare eller ideell, genom hela livet. </a:t>
            </a:r>
          </a:p>
          <a:p>
            <a:r>
              <a:rPr lang="sv-SE" b="1" dirty="0"/>
              <a:t> </a:t>
            </a:r>
            <a:endParaRPr lang="sv-SE" dirty="0"/>
          </a:p>
          <a:p>
            <a:r>
              <a:rPr lang="sv-SE" b="1" dirty="0"/>
              <a:t>Vår målsättning </a:t>
            </a:r>
            <a:r>
              <a:rPr lang="sv-SE" sz="1400" dirty="0"/>
              <a:t>(målsättningen kan komma att revideras löpande utifrån klubbens förutsättningar)</a:t>
            </a:r>
          </a:p>
          <a:p>
            <a:pPr marL="285750" indent="-285750">
              <a:buFont typeface="Arial" panose="020B0604020202020204" pitchFamily="34" charset="0"/>
              <a:buChar char="•"/>
            </a:pPr>
            <a:r>
              <a:rPr lang="sv-SE" dirty="0"/>
              <a:t> </a:t>
            </a:r>
            <a:r>
              <a:rPr lang="sv-SE" sz="1400" dirty="0"/>
              <a:t>Vi har utbildade, kompetenta och engagerade ledare som brinner för föreningen.</a:t>
            </a:r>
            <a:br>
              <a:rPr lang="sv-SE" sz="1400" dirty="0"/>
            </a:br>
            <a:endParaRPr lang="sv-SE" sz="1400" dirty="0"/>
          </a:p>
          <a:p>
            <a:pPr marL="285750" lvl="0" indent="-285750">
              <a:buFont typeface="Arial" panose="020B0604020202020204" pitchFamily="34" charset="0"/>
              <a:buChar char="•"/>
            </a:pPr>
            <a:r>
              <a:rPr lang="sv-SE" sz="1400" dirty="0"/>
              <a:t>Vi har välfungerande ungdomslag för flickor och pojkar i alla åldersgrupper där man trivs, utvecklas och skapar minnen för livet.</a:t>
            </a:r>
            <a:br>
              <a:rPr lang="sv-SE" sz="1400" dirty="0"/>
            </a:br>
            <a:endParaRPr lang="sv-SE" sz="1400" dirty="0"/>
          </a:p>
          <a:p>
            <a:pPr marL="285750" lvl="0" indent="-285750">
              <a:buFont typeface="Arial" panose="020B0604020202020204" pitchFamily="34" charset="0"/>
              <a:buChar char="•"/>
            </a:pPr>
            <a:r>
              <a:rPr lang="sv-SE" sz="1400" dirty="0"/>
              <a:t>Vi har välfungerande seniorlag för dam, herr och på juniornivå eller motsvarande som tävlar på den högsta nivå som vi vid varje tidpunkt klarar av utifrån spelarmaterial, organisation och ekonomi. Seniorlagen ska vara en naturlig fortsättning för våra ungdomar. Klubbens medlemmar har ett stort intresse för våra representationslag.</a:t>
            </a:r>
          </a:p>
          <a:p>
            <a:r>
              <a:rPr lang="sv-SE" sz="1400" dirty="0"/>
              <a:t> </a:t>
            </a:r>
          </a:p>
          <a:p>
            <a:pPr marL="285750" lvl="0" indent="-285750">
              <a:buFont typeface="Arial" panose="020B0604020202020204" pitchFamily="34" charset="0"/>
              <a:buChar char="•"/>
            </a:pPr>
            <a:r>
              <a:rPr lang="sv-SE" sz="1400" dirty="0"/>
              <a:t>Vi har en organisation som stödjer vår verksamhet.</a:t>
            </a:r>
            <a:br>
              <a:rPr lang="sv-SE" sz="1400" dirty="0"/>
            </a:br>
            <a:endParaRPr lang="sv-SE" sz="1400" dirty="0"/>
          </a:p>
          <a:p>
            <a:pPr marL="285750" lvl="0" indent="-285750">
              <a:buFont typeface="Arial" panose="020B0604020202020204" pitchFamily="34" charset="0"/>
              <a:buChar char="•"/>
            </a:pPr>
            <a:r>
              <a:rPr lang="sv-SE" sz="1400" dirty="0"/>
              <a:t>Vi har en väl fungerande anläggning som ger förutsättning att bedriva en god verksamhet. </a:t>
            </a:r>
          </a:p>
          <a:p>
            <a:r>
              <a:rPr lang="sv-SE" sz="1400" dirty="0"/>
              <a:t> </a:t>
            </a:r>
          </a:p>
          <a:p>
            <a:pPr marL="285750" lvl="0" indent="-285750">
              <a:buFont typeface="Arial" panose="020B0604020202020204" pitchFamily="34" charset="0"/>
              <a:buChar char="•"/>
            </a:pPr>
            <a:r>
              <a:rPr lang="sv-SE" sz="1400" dirty="0"/>
              <a:t>Vi har en ekonomi i balans som möjliggör en väl fungerande daglig drift och föreningsservice, löpande underhåll av anläggningen, framtida investeringar och föreningsutveckling.</a:t>
            </a:r>
          </a:p>
        </p:txBody>
      </p:sp>
    </p:spTree>
    <p:extLst>
      <p:ext uri="{BB962C8B-B14F-4D97-AF65-F5344CB8AC3E}">
        <p14:creationId xmlns:p14="http://schemas.microsoft.com/office/powerpoint/2010/main" val="29675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8764837-091C-B98D-0308-3E54E51BD39C}"/>
              </a:ext>
            </a:extLst>
          </p:cNvPr>
          <p:cNvSpPr>
            <a:spLocks noGrp="1"/>
          </p:cNvSpPr>
          <p:nvPr>
            <p:ph type="title"/>
          </p:nvPr>
        </p:nvSpPr>
        <p:spPr>
          <a:xfrm>
            <a:off x="478972" y="256269"/>
            <a:ext cx="10515600" cy="581932"/>
          </a:xfrm>
        </p:spPr>
        <p:txBody>
          <a:bodyPr>
            <a:normAutofit/>
          </a:bodyPr>
          <a:lstStyle/>
          <a:p>
            <a:r>
              <a:rPr lang="sv-SE" sz="3000" b="1" dirty="0"/>
              <a:t>Förslag </a:t>
            </a:r>
            <a:r>
              <a:rPr lang="sv-SE" sz="3000" b="1"/>
              <a:t>på övning </a:t>
            </a:r>
            <a:endParaRPr lang="sv-SE" sz="3000" b="1" dirty="0"/>
          </a:p>
        </p:txBody>
      </p:sp>
      <p:sp>
        <p:nvSpPr>
          <p:cNvPr id="3" name="Platshållare för innehåll 2">
            <a:extLst>
              <a:ext uri="{FF2B5EF4-FFF2-40B4-BE49-F238E27FC236}">
                <a16:creationId xmlns:a16="http://schemas.microsoft.com/office/drawing/2014/main" id="{8F02FCFA-23A1-04C3-13DF-FA933501F8F8}"/>
              </a:ext>
            </a:extLst>
          </p:cNvPr>
          <p:cNvSpPr>
            <a:spLocks noGrp="1"/>
          </p:cNvSpPr>
          <p:nvPr>
            <p:ph idx="1"/>
          </p:nvPr>
        </p:nvSpPr>
        <p:spPr>
          <a:xfrm>
            <a:off x="478972" y="1153885"/>
            <a:ext cx="6996238" cy="4345747"/>
          </a:xfrm>
        </p:spPr>
        <p:txBody>
          <a:bodyPr>
            <a:normAutofit/>
          </a:bodyPr>
          <a:lstStyle/>
          <a:p>
            <a:pPr marL="0" indent="0">
              <a:buNone/>
            </a:pPr>
            <a:r>
              <a:rPr lang="sv-SE" sz="2000" dirty="0"/>
              <a:t>Dela in laget små grupper om 4-6 personer.</a:t>
            </a:r>
          </a:p>
          <a:p>
            <a:pPr marL="0" indent="0">
              <a:buNone/>
            </a:pPr>
            <a:r>
              <a:rPr lang="sv-SE" sz="2000" dirty="0"/>
              <a:t>Arbeta i ca. 15 minuter med olika frågeställningar, exempel</a:t>
            </a:r>
          </a:p>
          <a:p>
            <a:pPr marL="971550" lvl="1" indent="-514350">
              <a:buAutoNum type="arabicPeriod"/>
            </a:pPr>
            <a:r>
              <a:rPr lang="sv-SE" sz="2000" dirty="0"/>
              <a:t>Mål för säsongen.</a:t>
            </a:r>
          </a:p>
          <a:p>
            <a:pPr marL="971550" lvl="1" indent="-514350">
              <a:buAutoNum type="arabicPeriod"/>
            </a:pPr>
            <a:r>
              <a:rPr lang="sv-SE" sz="2000" dirty="0"/>
              <a:t>Vad laget ska göra för att skapa glädje och gemenskap i laget?</a:t>
            </a:r>
          </a:p>
          <a:p>
            <a:pPr marL="971550" lvl="1" indent="-514350">
              <a:buAutoNum type="arabicPeriod"/>
            </a:pPr>
            <a:r>
              <a:rPr lang="sv-SE" sz="2000" dirty="0"/>
              <a:t>Vad ska vi göra för </a:t>
            </a:r>
            <a:r>
              <a:rPr lang="sv-SE" sz="2000"/>
              <a:t>att utvecklas som lag? </a:t>
            </a:r>
            <a:endParaRPr lang="sv-SE" sz="2000" dirty="0"/>
          </a:p>
          <a:p>
            <a:pPr marL="0" indent="0">
              <a:buNone/>
            </a:pPr>
            <a:r>
              <a:rPr lang="sv-SE" sz="2000" dirty="0"/>
              <a:t>Gå laget runt så alla får möjlighet att berätta vad de tycker är viktigt att lyfta inför kommande säsong.</a:t>
            </a:r>
          </a:p>
          <a:p>
            <a:pPr marL="0" indent="0">
              <a:buNone/>
            </a:pPr>
            <a:r>
              <a:rPr lang="sv-SE" sz="2000" dirty="0"/>
              <a:t>Kom överens om ett par olika huvudaktiviteter och hur ni ska nå dem, för in dem i handlingsplanen.</a:t>
            </a:r>
          </a:p>
          <a:p>
            <a:pPr marL="0" indent="0">
              <a:buNone/>
            </a:pPr>
            <a:r>
              <a:rPr lang="sv-SE" sz="2000" dirty="0"/>
              <a:t>Följ upp och utvärdera era mål under säsongen. </a:t>
            </a:r>
            <a:endParaRPr lang="sv-SE" dirty="0"/>
          </a:p>
          <a:p>
            <a:pPr marL="0" indent="0">
              <a:buNone/>
            </a:pPr>
            <a:endParaRPr lang="sv-SE" dirty="0"/>
          </a:p>
          <a:p>
            <a:pPr marL="514350" indent="-514350">
              <a:buAutoNum type="arabicPeriod"/>
            </a:pPr>
            <a:endParaRPr lang="sv-SE" dirty="0"/>
          </a:p>
        </p:txBody>
      </p:sp>
      <p:pic>
        <p:nvPicPr>
          <p:cNvPr id="5" name="Bildobjekt 4" descr="En bild som visar Post-it, Rektangel, Pappersprodukt&#10;&#10;AI-genererat innehåll kan vara felaktigt.">
            <a:extLst>
              <a:ext uri="{FF2B5EF4-FFF2-40B4-BE49-F238E27FC236}">
                <a16:creationId xmlns:a16="http://schemas.microsoft.com/office/drawing/2014/main" id="{B40D269F-EACC-65DE-52AC-93E3CD54423C}"/>
              </a:ext>
            </a:extLst>
          </p:cNvPr>
          <p:cNvPicPr>
            <a:picLocks noChangeAspect="1"/>
          </p:cNvPicPr>
          <p:nvPr/>
        </p:nvPicPr>
        <p:blipFill>
          <a:blip r:embed="rId2"/>
          <a:stretch>
            <a:fillRect/>
          </a:stretch>
        </p:blipFill>
        <p:spPr>
          <a:xfrm>
            <a:off x="7475210" y="1113219"/>
            <a:ext cx="4237818" cy="4344297"/>
          </a:xfrm>
          <a:prstGeom prst="rect">
            <a:avLst/>
          </a:prstGeom>
        </p:spPr>
      </p:pic>
      <p:sp>
        <p:nvSpPr>
          <p:cNvPr id="6" name="textruta 5">
            <a:extLst>
              <a:ext uri="{FF2B5EF4-FFF2-40B4-BE49-F238E27FC236}">
                <a16:creationId xmlns:a16="http://schemas.microsoft.com/office/drawing/2014/main" id="{A8E3441E-4A44-70D2-93F7-2F0D456C2F2D}"/>
              </a:ext>
            </a:extLst>
          </p:cNvPr>
          <p:cNvSpPr txBox="1"/>
          <p:nvPr/>
        </p:nvSpPr>
        <p:spPr>
          <a:xfrm rot="20743892">
            <a:off x="9832103" y="1842456"/>
            <a:ext cx="1644347" cy="707886"/>
          </a:xfrm>
          <a:prstGeom prst="rect">
            <a:avLst/>
          </a:prstGeom>
          <a:noFill/>
        </p:spPr>
        <p:txBody>
          <a:bodyPr wrap="square" rtlCol="0">
            <a:spAutoFit/>
          </a:bodyPr>
          <a:lstStyle/>
          <a:p>
            <a:pPr algn="ctr"/>
            <a:r>
              <a:rPr lang="sv-SE" sz="2000" dirty="0">
                <a:latin typeface="Comic Sans MS" panose="030F0702030302020204" pitchFamily="66" charset="0"/>
              </a:rPr>
              <a:t>Peppa varandra </a:t>
            </a:r>
          </a:p>
        </p:txBody>
      </p:sp>
      <p:sp>
        <p:nvSpPr>
          <p:cNvPr id="7" name="textruta 6">
            <a:extLst>
              <a:ext uri="{FF2B5EF4-FFF2-40B4-BE49-F238E27FC236}">
                <a16:creationId xmlns:a16="http://schemas.microsoft.com/office/drawing/2014/main" id="{1EC5DE60-0702-0409-623C-2CBCC5C34F98}"/>
              </a:ext>
            </a:extLst>
          </p:cNvPr>
          <p:cNvSpPr txBox="1"/>
          <p:nvPr/>
        </p:nvSpPr>
        <p:spPr>
          <a:xfrm>
            <a:off x="7780117" y="1827902"/>
            <a:ext cx="1458410" cy="553998"/>
          </a:xfrm>
          <a:prstGeom prst="rect">
            <a:avLst/>
          </a:prstGeom>
          <a:noFill/>
        </p:spPr>
        <p:txBody>
          <a:bodyPr wrap="square" rtlCol="0">
            <a:spAutoFit/>
          </a:bodyPr>
          <a:lstStyle/>
          <a:p>
            <a:r>
              <a:rPr lang="sv-SE" sz="3000" dirty="0">
                <a:latin typeface="Chiller" panose="04020404031007020602" pitchFamily="82" charset="0"/>
              </a:rPr>
              <a:t>Åka på cup</a:t>
            </a:r>
          </a:p>
        </p:txBody>
      </p:sp>
      <p:sp>
        <p:nvSpPr>
          <p:cNvPr id="9" name="textruta 8">
            <a:extLst>
              <a:ext uri="{FF2B5EF4-FFF2-40B4-BE49-F238E27FC236}">
                <a16:creationId xmlns:a16="http://schemas.microsoft.com/office/drawing/2014/main" id="{E93C1837-5CD3-7268-7FFC-7FED036ECA2B}"/>
              </a:ext>
            </a:extLst>
          </p:cNvPr>
          <p:cNvSpPr txBox="1"/>
          <p:nvPr/>
        </p:nvSpPr>
        <p:spPr>
          <a:xfrm rot="794469">
            <a:off x="7741084" y="4236199"/>
            <a:ext cx="1590862" cy="523220"/>
          </a:xfrm>
          <a:prstGeom prst="rect">
            <a:avLst/>
          </a:prstGeom>
          <a:noFill/>
        </p:spPr>
        <p:txBody>
          <a:bodyPr wrap="square" rtlCol="0">
            <a:spAutoFit/>
          </a:bodyPr>
          <a:lstStyle/>
          <a:p>
            <a:pPr algn="ctr"/>
            <a:r>
              <a:rPr lang="sv-SE" sz="1400" dirty="0">
                <a:latin typeface="Lucida Handwriting" panose="03010101010101010101" pitchFamily="66" charset="0"/>
              </a:rPr>
              <a:t>Övernattning i klubbhuset</a:t>
            </a:r>
          </a:p>
        </p:txBody>
      </p:sp>
      <p:sp>
        <p:nvSpPr>
          <p:cNvPr id="10" name="textruta 9">
            <a:extLst>
              <a:ext uri="{FF2B5EF4-FFF2-40B4-BE49-F238E27FC236}">
                <a16:creationId xmlns:a16="http://schemas.microsoft.com/office/drawing/2014/main" id="{F6B1A900-4F5D-898E-8D27-1D8574B4DE34}"/>
              </a:ext>
            </a:extLst>
          </p:cNvPr>
          <p:cNvSpPr txBox="1"/>
          <p:nvPr/>
        </p:nvSpPr>
        <p:spPr>
          <a:xfrm>
            <a:off x="9925070" y="4006734"/>
            <a:ext cx="1605666" cy="923330"/>
          </a:xfrm>
          <a:prstGeom prst="rect">
            <a:avLst/>
          </a:prstGeom>
          <a:noFill/>
        </p:spPr>
        <p:txBody>
          <a:bodyPr wrap="square" rtlCol="0">
            <a:spAutoFit/>
          </a:bodyPr>
          <a:lstStyle/>
          <a:p>
            <a:pPr algn="ctr"/>
            <a:r>
              <a:rPr lang="sv-SE" dirty="0">
                <a:latin typeface="Dreaming Outloud Pro" panose="03050502040302030504" pitchFamily="66" charset="0"/>
                <a:cs typeface="Dreaming Outloud Pro" panose="03050502040302030504" pitchFamily="66" charset="0"/>
              </a:rPr>
              <a:t>Alltid ge</a:t>
            </a:r>
          </a:p>
          <a:p>
            <a:pPr algn="ctr"/>
            <a:r>
              <a:rPr lang="sv-SE" dirty="0">
                <a:latin typeface="Dreaming Outloud Pro" panose="03050502040302030504" pitchFamily="66" charset="0"/>
                <a:cs typeface="Dreaming Outloud Pro" panose="03050502040302030504" pitchFamily="66" charset="0"/>
              </a:rPr>
              <a:t> 100% på träningarna!</a:t>
            </a:r>
          </a:p>
        </p:txBody>
      </p:sp>
    </p:spTree>
    <p:extLst>
      <p:ext uri="{BB962C8B-B14F-4D97-AF65-F5344CB8AC3E}">
        <p14:creationId xmlns:p14="http://schemas.microsoft.com/office/powerpoint/2010/main" val="1446068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1B93A-66B2-B62B-A96A-E1C64CC36C3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C8D11D21-740A-BC7A-84B7-B1767E13620F}"/>
              </a:ext>
            </a:extLst>
          </p:cNvPr>
          <p:cNvSpPr>
            <a:spLocks noGrp="1"/>
          </p:cNvSpPr>
          <p:nvPr>
            <p:ph type="title"/>
          </p:nvPr>
        </p:nvSpPr>
        <p:spPr>
          <a:xfrm>
            <a:off x="302142" y="0"/>
            <a:ext cx="10201464" cy="944257"/>
          </a:xfrm>
        </p:spPr>
        <p:txBody>
          <a:bodyPr>
            <a:normAutofit/>
          </a:bodyPr>
          <a:lstStyle/>
          <a:p>
            <a:r>
              <a:rPr lang="sv-SE" sz="3000" b="1" dirty="0"/>
              <a:t>Lagets mål för säsongen 2026/2027 </a:t>
            </a:r>
            <a:r>
              <a:rPr lang="sv-SE" sz="1800" b="1" dirty="0"/>
              <a:t>(aktiviteter &amp; beteenden)</a:t>
            </a:r>
          </a:p>
        </p:txBody>
      </p:sp>
      <p:graphicFrame>
        <p:nvGraphicFramePr>
          <p:cNvPr id="4" name="Platshållare för innehåll 3">
            <a:extLst>
              <a:ext uri="{FF2B5EF4-FFF2-40B4-BE49-F238E27FC236}">
                <a16:creationId xmlns:a16="http://schemas.microsoft.com/office/drawing/2014/main" id="{EB286613-39A4-4E8E-371E-C1AA1C07A495}"/>
              </a:ext>
            </a:extLst>
          </p:cNvPr>
          <p:cNvGraphicFramePr>
            <a:graphicFrameLocks noGrp="1"/>
          </p:cNvGraphicFramePr>
          <p:nvPr>
            <p:ph idx="1"/>
            <p:extLst>
              <p:ext uri="{D42A27DB-BD31-4B8C-83A1-F6EECF244321}">
                <p14:modId xmlns:p14="http://schemas.microsoft.com/office/powerpoint/2010/main" val="3828189518"/>
              </p:ext>
            </p:extLst>
          </p:nvPr>
        </p:nvGraphicFramePr>
        <p:xfrm>
          <a:off x="423798" y="944257"/>
          <a:ext cx="11101897" cy="4455824"/>
        </p:xfrm>
        <a:graphic>
          <a:graphicData uri="http://schemas.openxmlformats.org/drawingml/2006/table">
            <a:tbl>
              <a:tblPr firstRow="1" bandRow="1">
                <a:tableStyleId>{5C22544A-7EE6-4342-B048-85BDC9FD1C3A}</a:tableStyleId>
              </a:tblPr>
              <a:tblGrid>
                <a:gridCol w="5562306">
                  <a:extLst>
                    <a:ext uri="{9D8B030D-6E8A-4147-A177-3AD203B41FA5}">
                      <a16:colId xmlns:a16="http://schemas.microsoft.com/office/drawing/2014/main" val="2723999857"/>
                    </a:ext>
                  </a:extLst>
                </a:gridCol>
                <a:gridCol w="1370037">
                  <a:extLst>
                    <a:ext uri="{9D8B030D-6E8A-4147-A177-3AD203B41FA5}">
                      <a16:colId xmlns:a16="http://schemas.microsoft.com/office/drawing/2014/main" val="111892443"/>
                    </a:ext>
                  </a:extLst>
                </a:gridCol>
                <a:gridCol w="4169554">
                  <a:extLst>
                    <a:ext uri="{9D8B030D-6E8A-4147-A177-3AD203B41FA5}">
                      <a16:colId xmlns:a16="http://schemas.microsoft.com/office/drawing/2014/main" val="2016223000"/>
                    </a:ext>
                  </a:extLst>
                </a:gridCol>
              </a:tblGrid>
              <a:tr h="383800">
                <a:tc>
                  <a:txBody>
                    <a:bodyPr/>
                    <a:lstStyle/>
                    <a:p>
                      <a:r>
                        <a:rPr lang="sv-SE" dirty="0"/>
                        <a:t>Resultatmål och beteendemål</a:t>
                      </a:r>
                    </a:p>
                  </a:txBody>
                  <a:tcPr/>
                </a:tc>
                <a:tc>
                  <a:txBody>
                    <a:bodyPr/>
                    <a:lstStyle/>
                    <a:p>
                      <a:r>
                        <a:rPr lang="sv-SE" dirty="0"/>
                        <a:t>När</a:t>
                      </a:r>
                    </a:p>
                  </a:txBody>
                  <a:tcPr/>
                </a:tc>
                <a:tc>
                  <a:txBody>
                    <a:bodyPr/>
                    <a:lstStyle/>
                    <a:p>
                      <a:r>
                        <a:rPr lang="sv-SE" dirty="0"/>
                        <a:t>Aktiviteter för att lyckas</a:t>
                      </a:r>
                    </a:p>
                  </a:txBody>
                  <a:tcPr/>
                </a:tc>
                <a:extLst>
                  <a:ext uri="{0D108BD9-81ED-4DB2-BD59-A6C34878D82A}">
                    <a16:rowId xmlns:a16="http://schemas.microsoft.com/office/drawing/2014/main" val="1697552071"/>
                  </a:ext>
                </a:extLst>
              </a:tr>
              <a:tr h="686567">
                <a:tc>
                  <a:txBody>
                    <a:bodyPr/>
                    <a:lstStyle/>
                    <a:p>
                      <a:r>
                        <a:rPr lang="sv-SE" sz="1200" dirty="0"/>
                        <a:t>Exempel</a:t>
                      </a:r>
                      <a:br>
                        <a:rPr lang="sv-SE" sz="1200" dirty="0"/>
                      </a:br>
                      <a:r>
                        <a:rPr lang="sv-SE" sz="1200" dirty="0"/>
                        <a:t>Åka på Eskilscupen</a:t>
                      </a:r>
                    </a:p>
                  </a:txBody>
                  <a:tcPr/>
                </a:tc>
                <a:tc>
                  <a:txBody>
                    <a:bodyPr/>
                    <a:lstStyle/>
                    <a:p>
                      <a:r>
                        <a:rPr lang="sv-SE" sz="1200" dirty="0"/>
                        <a:t>Sommaren 2027</a:t>
                      </a:r>
                    </a:p>
                  </a:txBody>
                  <a:tcPr/>
                </a:tc>
                <a:tc>
                  <a:txBody>
                    <a:bodyPr/>
                    <a:lstStyle/>
                    <a:p>
                      <a:r>
                        <a:rPr lang="sv-SE" sz="1200" dirty="0"/>
                        <a:t>Ha hög träningsnärvaro</a:t>
                      </a:r>
                    </a:p>
                    <a:p>
                      <a:r>
                        <a:rPr lang="sv-SE" sz="1200" dirty="0"/>
                        <a:t>Genomföra försäljningsaktivitet</a:t>
                      </a:r>
                    </a:p>
                    <a:p>
                      <a:endParaRPr lang="sv-SE" sz="1200" dirty="0"/>
                    </a:p>
                  </a:txBody>
                  <a:tcPr/>
                </a:tc>
                <a:extLst>
                  <a:ext uri="{0D108BD9-81ED-4DB2-BD59-A6C34878D82A}">
                    <a16:rowId xmlns:a16="http://schemas.microsoft.com/office/drawing/2014/main" val="2023134871"/>
                  </a:ext>
                </a:extLst>
              </a:tr>
              <a:tr h="674914">
                <a:tc>
                  <a:txBody>
                    <a:bodyPr/>
                    <a:lstStyle/>
                    <a:p>
                      <a:r>
                        <a:rPr lang="sv-SE" sz="1200" dirty="0"/>
                        <a:t>Exempel</a:t>
                      </a:r>
                    </a:p>
                    <a:p>
                      <a:r>
                        <a:rPr lang="sv-SE" sz="1200" dirty="0"/>
                        <a:t>Förbereda oss för 9-manna</a:t>
                      </a:r>
                    </a:p>
                  </a:txBody>
                  <a:tcPr/>
                </a:tc>
                <a:tc>
                  <a:txBody>
                    <a:bodyPr/>
                    <a:lstStyle/>
                    <a:p>
                      <a:r>
                        <a:rPr lang="sv-SE" sz="1200" dirty="0"/>
                        <a:t>Säsongen </a:t>
                      </a:r>
                    </a:p>
                    <a:p>
                      <a:r>
                        <a:rPr lang="sv-SE" sz="1200" dirty="0"/>
                        <a:t>2026/2027</a:t>
                      </a:r>
                    </a:p>
                  </a:txBody>
                  <a:tcPr/>
                </a:tc>
                <a:tc>
                  <a:txBody>
                    <a:bodyPr/>
                    <a:lstStyle/>
                    <a:p>
                      <a:r>
                        <a:rPr lang="sv-SE" sz="1200" dirty="0"/>
                        <a:t>Boka träningsmatch, 9-manna med  lag XX </a:t>
                      </a:r>
                    </a:p>
                  </a:txBody>
                  <a:tcPr/>
                </a:tc>
                <a:extLst>
                  <a:ext uri="{0D108BD9-81ED-4DB2-BD59-A6C34878D82A}">
                    <a16:rowId xmlns:a16="http://schemas.microsoft.com/office/drawing/2014/main" val="3174702912"/>
                  </a:ext>
                </a:extLst>
              </a:tr>
              <a:tr h="685800">
                <a:tc>
                  <a:txBody>
                    <a:bodyPr/>
                    <a:lstStyle/>
                    <a:p>
                      <a:r>
                        <a:rPr lang="sv-SE" sz="1200" dirty="0"/>
                        <a:t>Exempel</a:t>
                      </a:r>
                    </a:p>
                    <a:p>
                      <a:r>
                        <a:rPr lang="sv-SE" sz="1200" dirty="0"/>
                        <a:t>Öka lagets gemenskap och lagkänsla</a:t>
                      </a:r>
                    </a:p>
                  </a:txBody>
                  <a:tcPr/>
                </a:tc>
                <a:tc>
                  <a:txBody>
                    <a:bodyPr/>
                    <a:lstStyle/>
                    <a:p>
                      <a:r>
                        <a:rPr lang="sv-SE" sz="1200" dirty="0"/>
                        <a:t>Våren 2026</a:t>
                      </a:r>
                    </a:p>
                  </a:txBody>
                  <a:tcPr/>
                </a:tc>
                <a:tc>
                  <a:txBody>
                    <a:bodyPr/>
                    <a:lstStyle/>
                    <a:p>
                      <a:r>
                        <a:rPr lang="sv-SE" sz="1200" dirty="0"/>
                        <a:t>Genomföra träningsläger med övernattning</a:t>
                      </a:r>
                    </a:p>
                    <a:p>
                      <a:r>
                        <a:rPr lang="sv-SE" sz="1200" dirty="0"/>
                        <a:t>Kicka off med lära-känna aktiviteter</a:t>
                      </a:r>
                    </a:p>
                    <a:p>
                      <a:r>
                        <a:rPr lang="sv-SE" sz="1200" dirty="0"/>
                        <a:t>Sätta upp spelregler</a:t>
                      </a:r>
                    </a:p>
                  </a:txBody>
                  <a:tcPr/>
                </a:tc>
                <a:extLst>
                  <a:ext uri="{0D108BD9-81ED-4DB2-BD59-A6C34878D82A}">
                    <a16:rowId xmlns:a16="http://schemas.microsoft.com/office/drawing/2014/main" val="2005906835"/>
                  </a:ext>
                </a:extLst>
              </a:tr>
              <a:tr h="674915">
                <a:tc>
                  <a:txBody>
                    <a:bodyPr/>
                    <a:lstStyle/>
                    <a:p>
                      <a:r>
                        <a:rPr lang="sv-SE" sz="1200" dirty="0"/>
                        <a:t>Exempel</a:t>
                      </a:r>
                    </a:p>
                    <a:p>
                      <a:r>
                        <a:rPr lang="sv-SE" sz="1200" dirty="0"/>
                        <a:t>Alla ska känna glädje på träningar och matcher </a:t>
                      </a:r>
                    </a:p>
                    <a:p>
                      <a:endParaRPr lang="sv-SE" sz="1200" dirty="0"/>
                    </a:p>
                  </a:txBody>
                  <a:tcPr/>
                </a:tc>
                <a:tc>
                  <a:txBody>
                    <a:bodyPr/>
                    <a:lstStyle/>
                    <a:p>
                      <a:r>
                        <a:rPr lang="sv-SE" sz="1200" dirty="0"/>
                        <a:t>Hela säsongen</a:t>
                      </a:r>
                    </a:p>
                  </a:txBody>
                  <a:tcPr/>
                </a:tc>
                <a:tc>
                  <a:txBody>
                    <a:bodyPr/>
                    <a:lstStyle/>
                    <a:p>
                      <a:r>
                        <a:rPr lang="sv-SE" sz="1200" dirty="0"/>
                        <a:t>Vi hälsar alltid på alla </a:t>
                      </a:r>
                    </a:p>
                    <a:p>
                      <a:r>
                        <a:rPr lang="sv-SE" sz="1200" dirty="0"/>
                        <a:t>Alla är med alla i övningarna </a:t>
                      </a:r>
                    </a:p>
                  </a:txBody>
                  <a:tcPr/>
                </a:tc>
                <a:extLst>
                  <a:ext uri="{0D108BD9-81ED-4DB2-BD59-A6C34878D82A}">
                    <a16:rowId xmlns:a16="http://schemas.microsoft.com/office/drawing/2014/main" val="1698175003"/>
                  </a:ext>
                </a:extLst>
              </a:tr>
              <a:tr h="664028">
                <a:tc>
                  <a:txBody>
                    <a:bodyPr/>
                    <a:lstStyle/>
                    <a:p>
                      <a:r>
                        <a:rPr lang="sv-SE" sz="1200" dirty="0"/>
                        <a:t>Exempel</a:t>
                      </a:r>
                    </a:p>
                    <a:p>
                      <a:r>
                        <a:rPr lang="sv-SE" sz="1200" dirty="0"/>
                        <a:t>Vi peppar och lyfter varandra</a:t>
                      </a:r>
                    </a:p>
                  </a:txBody>
                  <a:tcPr/>
                </a:tc>
                <a:tc>
                  <a:txBody>
                    <a:bodyPr/>
                    <a:lstStyle/>
                    <a:p>
                      <a:r>
                        <a:rPr lang="sv-SE" sz="1200" dirty="0"/>
                        <a:t>Hela säsongen</a:t>
                      </a:r>
                    </a:p>
                  </a:txBody>
                  <a:tcPr/>
                </a:tc>
                <a:tc>
                  <a:txBody>
                    <a:bodyPr/>
                    <a:lstStyle/>
                    <a:p>
                      <a:r>
                        <a:rPr lang="sv-SE" sz="1200" dirty="0"/>
                        <a:t>VI skyller inte våra misstag på varandra</a:t>
                      </a:r>
                    </a:p>
                    <a:p>
                      <a:r>
                        <a:rPr lang="sv-SE" sz="1200" dirty="0"/>
                        <a:t>Vi stöttar när det är tufft och frågar hur man mår</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Vi uppmuntrar när någon gör något bra</a:t>
                      </a:r>
                    </a:p>
                  </a:txBody>
                  <a:tcPr/>
                </a:tc>
                <a:extLst>
                  <a:ext uri="{0D108BD9-81ED-4DB2-BD59-A6C34878D82A}">
                    <a16:rowId xmlns:a16="http://schemas.microsoft.com/office/drawing/2014/main" val="4150859389"/>
                  </a:ext>
                </a:extLst>
              </a:tr>
              <a:tr h="685800">
                <a:tc>
                  <a:txBody>
                    <a:bodyPr/>
                    <a:lstStyle/>
                    <a:p>
                      <a:r>
                        <a:rPr lang="sv-SE" sz="1200" dirty="0"/>
                        <a:t>Exempel</a:t>
                      </a:r>
                    </a:p>
                    <a:p>
                      <a:r>
                        <a:rPr lang="sv-SE" sz="1200" dirty="0"/>
                        <a:t>Vi ger alltid allt när vi är på träningarna </a:t>
                      </a:r>
                    </a:p>
                  </a:txBody>
                  <a:tcPr/>
                </a:tc>
                <a:tc>
                  <a:txBody>
                    <a:bodyPr/>
                    <a:lstStyle/>
                    <a:p>
                      <a:r>
                        <a:rPr lang="sv-SE" sz="1200" dirty="0"/>
                        <a:t>Hela säsongen</a:t>
                      </a:r>
                    </a:p>
                  </a:txBody>
                  <a:tcPr/>
                </a:tc>
                <a:tc>
                  <a:txBody>
                    <a:bodyPr/>
                    <a:lstStyle/>
                    <a:p>
                      <a:r>
                        <a:rPr lang="sv-SE" sz="1200" dirty="0"/>
                        <a:t>Vi har hög träningsnärvaro</a:t>
                      </a:r>
                    </a:p>
                    <a:p>
                      <a:r>
                        <a:rPr lang="sv-SE" sz="1200" dirty="0"/>
                        <a:t>Vi jobbar för varandra och offrar oss</a:t>
                      </a:r>
                    </a:p>
                  </a:txBody>
                  <a:tcPr/>
                </a:tc>
                <a:extLst>
                  <a:ext uri="{0D108BD9-81ED-4DB2-BD59-A6C34878D82A}">
                    <a16:rowId xmlns:a16="http://schemas.microsoft.com/office/drawing/2014/main" val="1902364676"/>
                  </a:ext>
                </a:extLst>
              </a:tr>
            </a:tbl>
          </a:graphicData>
        </a:graphic>
      </p:graphicFrame>
      <p:sp>
        <p:nvSpPr>
          <p:cNvPr id="3" name="Rektangel 2">
            <a:extLst>
              <a:ext uri="{FF2B5EF4-FFF2-40B4-BE49-F238E27FC236}">
                <a16:creationId xmlns:a16="http://schemas.microsoft.com/office/drawing/2014/main" id="{1CEFA79E-C4BB-C7B5-7265-79646AD89491}"/>
              </a:ext>
            </a:extLst>
          </p:cNvPr>
          <p:cNvSpPr/>
          <p:nvPr/>
        </p:nvSpPr>
        <p:spPr>
          <a:xfrm rot="2137787">
            <a:off x="10032953" y="508282"/>
            <a:ext cx="1656763" cy="515300"/>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000" b="1" dirty="0">
                <a:solidFill>
                  <a:schemeClr val="tx1"/>
                </a:solidFill>
              </a:rPr>
              <a:t>Exempel</a:t>
            </a:r>
          </a:p>
        </p:txBody>
      </p:sp>
    </p:spTree>
    <p:extLst>
      <p:ext uri="{BB962C8B-B14F-4D97-AF65-F5344CB8AC3E}">
        <p14:creationId xmlns:p14="http://schemas.microsoft.com/office/powerpoint/2010/main" val="3130492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2F02F-DD4C-5435-BB38-DA3D1817AA98}"/>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D06A34F-278E-DA3C-3342-88685067B4F6}"/>
              </a:ext>
            </a:extLst>
          </p:cNvPr>
          <p:cNvSpPr>
            <a:spLocks noGrp="1"/>
          </p:cNvSpPr>
          <p:nvPr>
            <p:ph type="title"/>
          </p:nvPr>
        </p:nvSpPr>
        <p:spPr>
          <a:xfrm>
            <a:off x="302142" y="0"/>
            <a:ext cx="10201464" cy="944257"/>
          </a:xfrm>
        </p:spPr>
        <p:txBody>
          <a:bodyPr>
            <a:normAutofit/>
          </a:bodyPr>
          <a:lstStyle/>
          <a:p>
            <a:r>
              <a:rPr lang="sv-SE" sz="3000" b="1" dirty="0"/>
              <a:t>Lagets mål för säsongen 2026/2027 </a:t>
            </a:r>
            <a:r>
              <a:rPr lang="sv-SE" sz="1800" b="1" dirty="0"/>
              <a:t>(aktiviteter &amp; beteenden)</a:t>
            </a:r>
          </a:p>
        </p:txBody>
      </p:sp>
      <p:graphicFrame>
        <p:nvGraphicFramePr>
          <p:cNvPr id="4" name="Platshållare för innehåll 3">
            <a:extLst>
              <a:ext uri="{FF2B5EF4-FFF2-40B4-BE49-F238E27FC236}">
                <a16:creationId xmlns:a16="http://schemas.microsoft.com/office/drawing/2014/main" id="{E59E8675-E246-8591-0F91-68ACF0B10368}"/>
              </a:ext>
            </a:extLst>
          </p:cNvPr>
          <p:cNvGraphicFramePr>
            <a:graphicFrameLocks noGrp="1"/>
          </p:cNvGraphicFramePr>
          <p:nvPr>
            <p:ph idx="1"/>
            <p:extLst>
              <p:ext uri="{D42A27DB-BD31-4B8C-83A1-F6EECF244321}">
                <p14:modId xmlns:p14="http://schemas.microsoft.com/office/powerpoint/2010/main" val="2938282620"/>
              </p:ext>
            </p:extLst>
          </p:nvPr>
        </p:nvGraphicFramePr>
        <p:xfrm>
          <a:off x="379086" y="944257"/>
          <a:ext cx="11127114" cy="4437784"/>
        </p:xfrm>
        <a:graphic>
          <a:graphicData uri="http://schemas.openxmlformats.org/drawingml/2006/table">
            <a:tbl>
              <a:tblPr firstRow="1" bandRow="1">
                <a:tableStyleId>{5C22544A-7EE6-4342-B048-85BDC9FD1C3A}</a:tableStyleId>
              </a:tblPr>
              <a:tblGrid>
                <a:gridCol w="5583757">
                  <a:extLst>
                    <a:ext uri="{9D8B030D-6E8A-4147-A177-3AD203B41FA5}">
                      <a16:colId xmlns:a16="http://schemas.microsoft.com/office/drawing/2014/main" val="2723999857"/>
                    </a:ext>
                  </a:extLst>
                </a:gridCol>
                <a:gridCol w="1375320">
                  <a:extLst>
                    <a:ext uri="{9D8B030D-6E8A-4147-A177-3AD203B41FA5}">
                      <a16:colId xmlns:a16="http://schemas.microsoft.com/office/drawing/2014/main" val="111892443"/>
                    </a:ext>
                  </a:extLst>
                </a:gridCol>
                <a:gridCol w="4168037">
                  <a:extLst>
                    <a:ext uri="{9D8B030D-6E8A-4147-A177-3AD203B41FA5}">
                      <a16:colId xmlns:a16="http://schemas.microsoft.com/office/drawing/2014/main" val="2016223000"/>
                    </a:ext>
                  </a:extLst>
                </a:gridCol>
              </a:tblGrid>
              <a:tr h="321988">
                <a:tc>
                  <a:txBody>
                    <a:bodyPr/>
                    <a:lstStyle/>
                    <a:p>
                      <a:r>
                        <a:rPr lang="sv-SE" dirty="0"/>
                        <a:t>Mål eller beteende </a:t>
                      </a:r>
                    </a:p>
                  </a:txBody>
                  <a:tcPr/>
                </a:tc>
                <a:tc>
                  <a:txBody>
                    <a:bodyPr/>
                    <a:lstStyle/>
                    <a:p>
                      <a:r>
                        <a:rPr lang="sv-SE" dirty="0"/>
                        <a:t>När</a:t>
                      </a:r>
                    </a:p>
                  </a:txBody>
                  <a:tcPr/>
                </a:tc>
                <a:tc>
                  <a:txBody>
                    <a:bodyPr/>
                    <a:lstStyle/>
                    <a:p>
                      <a:r>
                        <a:rPr lang="sv-SE" dirty="0"/>
                        <a:t>Aktiviteter för att lyckas</a:t>
                      </a:r>
                    </a:p>
                  </a:txBody>
                  <a:tcPr/>
                </a:tc>
                <a:extLst>
                  <a:ext uri="{0D108BD9-81ED-4DB2-BD59-A6C34878D82A}">
                    <a16:rowId xmlns:a16="http://schemas.microsoft.com/office/drawing/2014/main" val="1697552071"/>
                  </a:ext>
                </a:extLst>
              </a:tr>
              <a:tr h="686567">
                <a:tc>
                  <a:txBody>
                    <a:bodyPr/>
                    <a:lstStyle/>
                    <a:p>
                      <a:endParaRPr lang="sv-SE" sz="1200" dirty="0"/>
                    </a:p>
                  </a:txBody>
                  <a:tcPr/>
                </a:tc>
                <a:tc>
                  <a:txBody>
                    <a:bodyPr/>
                    <a:lstStyle/>
                    <a:p>
                      <a:endParaRPr lang="sv-SE" sz="1200" dirty="0"/>
                    </a:p>
                  </a:txBody>
                  <a:tcPr/>
                </a:tc>
                <a:tc>
                  <a:txBody>
                    <a:bodyPr/>
                    <a:lstStyle/>
                    <a:p>
                      <a:endParaRPr lang="sv-SE" sz="1200" dirty="0"/>
                    </a:p>
                  </a:txBody>
                  <a:tcPr/>
                </a:tc>
                <a:extLst>
                  <a:ext uri="{0D108BD9-81ED-4DB2-BD59-A6C34878D82A}">
                    <a16:rowId xmlns:a16="http://schemas.microsoft.com/office/drawing/2014/main" val="2023134871"/>
                  </a:ext>
                </a:extLst>
              </a:tr>
              <a:tr h="674914">
                <a:tc>
                  <a:txBody>
                    <a:bodyPr/>
                    <a:lstStyle/>
                    <a:p>
                      <a:endParaRPr lang="sv-SE" sz="1200" dirty="0"/>
                    </a:p>
                  </a:txBody>
                  <a:tcPr/>
                </a:tc>
                <a:tc>
                  <a:txBody>
                    <a:bodyPr/>
                    <a:lstStyle/>
                    <a:p>
                      <a:endParaRPr lang="sv-SE" sz="1200" dirty="0"/>
                    </a:p>
                  </a:txBody>
                  <a:tcPr/>
                </a:tc>
                <a:tc>
                  <a:txBody>
                    <a:bodyPr/>
                    <a:lstStyle/>
                    <a:p>
                      <a:endParaRPr lang="sv-SE" sz="1200" dirty="0"/>
                    </a:p>
                  </a:txBody>
                  <a:tcPr/>
                </a:tc>
                <a:extLst>
                  <a:ext uri="{0D108BD9-81ED-4DB2-BD59-A6C34878D82A}">
                    <a16:rowId xmlns:a16="http://schemas.microsoft.com/office/drawing/2014/main" val="3174702912"/>
                  </a:ext>
                </a:extLst>
              </a:tr>
              <a:tr h="685800">
                <a:tc>
                  <a:txBody>
                    <a:bodyPr/>
                    <a:lstStyle/>
                    <a:p>
                      <a:endParaRPr lang="sv-SE" sz="1200" dirty="0"/>
                    </a:p>
                  </a:txBody>
                  <a:tcPr/>
                </a:tc>
                <a:tc>
                  <a:txBody>
                    <a:bodyPr/>
                    <a:lstStyle/>
                    <a:p>
                      <a:endParaRPr lang="sv-SE" sz="1200" dirty="0"/>
                    </a:p>
                  </a:txBody>
                  <a:tcPr/>
                </a:tc>
                <a:tc>
                  <a:txBody>
                    <a:bodyPr/>
                    <a:lstStyle/>
                    <a:p>
                      <a:endParaRPr lang="sv-SE" sz="1200" dirty="0"/>
                    </a:p>
                  </a:txBody>
                  <a:tcPr/>
                </a:tc>
                <a:extLst>
                  <a:ext uri="{0D108BD9-81ED-4DB2-BD59-A6C34878D82A}">
                    <a16:rowId xmlns:a16="http://schemas.microsoft.com/office/drawing/2014/main" val="2005906835"/>
                  </a:ext>
                </a:extLst>
              </a:tr>
              <a:tr h="674915">
                <a:tc>
                  <a:txBody>
                    <a:bodyPr/>
                    <a:lstStyle/>
                    <a:p>
                      <a:endParaRPr lang="sv-SE" sz="1200" dirty="0"/>
                    </a:p>
                  </a:txBody>
                  <a:tcPr/>
                </a:tc>
                <a:tc>
                  <a:txBody>
                    <a:bodyPr/>
                    <a:lstStyle/>
                    <a:p>
                      <a:endParaRPr lang="sv-SE" sz="1200" dirty="0"/>
                    </a:p>
                  </a:txBody>
                  <a:tcPr/>
                </a:tc>
                <a:tc>
                  <a:txBody>
                    <a:bodyPr/>
                    <a:lstStyle/>
                    <a:p>
                      <a:endParaRPr lang="sv-SE" sz="1200" dirty="0"/>
                    </a:p>
                  </a:txBody>
                  <a:tcPr/>
                </a:tc>
                <a:extLst>
                  <a:ext uri="{0D108BD9-81ED-4DB2-BD59-A6C34878D82A}">
                    <a16:rowId xmlns:a16="http://schemas.microsoft.com/office/drawing/2014/main" val="1698175003"/>
                  </a:ext>
                </a:extLst>
              </a:tr>
              <a:tr h="664028">
                <a:tc>
                  <a:txBody>
                    <a:bodyPr/>
                    <a:lstStyle/>
                    <a:p>
                      <a:endParaRPr lang="sv-SE" sz="1200" dirty="0"/>
                    </a:p>
                  </a:txBody>
                  <a:tcPr/>
                </a:tc>
                <a:tc>
                  <a:txBody>
                    <a:bodyPr/>
                    <a:lstStyle/>
                    <a:p>
                      <a:endParaRPr lang="sv-SE" sz="1200" dirty="0"/>
                    </a:p>
                  </a:txBody>
                  <a:tcPr/>
                </a:tc>
                <a:tc>
                  <a:txBody>
                    <a:bodyPr/>
                    <a:lstStyle/>
                    <a:p>
                      <a:endParaRPr lang="sv-SE" sz="1200" dirty="0"/>
                    </a:p>
                  </a:txBody>
                  <a:tcPr/>
                </a:tc>
                <a:extLst>
                  <a:ext uri="{0D108BD9-81ED-4DB2-BD59-A6C34878D82A}">
                    <a16:rowId xmlns:a16="http://schemas.microsoft.com/office/drawing/2014/main" val="4150859389"/>
                  </a:ext>
                </a:extLst>
              </a:tr>
              <a:tr h="685800">
                <a:tc>
                  <a:txBody>
                    <a:bodyPr/>
                    <a:lstStyle/>
                    <a:p>
                      <a:endParaRPr lang="sv-SE" sz="1200" dirty="0"/>
                    </a:p>
                  </a:txBody>
                  <a:tcPr/>
                </a:tc>
                <a:tc>
                  <a:txBody>
                    <a:bodyPr/>
                    <a:lstStyle/>
                    <a:p>
                      <a:endParaRPr lang="sv-SE" sz="1200" dirty="0"/>
                    </a:p>
                  </a:txBody>
                  <a:tcPr/>
                </a:tc>
                <a:tc>
                  <a:txBody>
                    <a:bodyPr/>
                    <a:lstStyle/>
                    <a:p>
                      <a:endParaRPr lang="sv-SE" sz="1200" dirty="0"/>
                    </a:p>
                  </a:txBody>
                  <a:tcPr/>
                </a:tc>
                <a:extLst>
                  <a:ext uri="{0D108BD9-81ED-4DB2-BD59-A6C34878D82A}">
                    <a16:rowId xmlns:a16="http://schemas.microsoft.com/office/drawing/2014/main" val="1902364676"/>
                  </a:ext>
                </a:extLst>
              </a:tr>
            </a:tbl>
          </a:graphicData>
        </a:graphic>
      </p:graphicFrame>
    </p:spTree>
    <p:extLst>
      <p:ext uri="{BB962C8B-B14F-4D97-AF65-F5344CB8AC3E}">
        <p14:creationId xmlns:p14="http://schemas.microsoft.com/office/powerpoint/2010/main" val="3365893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Bildobjekt 4">
            <a:extLst>
              <a:ext uri="{FF2B5EF4-FFF2-40B4-BE49-F238E27FC236}">
                <a16:creationId xmlns:a16="http://schemas.microsoft.com/office/drawing/2014/main" id="{CF7E4D5C-FC6B-4CB6-9B7C-B1ECD6EBD87C}"/>
              </a:ext>
            </a:extLst>
          </p:cNvPr>
          <p:cNvPicPr>
            <a:picLocks noChangeAspect="1"/>
          </p:cNvPicPr>
          <p:nvPr/>
        </p:nvPicPr>
        <p:blipFill rotWithShape="1">
          <a:blip r:embed="rId2">
            <a:extLst>
              <a:ext uri="{28A0092B-C50C-407E-A947-70E740481C1C}">
                <a14:useLocalDpi xmlns:a14="http://schemas.microsoft.com/office/drawing/2010/main" val="0"/>
              </a:ext>
            </a:extLst>
          </a:blip>
          <a:srcRect l="1046" r="714"/>
          <a:stretch/>
        </p:blipFill>
        <p:spPr>
          <a:xfrm>
            <a:off x="20" y="0"/>
            <a:ext cx="12191980" cy="6856718"/>
          </a:xfrm>
          <a:prstGeom prst="rect">
            <a:avLst/>
          </a:prstGeom>
        </p:spPr>
      </p:pic>
      <p:sp>
        <p:nvSpPr>
          <p:cNvPr id="2" name="textruta 1">
            <a:extLst>
              <a:ext uri="{FF2B5EF4-FFF2-40B4-BE49-F238E27FC236}">
                <a16:creationId xmlns:a16="http://schemas.microsoft.com/office/drawing/2014/main" id="{F9D735EB-CC4E-D765-0A6B-E49BE8ABC96F}"/>
              </a:ext>
            </a:extLst>
          </p:cNvPr>
          <p:cNvSpPr txBox="1"/>
          <p:nvPr/>
        </p:nvSpPr>
        <p:spPr>
          <a:xfrm>
            <a:off x="370115" y="5566512"/>
            <a:ext cx="2601685" cy="923330"/>
          </a:xfrm>
          <a:prstGeom prst="rect">
            <a:avLst/>
          </a:prstGeom>
          <a:noFill/>
        </p:spPr>
        <p:txBody>
          <a:bodyPr wrap="square" rtlCol="0">
            <a:spAutoFit/>
          </a:bodyPr>
          <a:lstStyle/>
          <a:p>
            <a:r>
              <a:rPr lang="sv-SE" dirty="0">
                <a:solidFill>
                  <a:schemeClr val="bg1"/>
                </a:solidFill>
              </a:rPr>
              <a:t>Material framtaget av </a:t>
            </a:r>
          </a:p>
          <a:p>
            <a:r>
              <a:rPr lang="sv-SE" dirty="0">
                <a:solidFill>
                  <a:schemeClr val="bg1"/>
                </a:solidFill>
              </a:rPr>
              <a:t>Hallby Fotbolls styrelse </a:t>
            </a:r>
          </a:p>
          <a:p>
            <a:r>
              <a:rPr lang="sv-SE" dirty="0">
                <a:solidFill>
                  <a:schemeClr val="bg1"/>
                </a:solidFill>
              </a:rPr>
              <a:t>2026-03-01</a:t>
            </a:r>
          </a:p>
        </p:txBody>
      </p:sp>
    </p:spTree>
    <p:extLst>
      <p:ext uri="{BB962C8B-B14F-4D97-AF65-F5344CB8AC3E}">
        <p14:creationId xmlns:p14="http://schemas.microsoft.com/office/powerpoint/2010/main" val="316911638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F Hallby PPT Template_ver1" id="{9DD20E3A-6208-4200-BA78-3FA73F3D6F1C}" vid="{07C13A09-DF73-4217-90A1-6FADBFCFE465}"/>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IF Hallby PPT Template_ver1</Template>
  <TotalTime>5789</TotalTime>
  <Words>735</Words>
  <Application>Microsoft Office PowerPoint</Application>
  <PresentationFormat>Bredbild</PresentationFormat>
  <Paragraphs>90</Paragraphs>
  <Slides>8</Slides>
  <Notes>2</Notes>
  <HiddenSlides>0</HiddenSlides>
  <MMClips>0</MMClips>
  <ScaleCrop>false</ScaleCrop>
  <HeadingPairs>
    <vt:vector size="6" baseType="variant">
      <vt:variant>
        <vt:lpstr>Använt teckensnitt</vt:lpstr>
      </vt:variant>
      <vt:variant>
        <vt:i4>9</vt:i4>
      </vt:variant>
      <vt:variant>
        <vt:lpstr>Tema</vt:lpstr>
      </vt:variant>
      <vt:variant>
        <vt:i4>1</vt:i4>
      </vt:variant>
      <vt:variant>
        <vt:lpstr>Bildrubriker</vt:lpstr>
      </vt:variant>
      <vt:variant>
        <vt:i4>8</vt:i4>
      </vt:variant>
    </vt:vector>
  </HeadingPairs>
  <TitlesOfParts>
    <vt:vector size="18" baseType="lpstr">
      <vt:lpstr>Aptos</vt:lpstr>
      <vt:lpstr>Arial</vt:lpstr>
      <vt:lpstr>Calibri</vt:lpstr>
      <vt:lpstr>Calibri Light</vt:lpstr>
      <vt:lpstr>Chiller</vt:lpstr>
      <vt:lpstr>Comic Sans MS</vt:lpstr>
      <vt:lpstr>Dreaming Outloud Pro</vt:lpstr>
      <vt:lpstr>Lucida Handwriting</vt:lpstr>
      <vt:lpstr>Times New Roman</vt:lpstr>
      <vt:lpstr>Office-tema</vt:lpstr>
      <vt:lpstr>PowerPoint-presentation</vt:lpstr>
      <vt:lpstr>Att bygga ett framgångsrikt lag!</vt:lpstr>
      <vt:lpstr>PowerPoint-presentation</vt:lpstr>
      <vt:lpstr>Hallby Fotbolls Vision och målsättning</vt:lpstr>
      <vt:lpstr>Förslag på övning </vt:lpstr>
      <vt:lpstr>Lagets mål för säsongen 2026/2027 (aktiviteter &amp; beteenden)</vt:lpstr>
      <vt:lpstr>Lagets mål för säsongen 2026/2027 (aktiviteter &amp; beteenden)</vt:lpstr>
      <vt:lpstr>PowerPoint-presentation</vt:lpstr>
    </vt:vector>
  </TitlesOfParts>
  <Company>Region Jönköpings län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Ringvall Sofia</dc:creator>
  <cp:lastModifiedBy>Oskar Bernström</cp:lastModifiedBy>
  <cp:revision>17</cp:revision>
  <dcterms:created xsi:type="dcterms:W3CDTF">2023-01-17T17:50:58Z</dcterms:created>
  <dcterms:modified xsi:type="dcterms:W3CDTF">2026-08-11T13:26:34Z</dcterms:modified>
</cp:coreProperties>
</file>