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56" r:id="rId2"/>
    <p:sldId id="259" r:id="rId3"/>
    <p:sldId id="258" r:id="rId4"/>
    <p:sldId id="260" r:id="rId5"/>
    <p:sldId id="261" r:id="rId6"/>
  </p:sldIdLst>
  <p:sldSz cx="12192000" cy="6858000"/>
  <p:notesSz cx="6858000" cy="9144000"/>
  <p:embeddedFontLst>
    <p:embeddedFont>
      <p:font typeface="Calibri" panose="020F0502020204030204" pitchFamily="34" charset="0"/>
      <p:regular r:id="rId8"/>
      <p:bold r:id="rId9"/>
      <p:italic r:id="rId10"/>
      <p:boldItalic r:id="rId11"/>
    </p:embeddedFont>
    <p:embeddedFont>
      <p:font typeface="Helvetica Neue" panose="02000503000000020004" pitchFamily="2" charset="0"/>
      <p:regular r:id="rId12"/>
      <p:bold r:id="rId13"/>
      <p:italic r:id="rId14"/>
      <p:boldItalic r:id="rId15"/>
    </p:embeddedFont>
    <p:embeddedFont>
      <p:font typeface="Montserrat" pitchFamily="2" charset="77"/>
      <p:regular r:id="rId16"/>
      <p:bold r:id="rId17"/>
      <p:italic r:id="rId18"/>
      <p:boldItalic r:id="rId19"/>
    </p:embeddedFont>
    <p:embeddedFont>
      <p:font typeface="Montserrat Black" pitchFamily="2" charset="77"/>
      <p:bold r:id="rId20"/>
      <p:italic r:id="rId21"/>
      <p:boldItalic r:id="rId22"/>
    </p:embeddedFont>
    <p:embeddedFont>
      <p:font typeface="Montserrat Light" pitchFamily="2" charset="77"/>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h+7rNVWD7AB3xH8PBJQqIVsXgg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595"/>
  </p:normalViewPr>
  <p:slideViewPr>
    <p:cSldViewPr snapToGrid="0">
      <p:cViewPr varScale="1">
        <p:scale>
          <a:sx n="89" d="100"/>
          <a:sy n="89" d="100"/>
        </p:scale>
        <p:origin x="89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openxmlformats.org/officeDocument/2006/relationships/font" Target="fonts/font19.fntdata"/><Relationship Id="rId3" Type="http://schemas.openxmlformats.org/officeDocument/2006/relationships/slide" Target="slides/slide2.xml"/><Relationship Id="rId21" Type="http://schemas.openxmlformats.org/officeDocument/2006/relationships/font" Target="fonts/font14.fntdata"/><Relationship Id="rId34" Type="http://customschemas.google.com/relationships/presentationmetadata" Target="metadata"/><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font" Target="fonts/font18.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24" Type="http://schemas.openxmlformats.org/officeDocument/2006/relationships/font" Target="fonts/font17.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8.fntdata"/><Relationship Id="rId23" Type="http://schemas.openxmlformats.org/officeDocument/2006/relationships/font" Target="fonts/font16.fntdata"/><Relationship Id="rId36" Type="http://schemas.openxmlformats.org/officeDocument/2006/relationships/viewProps" Target="viewProp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font" Target="fonts/font15.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sv-SE"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ight Bg Master Blank" type="tx">
  <p:cSld name="TITLE_AND_BODY">
    <p:spTree>
      <p:nvGrpSpPr>
        <p:cNvPr id="1" name="Shape 15"/>
        <p:cNvGrpSpPr/>
        <p:nvPr/>
      </p:nvGrpSpPr>
      <p:grpSpPr>
        <a:xfrm>
          <a:off x="0" y="0"/>
          <a:ext cx="0" cy="0"/>
          <a:chOff x="0" y="0"/>
          <a:chExt cx="0" cy="0"/>
        </a:xfrm>
      </p:grpSpPr>
      <p:sp>
        <p:nvSpPr>
          <p:cNvPr id="16" name="Google Shape;1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mmerlista med bild">
  <p:cSld name="Nummerlista med bild">
    <p:spTree>
      <p:nvGrpSpPr>
        <p:cNvPr id="1" name="Shape 17"/>
        <p:cNvGrpSpPr/>
        <p:nvPr/>
      </p:nvGrpSpPr>
      <p:grpSpPr>
        <a:xfrm>
          <a:off x="0" y="0"/>
          <a:ext cx="0" cy="0"/>
          <a:chOff x="0" y="0"/>
          <a:chExt cx="0" cy="0"/>
        </a:xfrm>
      </p:grpSpPr>
      <p:sp>
        <p:nvSpPr>
          <p:cNvPr id="18" name="Google Shape;18;p16"/>
          <p:cNvSpPr txBox="1">
            <a:spLocks noGrp="1"/>
          </p:cNvSpPr>
          <p:nvPr>
            <p:ph type="title"/>
          </p:nvPr>
        </p:nvSpPr>
        <p:spPr>
          <a:xfrm>
            <a:off x="5871410" y="1453538"/>
            <a:ext cx="4407707" cy="8776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4000"/>
              <a:buFont typeface="Arial"/>
              <a:buNone/>
              <a:defRPr sz="4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6"/>
          <p:cNvSpPr txBox="1">
            <a:spLocks noGrp="1"/>
          </p:cNvSpPr>
          <p:nvPr>
            <p:ph type="body" idx="1"/>
          </p:nvPr>
        </p:nvSpPr>
        <p:spPr>
          <a:xfrm>
            <a:off x="5901902" y="2555794"/>
            <a:ext cx="4375763" cy="3558285"/>
          </a:xfrm>
          <a:prstGeom prst="rect">
            <a:avLst/>
          </a:prstGeom>
          <a:noFill/>
          <a:ln>
            <a:noFill/>
          </a:ln>
        </p:spPr>
        <p:txBody>
          <a:bodyPr spcFirstLastPara="1" wrap="square" lIns="91425" tIns="45700" rIns="91425" bIns="45700" anchor="t" anchorCtr="0">
            <a:normAutofit/>
          </a:bodyPr>
          <a:lstStyle>
            <a:lvl1pPr marL="457200" marR="0" lvl="0" indent="-330200" algn="l">
              <a:lnSpc>
                <a:spcPct val="90000"/>
              </a:lnSpc>
              <a:spcBef>
                <a:spcPts val="1000"/>
              </a:spcBef>
              <a:spcAft>
                <a:spcPts val="0"/>
              </a:spcAft>
              <a:buClr>
                <a:schemeClr val="lt1"/>
              </a:buClr>
              <a:buSzPts val="1600"/>
              <a:buFont typeface="Calibri"/>
              <a:buAutoNum type="arabicPeriod"/>
              <a:defRPr sz="1600">
                <a:solidFill>
                  <a:schemeClr val="lt1"/>
                </a:solidFill>
                <a:latin typeface="Montserrat"/>
                <a:ea typeface="Montserrat"/>
                <a:cs typeface="Montserrat"/>
                <a:sym typeface="Montserrat"/>
              </a:defRPr>
            </a:lvl1pPr>
            <a:lvl2pPr marL="914400" lvl="1" indent="-381000" algn="l">
              <a:lnSpc>
                <a:spcPct val="90000"/>
              </a:lnSpc>
              <a:spcBef>
                <a:spcPts val="500"/>
              </a:spcBef>
              <a:spcAft>
                <a:spcPts val="0"/>
              </a:spcAft>
              <a:buClr>
                <a:schemeClr val="dk1"/>
              </a:buClr>
              <a:buSzPts val="2400"/>
              <a:buChar char="•"/>
              <a:defRPr>
                <a:latin typeface="Montserrat"/>
                <a:ea typeface="Montserrat"/>
                <a:cs typeface="Montserrat"/>
                <a:sym typeface="Montserrat"/>
              </a:defRPr>
            </a:lvl2pPr>
            <a:lvl3pPr marL="1371600" lvl="2" indent="-355600" algn="l">
              <a:lnSpc>
                <a:spcPct val="90000"/>
              </a:lnSpc>
              <a:spcBef>
                <a:spcPts val="500"/>
              </a:spcBef>
              <a:spcAft>
                <a:spcPts val="0"/>
              </a:spcAft>
              <a:buClr>
                <a:schemeClr val="dk1"/>
              </a:buClr>
              <a:buSzPts val="2000"/>
              <a:buChar char="•"/>
              <a:defRPr>
                <a:latin typeface="Montserrat"/>
                <a:ea typeface="Montserrat"/>
                <a:cs typeface="Montserrat"/>
                <a:sym typeface="Montserrat"/>
              </a:defRPr>
            </a:lvl3pPr>
            <a:lvl4pPr marL="1828800" lvl="3"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4pPr>
            <a:lvl5pPr marL="2286000" lvl="4"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6"/>
          <p:cNvSpPr>
            <a:spLocks noGrp="1"/>
          </p:cNvSpPr>
          <p:nvPr>
            <p:ph type="pic" idx="2"/>
          </p:nvPr>
        </p:nvSpPr>
        <p:spPr>
          <a:xfrm>
            <a:off x="0" y="770021"/>
            <a:ext cx="5522913" cy="6087979"/>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21"/>
        <p:cNvGrpSpPr/>
        <p:nvPr/>
      </p:nvGrpSpPr>
      <p:grpSpPr>
        <a:xfrm>
          <a:off x="0" y="0"/>
          <a:ext cx="0" cy="0"/>
          <a:chOff x="0" y="0"/>
          <a:chExt cx="0" cy="0"/>
        </a:xfrm>
      </p:grpSpPr>
      <p:sp>
        <p:nvSpPr>
          <p:cNvPr id="22" name="Google Shape;2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9"/>
        <p:cNvGrpSpPr/>
        <p:nvPr/>
      </p:nvGrpSpPr>
      <p:grpSpPr>
        <a:xfrm>
          <a:off x="0" y="0"/>
          <a:ext cx="0" cy="0"/>
          <a:chOff x="0" y="0"/>
          <a:chExt cx="0" cy="0"/>
        </a:xfrm>
      </p:grpSpPr>
      <p:sp>
        <p:nvSpPr>
          <p:cNvPr id="40" name="Google Shape;4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55"/>
        <p:cNvGrpSpPr/>
        <p:nvPr/>
      </p:nvGrpSpPr>
      <p:grpSpPr>
        <a:xfrm>
          <a:off x="0" y="0"/>
          <a:ext cx="0" cy="0"/>
          <a:chOff x="0" y="0"/>
          <a:chExt cx="0" cy="0"/>
        </a:xfrm>
      </p:grpSpPr>
      <p:sp>
        <p:nvSpPr>
          <p:cNvPr id="56" name="Google Shape;5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60"/>
        <p:cNvGrpSpPr/>
        <p:nvPr/>
      </p:nvGrpSpPr>
      <p:grpSpPr>
        <a:xfrm>
          <a:off x="0" y="0"/>
          <a:ext cx="0" cy="0"/>
          <a:chOff x="0" y="0"/>
          <a:chExt cx="0" cy="0"/>
        </a:xfrm>
      </p:grpSpPr>
      <p:sp>
        <p:nvSpPr>
          <p:cNvPr id="61" name="Google Shape;6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64"/>
        <p:cNvGrpSpPr/>
        <p:nvPr/>
      </p:nvGrpSpPr>
      <p:grpSpPr>
        <a:xfrm>
          <a:off x="0" y="0"/>
          <a:ext cx="0" cy="0"/>
          <a:chOff x="0" y="0"/>
          <a:chExt cx="0" cy="0"/>
        </a:xfrm>
      </p:grpSpPr>
      <p:sp>
        <p:nvSpPr>
          <p:cNvPr id="65" name="Google Shape;65;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71"/>
        <p:cNvGrpSpPr/>
        <p:nvPr/>
      </p:nvGrpSpPr>
      <p:grpSpPr>
        <a:xfrm>
          <a:off x="0" y="0"/>
          <a:ext cx="0" cy="0"/>
          <a:chOff x="0" y="0"/>
          <a:chExt cx="0" cy="0"/>
        </a:xfrm>
      </p:grpSpPr>
      <p:sp>
        <p:nvSpPr>
          <p:cNvPr id="72" name="Google Shape;72;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5"/>
          <p:cNvSpPr>
            <a:spLocks noGrp="1"/>
          </p:cNvSpPr>
          <p:nvPr>
            <p:ph type="pic" idx="2"/>
          </p:nvPr>
        </p:nvSpPr>
        <p:spPr>
          <a:xfrm>
            <a:off x="5183188" y="987425"/>
            <a:ext cx="6172200" cy="4873625"/>
          </a:xfrm>
          <a:prstGeom prst="rect">
            <a:avLst/>
          </a:prstGeom>
          <a:noFill/>
          <a:ln>
            <a:noFill/>
          </a:ln>
        </p:spPr>
      </p:sp>
      <p:sp>
        <p:nvSpPr>
          <p:cNvPr id="74" name="Google Shape;74;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84"/>
        <p:cNvGrpSpPr/>
        <p:nvPr/>
      </p:nvGrpSpPr>
      <p:grpSpPr>
        <a:xfrm>
          <a:off x="0" y="0"/>
          <a:ext cx="0" cy="0"/>
          <a:chOff x="0" y="0"/>
          <a:chExt cx="0" cy="0"/>
        </a:xfrm>
      </p:grpSpPr>
      <p:sp>
        <p:nvSpPr>
          <p:cNvPr id="85" name="Google Shape;85;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90"/>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elbild">
  <p:cSld name="Helbild">
    <p:spTree>
      <p:nvGrpSpPr>
        <p:cNvPr id="1" name="Shape 91"/>
        <p:cNvGrpSpPr/>
        <p:nvPr/>
      </p:nvGrpSpPr>
      <p:grpSpPr>
        <a:xfrm>
          <a:off x="0" y="0"/>
          <a:ext cx="0" cy="0"/>
          <a:chOff x="0" y="0"/>
          <a:chExt cx="0" cy="0"/>
        </a:xfrm>
      </p:grpSpPr>
      <p:sp>
        <p:nvSpPr>
          <p:cNvPr id="92" name="Google Shape;92;p29"/>
          <p:cNvSpPr>
            <a:spLocks noGrp="1"/>
          </p:cNvSpPr>
          <p:nvPr>
            <p:ph type="pic" idx="2"/>
          </p:nvPr>
        </p:nvSpPr>
        <p:spPr>
          <a:xfrm>
            <a:off x="0" y="753979"/>
            <a:ext cx="12192000" cy="6104021"/>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amsida bara text">
  <p:cSld name="Framsida bara text">
    <p:spTree>
      <p:nvGrpSpPr>
        <p:cNvPr id="1" name="Shape 93"/>
        <p:cNvGrpSpPr/>
        <p:nvPr/>
      </p:nvGrpSpPr>
      <p:grpSpPr>
        <a:xfrm>
          <a:off x="0" y="0"/>
          <a:ext cx="0" cy="0"/>
          <a:chOff x="0" y="0"/>
          <a:chExt cx="0" cy="0"/>
        </a:xfrm>
      </p:grpSpPr>
      <p:sp>
        <p:nvSpPr>
          <p:cNvPr id="94" name="Google Shape;94;p30"/>
          <p:cNvSpPr txBox="1">
            <a:spLocks noGrp="1"/>
          </p:cNvSpPr>
          <p:nvPr>
            <p:ph type="body" idx="1"/>
          </p:nvPr>
        </p:nvSpPr>
        <p:spPr>
          <a:xfrm>
            <a:off x="2255837" y="2770304"/>
            <a:ext cx="7680325" cy="1125635"/>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9600"/>
              <a:buNone/>
              <a:defRPr sz="96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amsida med förvald bild och text">
  <p:cSld name="Framsida med förvald bild och text">
    <p:spTree>
      <p:nvGrpSpPr>
        <p:cNvPr id="1" name="Shape 95"/>
        <p:cNvGrpSpPr/>
        <p:nvPr/>
      </p:nvGrpSpPr>
      <p:grpSpPr>
        <a:xfrm>
          <a:off x="0" y="0"/>
          <a:ext cx="0" cy="0"/>
          <a:chOff x="0" y="0"/>
          <a:chExt cx="0" cy="0"/>
        </a:xfrm>
      </p:grpSpPr>
      <p:pic>
        <p:nvPicPr>
          <p:cNvPr id="96" name="Google Shape;96;p31"/>
          <p:cNvPicPr preferRelativeResize="0"/>
          <p:nvPr/>
        </p:nvPicPr>
        <p:blipFill rotWithShape="1">
          <a:blip r:embed="rId2">
            <a:alphaModFix/>
          </a:blip>
          <a:srcRect l="1007" t="13731" r="1007" b="12683"/>
          <a:stretch/>
        </p:blipFill>
        <p:spPr>
          <a:xfrm>
            <a:off x="-1" y="753979"/>
            <a:ext cx="12192001" cy="6104021"/>
          </a:xfrm>
          <a:prstGeom prst="rect">
            <a:avLst/>
          </a:prstGeom>
          <a:noFill/>
          <a:ln>
            <a:noFill/>
          </a:ln>
        </p:spPr>
      </p:pic>
      <p:pic>
        <p:nvPicPr>
          <p:cNvPr id="97" name="Google Shape;97;p31"/>
          <p:cNvPicPr preferRelativeResize="0"/>
          <p:nvPr/>
        </p:nvPicPr>
        <p:blipFill rotWithShape="1">
          <a:blip r:embed="rId3">
            <a:alphaModFix/>
          </a:blip>
          <a:srcRect/>
          <a:stretch/>
        </p:blipFill>
        <p:spPr>
          <a:xfrm>
            <a:off x="2370031" y="2775470"/>
            <a:ext cx="7451935" cy="1307059"/>
          </a:xfrm>
          <a:prstGeom prst="rect">
            <a:avLst/>
          </a:prstGeom>
          <a:noFill/>
          <a:ln>
            <a:noFill/>
          </a:ln>
        </p:spPr>
      </p:pic>
      <p:pic>
        <p:nvPicPr>
          <p:cNvPr id="98" name="Google Shape;98;p31"/>
          <p:cNvPicPr preferRelativeResize="0"/>
          <p:nvPr/>
        </p:nvPicPr>
        <p:blipFill rotWithShape="1">
          <a:blip r:embed="rId4">
            <a:alphaModFix/>
          </a:blip>
          <a:srcRect/>
          <a:stretch/>
        </p:blipFill>
        <p:spPr>
          <a:xfrm>
            <a:off x="11517684" y="6158779"/>
            <a:ext cx="350754" cy="44964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Framsida med förvald bild och text 02">
  <p:cSld name="Framsida med förvald bild och text 02">
    <p:spTree>
      <p:nvGrpSpPr>
        <p:cNvPr id="1" name="Shape 99"/>
        <p:cNvGrpSpPr/>
        <p:nvPr/>
      </p:nvGrpSpPr>
      <p:grpSpPr>
        <a:xfrm>
          <a:off x="0" y="0"/>
          <a:ext cx="0" cy="0"/>
          <a:chOff x="0" y="0"/>
          <a:chExt cx="0" cy="0"/>
        </a:xfrm>
      </p:grpSpPr>
      <p:pic>
        <p:nvPicPr>
          <p:cNvPr id="100" name="Google Shape;100;p32"/>
          <p:cNvPicPr preferRelativeResize="0"/>
          <p:nvPr/>
        </p:nvPicPr>
        <p:blipFill rotWithShape="1">
          <a:blip r:embed="rId2">
            <a:alphaModFix/>
          </a:blip>
          <a:srcRect l="2200" t="13239" r="2201" b="14968"/>
          <a:stretch/>
        </p:blipFill>
        <p:spPr>
          <a:xfrm>
            <a:off x="-1" y="753979"/>
            <a:ext cx="12192001" cy="6104022"/>
          </a:xfrm>
          <a:prstGeom prst="rect">
            <a:avLst/>
          </a:prstGeom>
          <a:noFill/>
          <a:ln>
            <a:noFill/>
          </a:ln>
        </p:spPr>
      </p:pic>
      <p:pic>
        <p:nvPicPr>
          <p:cNvPr id="101" name="Google Shape;101;p32"/>
          <p:cNvPicPr preferRelativeResize="0"/>
          <p:nvPr/>
        </p:nvPicPr>
        <p:blipFill rotWithShape="1">
          <a:blip r:embed="rId3">
            <a:alphaModFix/>
          </a:blip>
          <a:srcRect/>
          <a:stretch/>
        </p:blipFill>
        <p:spPr>
          <a:xfrm>
            <a:off x="2370031" y="2775470"/>
            <a:ext cx="7451935" cy="1307059"/>
          </a:xfrm>
          <a:prstGeom prst="rect">
            <a:avLst/>
          </a:prstGeom>
          <a:noFill/>
          <a:ln>
            <a:noFill/>
          </a:ln>
        </p:spPr>
      </p:pic>
      <p:pic>
        <p:nvPicPr>
          <p:cNvPr id="102" name="Google Shape;102;p32"/>
          <p:cNvPicPr preferRelativeResize="0"/>
          <p:nvPr/>
        </p:nvPicPr>
        <p:blipFill rotWithShape="1">
          <a:blip r:embed="rId4">
            <a:alphaModFix/>
          </a:blip>
          <a:srcRect/>
          <a:stretch/>
        </p:blipFill>
        <p:spPr>
          <a:xfrm>
            <a:off x="11517684" y="6158779"/>
            <a:ext cx="350754" cy="44964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Framsida – Välj bild och förvald text">
  <p:cSld name="Framsida – Välj bild och förvald text">
    <p:spTree>
      <p:nvGrpSpPr>
        <p:cNvPr id="1" name="Shape 103"/>
        <p:cNvGrpSpPr/>
        <p:nvPr/>
      </p:nvGrpSpPr>
      <p:grpSpPr>
        <a:xfrm>
          <a:off x="0" y="0"/>
          <a:ext cx="0" cy="0"/>
          <a:chOff x="0" y="0"/>
          <a:chExt cx="0" cy="0"/>
        </a:xfrm>
      </p:grpSpPr>
      <p:pic>
        <p:nvPicPr>
          <p:cNvPr id="104" name="Google Shape;104;p33"/>
          <p:cNvPicPr preferRelativeResize="0"/>
          <p:nvPr/>
        </p:nvPicPr>
        <p:blipFill rotWithShape="1">
          <a:blip r:embed="rId2">
            <a:alphaModFix/>
          </a:blip>
          <a:srcRect/>
          <a:stretch/>
        </p:blipFill>
        <p:spPr>
          <a:xfrm>
            <a:off x="2370031" y="2775470"/>
            <a:ext cx="7451935" cy="1307059"/>
          </a:xfrm>
          <a:prstGeom prst="rect">
            <a:avLst/>
          </a:prstGeom>
          <a:noFill/>
          <a:ln>
            <a:noFill/>
          </a:ln>
        </p:spPr>
      </p:pic>
      <p:sp>
        <p:nvSpPr>
          <p:cNvPr id="105" name="Google Shape;105;p33"/>
          <p:cNvSpPr>
            <a:spLocks noGrp="1"/>
          </p:cNvSpPr>
          <p:nvPr>
            <p:ph type="pic" idx="2"/>
          </p:nvPr>
        </p:nvSpPr>
        <p:spPr>
          <a:xfrm>
            <a:off x="0" y="770020"/>
            <a:ext cx="12192000" cy="6087979"/>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ext och förvald bild">
  <p:cSld name="1_Text och förvald bild">
    <p:spTree>
      <p:nvGrpSpPr>
        <p:cNvPr id="1" name="Shape 106"/>
        <p:cNvGrpSpPr/>
        <p:nvPr/>
      </p:nvGrpSpPr>
      <p:grpSpPr>
        <a:xfrm>
          <a:off x="0" y="0"/>
          <a:ext cx="0" cy="0"/>
          <a:chOff x="0" y="0"/>
          <a:chExt cx="0" cy="0"/>
        </a:xfrm>
      </p:grpSpPr>
      <p:sp>
        <p:nvSpPr>
          <p:cNvPr id="107" name="Google Shape;107;p34"/>
          <p:cNvSpPr/>
          <p:nvPr/>
        </p:nvSpPr>
        <p:spPr>
          <a:xfrm>
            <a:off x="3269293" y="0"/>
            <a:ext cx="8922707" cy="685799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 name="Google Shape;108;p34"/>
          <p:cNvSpPr/>
          <p:nvPr/>
        </p:nvSpPr>
        <p:spPr>
          <a:xfrm rot="10800000">
            <a:off x="2742915" y="-2"/>
            <a:ext cx="755395" cy="6858000"/>
          </a:xfrm>
          <a:prstGeom prst="parallelogram">
            <a:avLst>
              <a:gd name="adj" fmla="val 25000"/>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9" name="Google Shape;109;p34"/>
          <p:cNvSpPr txBox="1">
            <a:spLocks noGrp="1"/>
          </p:cNvSpPr>
          <p:nvPr>
            <p:ph type="title"/>
          </p:nvPr>
        </p:nvSpPr>
        <p:spPr>
          <a:xfrm>
            <a:off x="4436012" y="1655689"/>
            <a:ext cx="6427932" cy="108519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7200"/>
              <a:buFont typeface="Arial"/>
              <a:buNone/>
              <a:defRPr sz="72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4"/>
          <p:cNvSpPr/>
          <p:nvPr/>
        </p:nvSpPr>
        <p:spPr>
          <a:xfrm>
            <a:off x="0" y="0"/>
            <a:ext cx="3269294" cy="6858000"/>
          </a:xfrm>
          <a:prstGeom prst="rect">
            <a:avLst/>
          </a:prstGeom>
          <a:solidFill>
            <a:srgbClr val="F9DD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11" name="Google Shape;111;p34"/>
          <p:cNvPicPr preferRelativeResize="0"/>
          <p:nvPr/>
        </p:nvPicPr>
        <p:blipFill rotWithShape="1">
          <a:blip r:embed="rId2">
            <a:alphaModFix/>
          </a:blip>
          <a:srcRect/>
          <a:stretch/>
        </p:blipFill>
        <p:spPr>
          <a:xfrm>
            <a:off x="11517684" y="6158779"/>
            <a:ext cx="350754" cy="449642"/>
          </a:xfrm>
          <a:prstGeom prst="rect">
            <a:avLst/>
          </a:prstGeom>
          <a:noFill/>
          <a:ln>
            <a:noFill/>
          </a:ln>
        </p:spPr>
      </p:pic>
      <p:sp>
        <p:nvSpPr>
          <p:cNvPr id="112" name="Google Shape;112;p34"/>
          <p:cNvSpPr txBox="1">
            <a:spLocks noGrp="1"/>
          </p:cNvSpPr>
          <p:nvPr>
            <p:ph type="body" idx="1"/>
          </p:nvPr>
        </p:nvSpPr>
        <p:spPr>
          <a:xfrm>
            <a:off x="4435475" y="3011488"/>
            <a:ext cx="6507163" cy="20970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800"/>
              <a:buNone/>
              <a:defRPr sz="1800">
                <a:solidFill>
                  <a:srgbClr val="000000"/>
                </a:solidFill>
                <a:latin typeface="Montserrat"/>
                <a:ea typeface="Montserrat"/>
                <a:cs typeface="Montserrat"/>
                <a:sym typeface="Montserrat"/>
              </a:defRPr>
            </a:lvl1pPr>
            <a:lvl2pPr marL="914400" lvl="1" indent="-228600" algn="l">
              <a:lnSpc>
                <a:spcPct val="90000"/>
              </a:lnSpc>
              <a:spcBef>
                <a:spcPts val="500"/>
              </a:spcBef>
              <a:spcAft>
                <a:spcPts val="0"/>
              </a:spcAft>
              <a:buClr>
                <a:srgbClr val="000000"/>
              </a:buClr>
              <a:buSzPts val="2400"/>
              <a:buNone/>
              <a:defRPr>
                <a:solidFill>
                  <a:srgbClr val="000000"/>
                </a:solidFill>
                <a:latin typeface="Montserrat"/>
                <a:ea typeface="Montserrat"/>
                <a:cs typeface="Montserrat"/>
                <a:sym typeface="Montserrat"/>
              </a:defRPr>
            </a:lvl2pPr>
            <a:lvl3pPr marL="1371600" lvl="2" indent="-228600" algn="l">
              <a:lnSpc>
                <a:spcPct val="90000"/>
              </a:lnSpc>
              <a:spcBef>
                <a:spcPts val="500"/>
              </a:spcBef>
              <a:spcAft>
                <a:spcPts val="0"/>
              </a:spcAft>
              <a:buClr>
                <a:srgbClr val="000000"/>
              </a:buClr>
              <a:buSzPts val="2000"/>
              <a:buNone/>
              <a:defRPr>
                <a:solidFill>
                  <a:srgbClr val="000000"/>
                </a:solidFill>
                <a:latin typeface="Montserrat"/>
                <a:ea typeface="Montserrat"/>
                <a:cs typeface="Montserrat"/>
                <a:sym typeface="Montserrat"/>
              </a:defRPr>
            </a:lvl3pPr>
            <a:lvl4pPr marL="1828800" lvl="3" indent="-228600" algn="l">
              <a:lnSpc>
                <a:spcPct val="90000"/>
              </a:lnSpc>
              <a:spcBef>
                <a:spcPts val="500"/>
              </a:spcBef>
              <a:spcAft>
                <a:spcPts val="0"/>
              </a:spcAft>
              <a:buClr>
                <a:srgbClr val="000000"/>
              </a:buClr>
              <a:buSzPts val="1800"/>
              <a:buNone/>
              <a:defRPr>
                <a:solidFill>
                  <a:srgbClr val="000000"/>
                </a:solidFill>
                <a:latin typeface="Montserrat"/>
                <a:ea typeface="Montserrat"/>
                <a:cs typeface="Montserrat"/>
                <a:sym typeface="Montserrat"/>
              </a:defRPr>
            </a:lvl4pPr>
            <a:lvl5pPr marL="2286000" lvl="4" indent="-228600" algn="l">
              <a:lnSpc>
                <a:spcPct val="90000"/>
              </a:lnSpc>
              <a:spcBef>
                <a:spcPts val="500"/>
              </a:spcBef>
              <a:spcAft>
                <a:spcPts val="0"/>
              </a:spcAft>
              <a:buClr>
                <a:srgbClr val="000000"/>
              </a:buClr>
              <a:buSzPts val="1800"/>
              <a:buNone/>
              <a:defRPr>
                <a:solidFill>
                  <a:srgbClr val="000000"/>
                </a:solidFill>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3" name="Google Shape;113;p34"/>
          <p:cNvPicPr preferRelativeResize="0"/>
          <p:nvPr/>
        </p:nvPicPr>
        <p:blipFill rotWithShape="1">
          <a:blip r:embed="rId3">
            <a:alphaModFix/>
          </a:blip>
          <a:srcRect r="66257"/>
          <a:stretch/>
        </p:blipFill>
        <p:spPr>
          <a:xfrm>
            <a:off x="0" y="0"/>
            <a:ext cx="3269293" cy="68580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Framsida – bara förvald text">
  <p:cSld name="Framsida – bara förvald text">
    <p:spTree>
      <p:nvGrpSpPr>
        <p:cNvPr id="1" name="Shape 114"/>
        <p:cNvGrpSpPr/>
        <p:nvPr/>
      </p:nvGrpSpPr>
      <p:grpSpPr>
        <a:xfrm>
          <a:off x="0" y="0"/>
          <a:ext cx="0" cy="0"/>
          <a:chOff x="0" y="0"/>
          <a:chExt cx="0" cy="0"/>
        </a:xfrm>
      </p:grpSpPr>
      <p:pic>
        <p:nvPicPr>
          <p:cNvPr id="115" name="Google Shape;115;p35"/>
          <p:cNvPicPr preferRelativeResize="0"/>
          <p:nvPr/>
        </p:nvPicPr>
        <p:blipFill rotWithShape="1">
          <a:blip r:embed="rId2">
            <a:alphaModFix/>
          </a:blip>
          <a:srcRect/>
          <a:stretch/>
        </p:blipFill>
        <p:spPr>
          <a:xfrm>
            <a:off x="2370024" y="2632966"/>
            <a:ext cx="7451935" cy="130706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unktlista">
  <p:cSld name="Punktlista">
    <p:spTree>
      <p:nvGrpSpPr>
        <p:cNvPr id="1" name="Shape 116"/>
        <p:cNvGrpSpPr/>
        <p:nvPr/>
      </p:nvGrpSpPr>
      <p:grpSpPr>
        <a:xfrm>
          <a:off x="0" y="0"/>
          <a:ext cx="0" cy="0"/>
          <a:chOff x="0" y="0"/>
          <a:chExt cx="0" cy="0"/>
        </a:xfrm>
      </p:grpSpPr>
      <p:sp>
        <p:nvSpPr>
          <p:cNvPr id="117" name="Google Shape;117;p36"/>
          <p:cNvSpPr txBox="1">
            <a:spLocks noGrp="1"/>
          </p:cNvSpPr>
          <p:nvPr>
            <p:ph type="title"/>
          </p:nvPr>
        </p:nvSpPr>
        <p:spPr>
          <a:xfrm>
            <a:off x="1570952" y="1637535"/>
            <a:ext cx="9050095" cy="1266227"/>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5000"/>
              <a:buFont typeface="Arial"/>
              <a:buNone/>
              <a:defRPr sz="5000" b="0"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36"/>
          <p:cNvSpPr txBox="1">
            <a:spLocks noGrp="1"/>
          </p:cNvSpPr>
          <p:nvPr>
            <p:ph type="body" idx="1"/>
          </p:nvPr>
        </p:nvSpPr>
        <p:spPr>
          <a:xfrm>
            <a:off x="2638424" y="3105026"/>
            <a:ext cx="3271721" cy="2637086"/>
          </a:xfrm>
          <a:prstGeom prst="rect">
            <a:avLst/>
          </a:prstGeom>
          <a:noFill/>
          <a:ln>
            <a:noFill/>
          </a:ln>
        </p:spPr>
        <p:txBody>
          <a:bodyPr spcFirstLastPara="1" wrap="square" lIns="91425" tIns="45700" rIns="91425" bIns="45700" anchor="t" anchorCtr="0">
            <a:normAutofit/>
          </a:bodyPr>
          <a:lstStyle>
            <a:lvl1pPr marL="457200" marR="0" lvl="0" indent="-336550" algn="l">
              <a:lnSpc>
                <a:spcPct val="90000"/>
              </a:lnSpc>
              <a:spcBef>
                <a:spcPts val="1000"/>
              </a:spcBef>
              <a:spcAft>
                <a:spcPts val="0"/>
              </a:spcAft>
              <a:buClr>
                <a:schemeClr val="lt1"/>
              </a:buClr>
              <a:buSzPts val="1700"/>
              <a:buFont typeface="Arial"/>
              <a:buChar char="•"/>
              <a:defRPr sz="1700">
                <a:solidFill>
                  <a:schemeClr val="lt1"/>
                </a:solidFill>
                <a:latin typeface="Montserrat"/>
                <a:ea typeface="Montserrat"/>
                <a:cs typeface="Montserrat"/>
                <a:sym typeface="Montserrat"/>
              </a:defRPr>
            </a:lvl1pPr>
            <a:lvl2pPr marL="914400" lvl="1" indent="-381000" algn="l">
              <a:lnSpc>
                <a:spcPct val="90000"/>
              </a:lnSpc>
              <a:spcBef>
                <a:spcPts val="500"/>
              </a:spcBef>
              <a:spcAft>
                <a:spcPts val="0"/>
              </a:spcAft>
              <a:buClr>
                <a:schemeClr val="dk1"/>
              </a:buClr>
              <a:buSzPts val="2400"/>
              <a:buChar char="•"/>
              <a:defRPr>
                <a:latin typeface="Montserrat"/>
                <a:ea typeface="Montserrat"/>
                <a:cs typeface="Montserrat"/>
                <a:sym typeface="Montserrat"/>
              </a:defRPr>
            </a:lvl2pPr>
            <a:lvl3pPr marL="1371600" lvl="2" indent="-355600" algn="l">
              <a:lnSpc>
                <a:spcPct val="90000"/>
              </a:lnSpc>
              <a:spcBef>
                <a:spcPts val="500"/>
              </a:spcBef>
              <a:spcAft>
                <a:spcPts val="0"/>
              </a:spcAft>
              <a:buClr>
                <a:schemeClr val="dk1"/>
              </a:buClr>
              <a:buSzPts val="2000"/>
              <a:buChar char="•"/>
              <a:defRPr>
                <a:latin typeface="Montserrat"/>
                <a:ea typeface="Montserrat"/>
                <a:cs typeface="Montserrat"/>
                <a:sym typeface="Montserrat"/>
              </a:defRPr>
            </a:lvl3pPr>
            <a:lvl4pPr marL="1828800" lvl="3"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4pPr>
            <a:lvl5pPr marL="2286000" lvl="4"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36"/>
          <p:cNvSpPr txBox="1">
            <a:spLocks noGrp="1"/>
          </p:cNvSpPr>
          <p:nvPr>
            <p:ph type="body" idx="2"/>
          </p:nvPr>
        </p:nvSpPr>
        <p:spPr>
          <a:xfrm>
            <a:off x="6236551" y="3105026"/>
            <a:ext cx="3271721" cy="2637086"/>
          </a:xfrm>
          <a:prstGeom prst="rect">
            <a:avLst/>
          </a:prstGeom>
          <a:noFill/>
          <a:ln>
            <a:noFill/>
          </a:ln>
        </p:spPr>
        <p:txBody>
          <a:bodyPr spcFirstLastPara="1" wrap="square" lIns="91425" tIns="45700" rIns="91425" bIns="45700" anchor="t" anchorCtr="0">
            <a:normAutofit/>
          </a:bodyPr>
          <a:lstStyle>
            <a:lvl1pPr marL="457200" marR="0" lvl="0" indent="-336550" algn="l">
              <a:lnSpc>
                <a:spcPct val="90000"/>
              </a:lnSpc>
              <a:spcBef>
                <a:spcPts val="1000"/>
              </a:spcBef>
              <a:spcAft>
                <a:spcPts val="0"/>
              </a:spcAft>
              <a:buClr>
                <a:schemeClr val="lt1"/>
              </a:buClr>
              <a:buSzPts val="1700"/>
              <a:buFont typeface="Arial"/>
              <a:buChar char="•"/>
              <a:defRPr sz="1700">
                <a:solidFill>
                  <a:schemeClr val="lt1"/>
                </a:solidFill>
                <a:latin typeface="Montserrat"/>
                <a:ea typeface="Montserrat"/>
                <a:cs typeface="Montserrat"/>
                <a:sym typeface="Montserrat"/>
              </a:defRPr>
            </a:lvl1pPr>
            <a:lvl2pPr marL="914400" lvl="1" indent="-381000" algn="l">
              <a:lnSpc>
                <a:spcPct val="90000"/>
              </a:lnSpc>
              <a:spcBef>
                <a:spcPts val="500"/>
              </a:spcBef>
              <a:spcAft>
                <a:spcPts val="0"/>
              </a:spcAft>
              <a:buClr>
                <a:schemeClr val="dk1"/>
              </a:buClr>
              <a:buSzPts val="2400"/>
              <a:buChar char="•"/>
              <a:defRPr>
                <a:latin typeface="Montserrat"/>
                <a:ea typeface="Montserrat"/>
                <a:cs typeface="Montserrat"/>
                <a:sym typeface="Montserrat"/>
              </a:defRPr>
            </a:lvl2pPr>
            <a:lvl3pPr marL="1371600" lvl="2" indent="-355600" algn="l">
              <a:lnSpc>
                <a:spcPct val="90000"/>
              </a:lnSpc>
              <a:spcBef>
                <a:spcPts val="500"/>
              </a:spcBef>
              <a:spcAft>
                <a:spcPts val="0"/>
              </a:spcAft>
              <a:buClr>
                <a:schemeClr val="dk1"/>
              </a:buClr>
              <a:buSzPts val="2000"/>
              <a:buChar char="•"/>
              <a:defRPr>
                <a:latin typeface="Montserrat"/>
                <a:ea typeface="Montserrat"/>
                <a:cs typeface="Montserrat"/>
                <a:sym typeface="Montserrat"/>
              </a:defRPr>
            </a:lvl3pPr>
            <a:lvl4pPr marL="1828800" lvl="3"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4pPr>
            <a:lvl5pPr marL="2286000" lvl="4"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Nummerlista med bild">
  <p:cSld name="1_Nummerlista med bild">
    <p:spTree>
      <p:nvGrpSpPr>
        <p:cNvPr id="1" name="Shape 120"/>
        <p:cNvGrpSpPr/>
        <p:nvPr/>
      </p:nvGrpSpPr>
      <p:grpSpPr>
        <a:xfrm>
          <a:off x="0" y="0"/>
          <a:ext cx="0" cy="0"/>
          <a:chOff x="0" y="0"/>
          <a:chExt cx="0" cy="0"/>
        </a:xfrm>
      </p:grpSpPr>
      <p:sp>
        <p:nvSpPr>
          <p:cNvPr id="121" name="Google Shape;121;p37"/>
          <p:cNvSpPr txBox="1">
            <a:spLocks noGrp="1"/>
          </p:cNvSpPr>
          <p:nvPr>
            <p:ph type="title"/>
          </p:nvPr>
        </p:nvSpPr>
        <p:spPr>
          <a:xfrm>
            <a:off x="5871410" y="1453538"/>
            <a:ext cx="4407707" cy="8776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4000"/>
              <a:buFont typeface="Arial"/>
              <a:buNone/>
              <a:defRPr sz="4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37"/>
          <p:cNvSpPr txBox="1">
            <a:spLocks noGrp="1"/>
          </p:cNvSpPr>
          <p:nvPr>
            <p:ph type="body" idx="1"/>
          </p:nvPr>
        </p:nvSpPr>
        <p:spPr>
          <a:xfrm>
            <a:off x="5901902" y="2555794"/>
            <a:ext cx="4375763" cy="3558285"/>
          </a:xfrm>
          <a:prstGeom prst="rect">
            <a:avLst/>
          </a:prstGeom>
          <a:noFill/>
          <a:ln>
            <a:noFill/>
          </a:ln>
        </p:spPr>
        <p:txBody>
          <a:bodyPr spcFirstLastPara="1" wrap="square" lIns="91425" tIns="45700" rIns="91425" bIns="45700" anchor="t" anchorCtr="0">
            <a:normAutofit/>
          </a:bodyPr>
          <a:lstStyle>
            <a:lvl1pPr marL="457200" marR="0" lvl="0" indent="-330200" algn="l">
              <a:lnSpc>
                <a:spcPct val="90000"/>
              </a:lnSpc>
              <a:spcBef>
                <a:spcPts val="1000"/>
              </a:spcBef>
              <a:spcAft>
                <a:spcPts val="0"/>
              </a:spcAft>
              <a:buClr>
                <a:schemeClr val="lt1"/>
              </a:buClr>
              <a:buSzPts val="1600"/>
              <a:buFont typeface="Calibri"/>
              <a:buAutoNum type="arabicPeriod"/>
              <a:defRPr sz="1600">
                <a:solidFill>
                  <a:schemeClr val="lt1"/>
                </a:solidFill>
                <a:latin typeface="Montserrat"/>
                <a:ea typeface="Montserrat"/>
                <a:cs typeface="Montserrat"/>
                <a:sym typeface="Montserrat"/>
              </a:defRPr>
            </a:lvl1pPr>
            <a:lvl2pPr marL="914400" lvl="1" indent="-381000" algn="l">
              <a:lnSpc>
                <a:spcPct val="90000"/>
              </a:lnSpc>
              <a:spcBef>
                <a:spcPts val="500"/>
              </a:spcBef>
              <a:spcAft>
                <a:spcPts val="0"/>
              </a:spcAft>
              <a:buClr>
                <a:schemeClr val="dk1"/>
              </a:buClr>
              <a:buSzPts val="2400"/>
              <a:buChar char="•"/>
              <a:defRPr>
                <a:latin typeface="Montserrat"/>
                <a:ea typeface="Montserrat"/>
                <a:cs typeface="Montserrat"/>
                <a:sym typeface="Montserrat"/>
              </a:defRPr>
            </a:lvl2pPr>
            <a:lvl3pPr marL="1371600" lvl="2" indent="-355600" algn="l">
              <a:lnSpc>
                <a:spcPct val="90000"/>
              </a:lnSpc>
              <a:spcBef>
                <a:spcPts val="500"/>
              </a:spcBef>
              <a:spcAft>
                <a:spcPts val="0"/>
              </a:spcAft>
              <a:buClr>
                <a:schemeClr val="dk1"/>
              </a:buClr>
              <a:buSzPts val="2000"/>
              <a:buChar char="•"/>
              <a:defRPr>
                <a:latin typeface="Montserrat"/>
                <a:ea typeface="Montserrat"/>
                <a:cs typeface="Montserrat"/>
                <a:sym typeface="Montserrat"/>
              </a:defRPr>
            </a:lvl3pPr>
            <a:lvl4pPr marL="1828800" lvl="3"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4pPr>
            <a:lvl5pPr marL="2286000" lvl="4" indent="-342900" algn="l">
              <a:lnSpc>
                <a:spcPct val="90000"/>
              </a:lnSpc>
              <a:spcBef>
                <a:spcPts val="500"/>
              </a:spcBef>
              <a:spcAft>
                <a:spcPts val="0"/>
              </a:spcAft>
              <a:buClr>
                <a:schemeClr val="dk1"/>
              </a:buClr>
              <a:buSzPts val="1800"/>
              <a:buChar char="•"/>
              <a:defRPr>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7"/>
          <p:cNvSpPr>
            <a:spLocks noGrp="1"/>
          </p:cNvSpPr>
          <p:nvPr>
            <p:ph type="pic" idx="2"/>
          </p:nvPr>
        </p:nvSpPr>
        <p:spPr>
          <a:xfrm>
            <a:off x="0" y="770021"/>
            <a:ext cx="5522913" cy="6087979"/>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ext och bild">
  <p:cSld name="Text och bild">
    <p:spTree>
      <p:nvGrpSpPr>
        <p:cNvPr id="1" name="Shape 124"/>
        <p:cNvGrpSpPr/>
        <p:nvPr/>
      </p:nvGrpSpPr>
      <p:grpSpPr>
        <a:xfrm>
          <a:off x="0" y="0"/>
          <a:ext cx="0" cy="0"/>
          <a:chOff x="0" y="0"/>
          <a:chExt cx="0" cy="0"/>
        </a:xfrm>
      </p:grpSpPr>
      <p:sp>
        <p:nvSpPr>
          <p:cNvPr id="125" name="Google Shape;125;p38"/>
          <p:cNvSpPr txBox="1">
            <a:spLocks noGrp="1"/>
          </p:cNvSpPr>
          <p:nvPr>
            <p:ph type="title"/>
          </p:nvPr>
        </p:nvSpPr>
        <p:spPr>
          <a:xfrm>
            <a:off x="5440219" y="1434189"/>
            <a:ext cx="6297894" cy="249102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000"/>
              <a:buFont typeface="Arial"/>
              <a:buNone/>
              <a:defRPr sz="5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38"/>
          <p:cNvSpPr>
            <a:spLocks noGrp="1"/>
          </p:cNvSpPr>
          <p:nvPr>
            <p:ph type="pic" idx="2"/>
          </p:nvPr>
        </p:nvSpPr>
        <p:spPr>
          <a:xfrm>
            <a:off x="-1" y="770020"/>
            <a:ext cx="5175249" cy="6087980"/>
          </a:xfrm>
          <a:prstGeom prst="rect">
            <a:avLst/>
          </a:prstGeom>
          <a:noFill/>
          <a:ln>
            <a:noFill/>
          </a:ln>
        </p:spPr>
      </p:sp>
      <p:sp>
        <p:nvSpPr>
          <p:cNvPr id="127" name="Google Shape;127;p38"/>
          <p:cNvSpPr txBox="1">
            <a:spLocks noGrp="1"/>
          </p:cNvSpPr>
          <p:nvPr>
            <p:ph type="body" idx="1"/>
          </p:nvPr>
        </p:nvSpPr>
        <p:spPr>
          <a:xfrm>
            <a:off x="5440220" y="4034832"/>
            <a:ext cx="6297894" cy="180194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800"/>
              <a:buNone/>
              <a:defRPr sz="1800">
                <a:solidFill>
                  <a:srgbClr val="000000"/>
                </a:solidFill>
                <a:latin typeface="Montserrat"/>
                <a:ea typeface="Montserrat"/>
                <a:cs typeface="Montserrat"/>
                <a:sym typeface="Montserrat"/>
              </a:defRPr>
            </a:lvl1pPr>
            <a:lvl2pPr marL="914400" lvl="1" indent="-228600" algn="l">
              <a:lnSpc>
                <a:spcPct val="90000"/>
              </a:lnSpc>
              <a:spcBef>
                <a:spcPts val="500"/>
              </a:spcBef>
              <a:spcAft>
                <a:spcPts val="0"/>
              </a:spcAft>
              <a:buClr>
                <a:srgbClr val="000000"/>
              </a:buClr>
              <a:buSzPts val="2400"/>
              <a:buNone/>
              <a:defRPr>
                <a:solidFill>
                  <a:srgbClr val="000000"/>
                </a:solidFill>
                <a:latin typeface="Montserrat"/>
                <a:ea typeface="Montserrat"/>
                <a:cs typeface="Montserrat"/>
                <a:sym typeface="Montserrat"/>
              </a:defRPr>
            </a:lvl2pPr>
            <a:lvl3pPr marL="1371600" lvl="2" indent="-228600" algn="l">
              <a:lnSpc>
                <a:spcPct val="90000"/>
              </a:lnSpc>
              <a:spcBef>
                <a:spcPts val="500"/>
              </a:spcBef>
              <a:spcAft>
                <a:spcPts val="0"/>
              </a:spcAft>
              <a:buClr>
                <a:srgbClr val="000000"/>
              </a:buClr>
              <a:buSzPts val="2000"/>
              <a:buNone/>
              <a:defRPr>
                <a:solidFill>
                  <a:srgbClr val="000000"/>
                </a:solidFill>
                <a:latin typeface="Montserrat"/>
                <a:ea typeface="Montserrat"/>
                <a:cs typeface="Montserrat"/>
                <a:sym typeface="Montserrat"/>
              </a:defRPr>
            </a:lvl3pPr>
            <a:lvl4pPr marL="1828800" lvl="3" indent="-228600" algn="l">
              <a:lnSpc>
                <a:spcPct val="90000"/>
              </a:lnSpc>
              <a:spcBef>
                <a:spcPts val="500"/>
              </a:spcBef>
              <a:spcAft>
                <a:spcPts val="0"/>
              </a:spcAft>
              <a:buClr>
                <a:srgbClr val="000000"/>
              </a:buClr>
              <a:buSzPts val="1800"/>
              <a:buNone/>
              <a:defRPr>
                <a:solidFill>
                  <a:srgbClr val="000000"/>
                </a:solidFill>
                <a:latin typeface="Montserrat"/>
                <a:ea typeface="Montserrat"/>
                <a:cs typeface="Montserrat"/>
                <a:sym typeface="Montserrat"/>
              </a:defRPr>
            </a:lvl4pPr>
            <a:lvl5pPr marL="2286000" lvl="4" indent="-228600" algn="l">
              <a:lnSpc>
                <a:spcPct val="90000"/>
              </a:lnSpc>
              <a:spcBef>
                <a:spcPts val="500"/>
              </a:spcBef>
              <a:spcAft>
                <a:spcPts val="0"/>
              </a:spcAft>
              <a:buClr>
                <a:srgbClr val="000000"/>
              </a:buClr>
              <a:buSzPts val="1800"/>
              <a:buNone/>
              <a:defRPr>
                <a:solidFill>
                  <a:srgbClr val="000000"/>
                </a:solidFill>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och förvald bild">
  <p:cSld name="Text och förvald bild">
    <p:spTree>
      <p:nvGrpSpPr>
        <p:cNvPr id="1" name="Shape 128"/>
        <p:cNvGrpSpPr/>
        <p:nvPr/>
      </p:nvGrpSpPr>
      <p:grpSpPr>
        <a:xfrm>
          <a:off x="0" y="0"/>
          <a:ext cx="0" cy="0"/>
          <a:chOff x="0" y="0"/>
          <a:chExt cx="0" cy="0"/>
        </a:xfrm>
      </p:grpSpPr>
      <p:sp>
        <p:nvSpPr>
          <p:cNvPr id="129" name="Google Shape;129;p39"/>
          <p:cNvSpPr txBox="1">
            <a:spLocks noGrp="1"/>
          </p:cNvSpPr>
          <p:nvPr>
            <p:ph type="title"/>
          </p:nvPr>
        </p:nvSpPr>
        <p:spPr>
          <a:xfrm>
            <a:off x="5030621" y="1636295"/>
            <a:ext cx="6427932" cy="179270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0000"/>
              </a:buClr>
              <a:buSzPts val="6000"/>
              <a:buFont typeface="Arial"/>
              <a:buNone/>
              <a:defRPr sz="6000" b="1" i="0">
                <a:solidFill>
                  <a:srgbClr val="0000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30" name="Google Shape;130;p39"/>
          <p:cNvPicPr preferRelativeResize="0"/>
          <p:nvPr/>
        </p:nvPicPr>
        <p:blipFill rotWithShape="1">
          <a:blip r:embed="rId2">
            <a:alphaModFix/>
          </a:blip>
          <a:srcRect/>
          <a:stretch/>
        </p:blipFill>
        <p:spPr>
          <a:xfrm>
            <a:off x="0" y="755374"/>
            <a:ext cx="4438320" cy="6102626"/>
          </a:xfrm>
          <a:prstGeom prst="rect">
            <a:avLst/>
          </a:prstGeom>
          <a:noFill/>
          <a:ln>
            <a:noFill/>
          </a:ln>
        </p:spPr>
      </p:pic>
      <p:sp>
        <p:nvSpPr>
          <p:cNvPr id="131" name="Google Shape;131;p39"/>
          <p:cNvSpPr txBox="1">
            <a:spLocks noGrp="1"/>
          </p:cNvSpPr>
          <p:nvPr>
            <p:ph type="body" idx="1"/>
          </p:nvPr>
        </p:nvSpPr>
        <p:spPr>
          <a:xfrm>
            <a:off x="5030788" y="3641725"/>
            <a:ext cx="6427787" cy="1943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800"/>
              <a:buNone/>
              <a:defRPr sz="1800">
                <a:solidFill>
                  <a:srgbClr val="000000"/>
                </a:solidFill>
                <a:latin typeface="Montserrat"/>
                <a:ea typeface="Montserrat"/>
                <a:cs typeface="Montserrat"/>
                <a:sym typeface="Montserrat"/>
              </a:defRPr>
            </a:lvl1pPr>
            <a:lvl2pPr marL="914400" lvl="1" indent="-228600" algn="l">
              <a:lnSpc>
                <a:spcPct val="90000"/>
              </a:lnSpc>
              <a:spcBef>
                <a:spcPts val="500"/>
              </a:spcBef>
              <a:spcAft>
                <a:spcPts val="0"/>
              </a:spcAft>
              <a:buClr>
                <a:srgbClr val="000000"/>
              </a:buClr>
              <a:buSzPts val="2400"/>
              <a:buNone/>
              <a:defRPr>
                <a:solidFill>
                  <a:srgbClr val="000000"/>
                </a:solidFill>
                <a:latin typeface="Montserrat"/>
                <a:ea typeface="Montserrat"/>
                <a:cs typeface="Montserrat"/>
                <a:sym typeface="Montserrat"/>
              </a:defRPr>
            </a:lvl2pPr>
            <a:lvl3pPr marL="1371600" lvl="2" indent="-228600" algn="l">
              <a:lnSpc>
                <a:spcPct val="90000"/>
              </a:lnSpc>
              <a:spcBef>
                <a:spcPts val="500"/>
              </a:spcBef>
              <a:spcAft>
                <a:spcPts val="0"/>
              </a:spcAft>
              <a:buClr>
                <a:srgbClr val="000000"/>
              </a:buClr>
              <a:buSzPts val="2000"/>
              <a:buNone/>
              <a:defRPr>
                <a:solidFill>
                  <a:srgbClr val="000000"/>
                </a:solidFill>
                <a:latin typeface="Montserrat"/>
                <a:ea typeface="Montserrat"/>
                <a:cs typeface="Montserrat"/>
                <a:sym typeface="Montserrat"/>
              </a:defRPr>
            </a:lvl3pPr>
            <a:lvl4pPr marL="1828800" lvl="3" indent="-228600" algn="l">
              <a:lnSpc>
                <a:spcPct val="90000"/>
              </a:lnSpc>
              <a:spcBef>
                <a:spcPts val="500"/>
              </a:spcBef>
              <a:spcAft>
                <a:spcPts val="0"/>
              </a:spcAft>
              <a:buClr>
                <a:srgbClr val="000000"/>
              </a:buClr>
              <a:buSzPts val="1800"/>
              <a:buNone/>
              <a:defRPr>
                <a:solidFill>
                  <a:srgbClr val="000000"/>
                </a:solidFill>
                <a:latin typeface="Montserrat"/>
                <a:ea typeface="Montserrat"/>
                <a:cs typeface="Montserrat"/>
                <a:sym typeface="Montserrat"/>
              </a:defRPr>
            </a:lvl4pPr>
            <a:lvl5pPr marL="2286000" lvl="4" indent="-228600" algn="l">
              <a:lnSpc>
                <a:spcPct val="90000"/>
              </a:lnSpc>
              <a:spcBef>
                <a:spcPts val="500"/>
              </a:spcBef>
              <a:spcAft>
                <a:spcPts val="0"/>
              </a:spcAft>
              <a:buClr>
                <a:srgbClr val="000000"/>
              </a:buClr>
              <a:buSzPts val="1800"/>
              <a:buNone/>
              <a:defRPr>
                <a:solidFill>
                  <a:srgbClr val="000000"/>
                </a:solidFill>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Helbild">
  <p:cSld name="1_Helbild">
    <p:spTree>
      <p:nvGrpSpPr>
        <p:cNvPr id="1" name="Shape 132"/>
        <p:cNvGrpSpPr/>
        <p:nvPr/>
      </p:nvGrpSpPr>
      <p:grpSpPr>
        <a:xfrm>
          <a:off x="0" y="0"/>
          <a:ext cx="0" cy="0"/>
          <a:chOff x="0" y="0"/>
          <a:chExt cx="0" cy="0"/>
        </a:xfrm>
      </p:grpSpPr>
      <p:sp>
        <p:nvSpPr>
          <p:cNvPr id="133" name="Google Shape;133;p40"/>
          <p:cNvSpPr>
            <a:spLocks noGrp="1"/>
          </p:cNvSpPr>
          <p:nvPr>
            <p:ph type="pic" idx="2"/>
          </p:nvPr>
        </p:nvSpPr>
        <p:spPr>
          <a:xfrm>
            <a:off x="0" y="753979"/>
            <a:ext cx="12192000" cy="6104021"/>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agram">
  <p:cSld name="Diagram">
    <p:spTree>
      <p:nvGrpSpPr>
        <p:cNvPr id="1" name="Shape 134"/>
        <p:cNvGrpSpPr/>
        <p:nvPr/>
      </p:nvGrpSpPr>
      <p:grpSpPr>
        <a:xfrm>
          <a:off x="0" y="0"/>
          <a:ext cx="0" cy="0"/>
          <a:chOff x="0" y="0"/>
          <a:chExt cx="0" cy="0"/>
        </a:xfrm>
      </p:grpSpPr>
      <p:sp>
        <p:nvSpPr>
          <p:cNvPr id="135" name="Google Shape;135;p41" descr="Skapa ett diaggram&#10;"/>
          <p:cNvSpPr>
            <a:spLocks noGrp="1"/>
          </p:cNvSpPr>
          <p:nvPr>
            <p:ph type="chart" idx="2"/>
          </p:nvPr>
        </p:nvSpPr>
        <p:spPr>
          <a:xfrm>
            <a:off x="1777206" y="1380248"/>
            <a:ext cx="8637588" cy="438626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1" descr="En bild som visar himmel, utomhus, gräs, fält&#10;&#10;Automatiskt genererad beskrivning"/>
          <p:cNvPicPr preferRelativeResize="0"/>
          <p:nvPr/>
        </p:nvPicPr>
        <p:blipFill rotWithShape="1">
          <a:blip r:embed="rId3">
            <a:alphaModFix/>
          </a:blip>
          <a:srcRect b="15691"/>
          <a:stretch/>
        </p:blipFill>
        <p:spPr>
          <a:xfrm>
            <a:off x="-9626" y="0"/>
            <a:ext cx="12201624" cy="6858001"/>
          </a:xfrm>
          <a:prstGeom prst="rect">
            <a:avLst/>
          </a:prstGeom>
          <a:noFill/>
          <a:ln>
            <a:noFill/>
          </a:ln>
        </p:spPr>
      </p:pic>
      <p:sp>
        <p:nvSpPr>
          <p:cNvPr id="142" name="Google Shape;142;p1"/>
          <p:cNvSpPr/>
          <p:nvPr/>
        </p:nvSpPr>
        <p:spPr>
          <a:xfrm>
            <a:off x="-9626" y="0"/>
            <a:ext cx="12201625" cy="1206183"/>
          </a:xfrm>
          <a:prstGeom prst="rect">
            <a:avLst/>
          </a:prstGeom>
          <a:solidFill>
            <a:srgbClr val="FDDD05"/>
          </a:soli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chemeClr val="dk1"/>
              </a:buClr>
              <a:buSzPts val="1500"/>
              <a:buFont typeface="Calibri"/>
              <a:buNone/>
            </a:pPr>
            <a:endParaRPr sz="1500" b="0" i="0" u="none" strike="noStrike" cap="none">
              <a:solidFill>
                <a:srgbClr val="FDDD05"/>
              </a:solidFill>
              <a:latin typeface="Helvetica Neue"/>
              <a:ea typeface="Helvetica Neue"/>
              <a:cs typeface="Helvetica Neue"/>
              <a:sym typeface="Helvetica Neue"/>
            </a:endParaRPr>
          </a:p>
        </p:txBody>
      </p:sp>
      <p:sp>
        <p:nvSpPr>
          <p:cNvPr id="143" name="Google Shape;143;p1"/>
          <p:cNvSpPr/>
          <p:nvPr/>
        </p:nvSpPr>
        <p:spPr>
          <a:xfrm>
            <a:off x="-9625" y="6490741"/>
            <a:ext cx="12201625" cy="369640"/>
          </a:xfrm>
          <a:prstGeom prst="rect">
            <a:avLst/>
          </a:prstGeom>
          <a:solidFill>
            <a:srgbClr val="FDDD05"/>
          </a:soli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chemeClr val="dk1"/>
              </a:buClr>
              <a:buSzPts val="1500"/>
              <a:buFont typeface="Calibri"/>
              <a:buNone/>
            </a:pPr>
            <a:endParaRPr sz="1500" b="0" i="0" u="none" strike="noStrike" cap="none">
              <a:solidFill>
                <a:srgbClr val="FDDD05"/>
              </a:solidFill>
              <a:latin typeface="Helvetica Neue"/>
              <a:ea typeface="Helvetica Neue"/>
              <a:cs typeface="Helvetica Neue"/>
              <a:sym typeface="Helvetica Neue"/>
            </a:endParaRPr>
          </a:p>
        </p:txBody>
      </p:sp>
      <p:sp>
        <p:nvSpPr>
          <p:cNvPr id="144" name="Google Shape;144;p1"/>
          <p:cNvSpPr txBox="1"/>
          <p:nvPr/>
        </p:nvSpPr>
        <p:spPr>
          <a:xfrm>
            <a:off x="-301287" y="52283"/>
            <a:ext cx="12804300" cy="1206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sv-SE" sz="4100" b="1" i="0" u="none" strike="noStrike" cap="none">
                <a:solidFill>
                  <a:srgbClr val="000000"/>
                </a:solidFill>
                <a:latin typeface="Montserrat"/>
                <a:ea typeface="Montserrat"/>
                <a:cs typeface="Montserrat"/>
                <a:sym typeface="Montserrat"/>
              </a:rPr>
              <a:t>S</a:t>
            </a:r>
            <a:r>
              <a:rPr lang="sv-SE" sz="4100" b="1" i="0" u="none" strike="noStrike" cap="none">
                <a:solidFill>
                  <a:schemeClr val="dk1"/>
                </a:solidFill>
                <a:latin typeface="Montserrat"/>
                <a:ea typeface="Montserrat"/>
                <a:cs typeface="Montserrat"/>
                <a:sym typeface="Montserrat"/>
              </a:rPr>
              <a:t>pelarutbildnings</a:t>
            </a:r>
            <a:r>
              <a:rPr lang="sv-SE" sz="4100" b="1">
                <a:solidFill>
                  <a:schemeClr val="dk1"/>
                </a:solidFill>
                <a:latin typeface="Montserrat"/>
                <a:ea typeface="Montserrat"/>
                <a:cs typeface="Montserrat"/>
                <a:sym typeface="Montserrat"/>
              </a:rPr>
              <a:t>plan </a:t>
            </a:r>
            <a:r>
              <a:rPr lang="sv-SE" sz="4100" b="1" i="0" u="none" strike="noStrike" cap="none">
                <a:solidFill>
                  <a:schemeClr val="dk1"/>
                </a:solidFill>
                <a:latin typeface="Montserrat"/>
                <a:ea typeface="Montserrat"/>
                <a:cs typeface="Montserrat"/>
                <a:sym typeface="Montserrat"/>
              </a:rPr>
              <a:t>10-12 år  </a:t>
            </a:r>
            <a:br>
              <a:rPr lang="sv-SE" sz="4100" b="1" i="0" u="none" strike="noStrike" cap="none">
                <a:solidFill>
                  <a:schemeClr val="dk1"/>
                </a:solidFill>
                <a:latin typeface="Montserrat"/>
                <a:ea typeface="Montserrat"/>
                <a:cs typeface="Montserrat"/>
                <a:sym typeface="Montserrat"/>
              </a:rPr>
            </a:br>
            <a:r>
              <a:rPr lang="sv-SE" sz="4100" b="1" i="0" u="none" strike="noStrike" cap="none">
                <a:solidFill>
                  <a:schemeClr val="dk1"/>
                </a:solidFill>
                <a:latin typeface="Montserrat"/>
                <a:ea typeface="Montserrat"/>
                <a:cs typeface="Montserrat"/>
                <a:sym typeface="Montserrat"/>
              </a:rPr>
              <a:t>BK Häcken 2023</a:t>
            </a:r>
            <a:endParaRPr sz="700">
              <a:solidFill>
                <a:schemeClr val="dk1"/>
              </a:solidFill>
              <a:latin typeface="Montserrat"/>
              <a:ea typeface="Montserrat"/>
              <a:cs typeface="Montserrat"/>
              <a:sym typeface="Montserrat"/>
            </a:endParaRPr>
          </a:p>
        </p:txBody>
      </p:sp>
      <p:sp>
        <p:nvSpPr>
          <p:cNvPr id="145" name="Google Shape;145;p1"/>
          <p:cNvSpPr txBox="1"/>
          <p:nvPr/>
        </p:nvSpPr>
        <p:spPr>
          <a:xfrm>
            <a:off x="0" y="6028403"/>
            <a:ext cx="12201625" cy="855714"/>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4000"/>
              <a:buFont typeface="Arial"/>
              <a:buNone/>
            </a:pPr>
            <a:endParaRPr sz="4000" b="1" i="0" u="none" strike="noStrike" cap="none">
              <a:solidFill>
                <a:srgbClr val="000000"/>
              </a:solidFill>
              <a:latin typeface="Arial"/>
              <a:ea typeface="Arial"/>
              <a:cs typeface="Arial"/>
              <a:sym typeface="Arial"/>
            </a:endParaRPr>
          </a:p>
        </p:txBody>
      </p:sp>
      <p:pic>
        <p:nvPicPr>
          <p:cNvPr id="146" name="Google Shape;146;p1"/>
          <p:cNvPicPr preferRelativeResize="0"/>
          <p:nvPr/>
        </p:nvPicPr>
        <p:blipFill rotWithShape="1">
          <a:blip r:embed="rId4">
            <a:alphaModFix/>
          </a:blip>
          <a:srcRect/>
          <a:stretch/>
        </p:blipFill>
        <p:spPr>
          <a:xfrm>
            <a:off x="4799940" y="2256695"/>
            <a:ext cx="2320387" cy="2987894"/>
          </a:xfrm>
          <a:prstGeom prst="rect">
            <a:avLst/>
          </a:prstGeom>
          <a:noFill/>
          <a:ln>
            <a:noFill/>
          </a:ln>
          <a:effectLst>
            <a:outerShdw blurRad="956488" sx="105000" sy="105000" algn="ctr" rotWithShape="0">
              <a:srgbClr val="000000">
                <a:alpha val="23137"/>
              </a:srgbClr>
            </a:outerShdw>
            <a:reflection stA="85000" endPos="37226" sy="-100000" algn="bl" rotWithShape="0"/>
          </a:effectLst>
        </p:spPr>
      </p:pic>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4"/>
          <p:cNvSpPr/>
          <p:nvPr/>
        </p:nvSpPr>
        <p:spPr>
          <a:xfrm>
            <a:off x="-106878" y="-33254"/>
            <a:ext cx="6202878" cy="2795652"/>
          </a:xfrm>
          <a:prstGeom prst="rect">
            <a:avLst/>
          </a:prstGeom>
          <a:solidFill>
            <a:srgbClr val="5936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8" name="Google Shape;178;p4"/>
          <p:cNvSpPr/>
          <p:nvPr/>
        </p:nvSpPr>
        <p:spPr>
          <a:xfrm>
            <a:off x="-106879" y="2713095"/>
            <a:ext cx="6202879" cy="4144905"/>
          </a:xfrm>
          <a:prstGeom prst="rect">
            <a:avLst/>
          </a:prstGeom>
          <a:solidFill>
            <a:srgbClr val="1FA79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9" name="Google Shape;179;p4"/>
          <p:cNvSpPr/>
          <p:nvPr/>
        </p:nvSpPr>
        <p:spPr>
          <a:xfrm>
            <a:off x="6095588" y="-33254"/>
            <a:ext cx="6183497" cy="6891254"/>
          </a:xfrm>
          <a:prstGeom prst="rect">
            <a:avLst/>
          </a:prstGeom>
          <a:solidFill>
            <a:srgbClr val="FDDD0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4"/>
          <p:cNvSpPr/>
          <p:nvPr/>
        </p:nvSpPr>
        <p:spPr>
          <a:xfrm>
            <a:off x="267764" y="1501320"/>
            <a:ext cx="5361856"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400">
                <a:solidFill>
                  <a:schemeClr val="lt1"/>
                </a:solidFill>
                <a:latin typeface="Montserrat Light"/>
                <a:ea typeface="Montserrat Light"/>
                <a:cs typeface="Montserrat Light"/>
                <a:sym typeface="Montserrat Light"/>
              </a:rPr>
              <a:t>Vi är klubben som ska vara bäst i Sverige på att utbilda, identifiera och utveckla fotbollstalanger.</a:t>
            </a:r>
            <a:endParaRPr/>
          </a:p>
          <a:p>
            <a:pPr marL="0" marR="0" lvl="0" indent="0" algn="l" rtl="0">
              <a:spcBef>
                <a:spcPts val="0"/>
              </a:spcBef>
              <a:spcAft>
                <a:spcPts val="0"/>
              </a:spcAft>
              <a:buNone/>
            </a:pPr>
            <a:endParaRPr sz="1400">
              <a:solidFill>
                <a:schemeClr val="lt1"/>
              </a:solidFill>
              <a:latin typeface="Montserrat Light"/>
              <a:ea typeface="Montserrat Light"/>
              <a:cs typeface="Montserrat Light"/>
              <a:sym typeface="Montserrat Light"/>
            </a:endParaRPr>
          </a:p>
        </p:txBody>
      </p:sp>
      <p:sp>
        <p:nvSpPr>
          <p:cNvPr id="181" name="Google Shape;181;p4"/>
          <p:cNvSpPr txBox="1"/>
          <p:nvPr/>
        </p:nvSpPr>
        <p:spPr>
          <a:xfrm>
            <a:off x="-87910" y="114572"/>
            <a:ext cx="6183497" cy="2078959"/>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4000"/>
              <a:buFont typeface="Arial"/>
              <a:buNone/>
            </a:pPr>
            <a:r>
              <a:rPr lang="sv-SE" sz="4000" b="1" i="0">
                <a:solidFill>
                  <a:schemeClr val="lt1"/>
                </a:solidFill>
                <a:latin typeface="Arial"/>
                <a:ea typeface="Arial"/>
                <a:cs typeface="Arial"/>
                <a:sym typeface="Arial"/>
              </a:rPr>
              <a:t>VISION</a:t>
            </a:r>
            <a:endParaRPr/>
          </a:p>
        </p:txBody>
      </p:sp>
      <p:sp>
        <p:nvSpPr>
          <p:cNvPr id="182" name="Google Shape;182;p4"/>
          <p:cNvSpPr txBox="1"/>
          <p:nvPr/>
        </p:nvSpPr>
        <p:spPr>
          <a:xfrm>
            <a:off x="-107291" y="2687023"/>
            <a:ext cx="6202878" cy="1688783"/>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4000"/>
              <a:buFont typeface="Arial"/>
              <a:buNone/>
            </a:pPr>
            <a:r>
              <a:rPr lang="sv-SE" sz="4000" b="1" i="0">
                <a:solidFill>
                  <a:schemeClr val="lt1"/>
                </a:solidFill>
                <a:latin typeface="Arial"/>
                <a:ea typeface="Arial"/>
                <a:cs typeface="Arial"/>
                <a:sym typeface="Arial"/>
              </a:rPr>
              <a:t>MÅL</a:t>
            </a:r>
            <a:endParaRPr/>
          </a:p>
        </p:txBody>
      </p:sp>
      <p:sp>
        <p:nvSpPr>
          <p:cNvPr id="183" name="Google Shape;183;p4"/>
          <p:cNvSpPr txBox="1"/>
          <p:nvPr/>
        </p:nvSpPr>
        <p:spPr>
          <a:xfrm>
            <a:off x="359089" y="3963266"/>
            <a:ext cx="5015605" cy="201102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sv-SE" sz="1600">
                <a:solidFill>
                  <a:schemeClr val="lt1"/>
                </a:solidFill>
                <a:latin typeface="Montserrat Light"/>
                <a:ea typeface="Montserrat Light"/>
                <a:cs typeface="Montserrat Light"/>
                <a:sym typeface="Montserrat Light"/>
              </a:rPr>
              <a:t>De övergripande mål vi har att förhålla oss till är: </a:t>
            </a:r>
            <a:endParaRPr/>
          </a:p>
          <a:p>
            <a:pPr marL="228600" marR="0" lvl="0" indent="-228600" algn="l" rtl="0">
              <a:lnSpc>
                <a:spcPct val="90000"/>
              </a:lnSpc>
              <a:spcBef>
                <a:spcPts val="1000"/>
              </a:spcBef>
              <a:spcAft>
                <a:spcPts val="0"/>
              </a:spcAft>
              <a:buClr>
                <a:schemeClr val="lt1"/>
              </a:buClr>
              <a:buSzPts val="1400"/>
              <a:buFont typeface="Arial"/>
              <a:buChar char="•"/>
            </a:pPr>
            <a:r>
              <a:rPr lang="sv-SE" sz="1400">
                <a:solidFill>
                  <a:schemeClr val="lt1"/>
                </a:solidFill>
                <a:latin typeface="Montserrat Light"/>
                <a:ea typeface="Montserrat Light"/>
                <a:cs typeface="Montserrat Light"/>
                <a:sym typeface="Montserrat Light"/>
              </a:rPr>
              <a:t>Flera välutbildade spelare från vår verksamhet som har kvalitéer att ta en startplats i BK Häcken.</a:t>
            </a:r>
            <a:endParaRPr/>
          </a:p>
          <a:p>
            <a:pPr marL="228600" marR="0" lvl="0" indent="-228600" algn="l" rtl="0">
              <a:lnSpc>
                <a:spcPct val="90000"/>
              </a:lnSpc>
              <a:spcBef>
                <a:spcPts val="1000"/>
              </a:spcBef>
              <a:spcAft>
                <a:spcPts val="0"/>
              </a:spcAft>
              <a:buClr>
                <a:schemeClr val="lt1"/>
              </a:buClr>
              <a:buSzPts val="1400"/>
              <a:buFont typeface="Arial"/>
              <a:buChar char="•"/>
            </a:pPr>
            <a:r>
              <a:rPr lang="sv-SE" sz="1400">
                <a:solidFill>
                  <a:schemeClr val="lt1"/>
                </a:solidFill>
                <a:latin typeface="Montserrat Light"/>
                <a:ea typeface="Montserrat Light"/>
                <a:cs typeface="Montserrat Light"/>
                <a:sym typeface="Montserrat Light"/>
              </a:rPr>
              <a:t>Erbjuda miljöer där spelare och ledare kan utvecklas hela vägen till yttersta elitnivå.</a:t>
            </a:r>
            <a:endParaRPr/>
          </a:p>
        </p:txBody>
      </p:sp>
      <p:sp>
        <p:nvSpPr>
          <p:cNvPr id="184" name="Google Shape;184;p4"/>
          <p:cNvSpPr/>
          <p:nvPr/>
        </p:nvSpPr>
        <p:spPr>
          <a:xfrm>
            <a:off x="7117731" y="1824944"/>
            <a:ext cx="4816972" cy="328756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sv-SE" sz="1400">
                <a:solidFill>
                  <a:schemeClr val="dk1"/>
                </a:solidFill>
                <a:latin typeface="Montserrat Light"/>
                <a:ea typeface="Montserrat Light"/>
                <a:cs typeface="Montserrat Light"/>
                <a:sym typeface="Montserrat Light"/>
              </a:rPr>
              <a:t>BK Häcken är kända för sin anfalls-orienterade fotboll som präglas av individuell skicklighet. Vi vill vinna fotbollsmatcher genom att spela en fotboll som hela tiden präglas av vår identitet. För att spela vår fotboll krävs det att spelare och ledare påvisar stort mod. Vi sätter individen i fokus och tillåter spelare att vara kreativa och fatta självständiga beslut på fotbollsplanen. Föreningens strävan med sin fotboll från våra yngsta lag till A-lag är att alltid vara modiga och kreativa.</a:t>
            </a:r>
            <a:endParaRPr/>
          </a:p>
        </p:txBody>
      </p:sp>
      <p:sp>
        <p:nvSpPr>
          <p:cNvPr id="185" name="Google Shape;185;p4"/>
          <p:cNvSpPr txBox="1"/>
          <p:nvPr/>
        </p:nvSpPr>
        <p:spPr>
          <a:xfrm>
            <a:off x="6095586" y="545686"/>
            <a:ext cx="6183497" cy="1206183"/>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4000"/>
              <a:buFont typeface="Arial"/>
              <a:buNone/>
            </a:pPr>
            <a:r>
              <a:rPr lang="sv-SE" sz="4000" b="1" i="0">
                <a:solidFill>
                  <a:schemeClr val="dk1"/>
                </a:solidFill>
                <a:latin typeface="Arial"/>
                <a:ea typeface="Arial"/>
                <a:cs typeface="Arial"/>
                <a:sym typeface="Arial"/>
              </a:rPr>
              <a:t>IDENTITET</a:t>
            </a:r>
            <a:endParaRPr/>
          </a:p>
        </p:txBody>
      </p:sp>
      <p:sp>
        <p:nvSpPr>
          <p:cNvPr id="186" name="Google Shape;186;p4"/>
          <p:cNvSpPr/>
          <p:nvPr/>
        </p:nvSpPr>
        <p:spPr>
          <a:xfrm>
            <a:off x="-106878" y="6418907"/>
            <a:ext cx="12385964" cy="472347"/>
          </a:xfrm>
          <a:prstGeom prst="rect">
            <a:avLst/>
          </a:prstGeom>
          <a:solidFill>
            <a:schemeClr val="dk1"/>
          </a:solidFill>
          <a:ln>
            <a:noFill/>
          </a:ln>
        </p:spPr>
        <p:txBody>
          <a:bodyPr spcFirstLastPara="1" wrap="square" lIns="35700" tIns="35700" rIns="35700" bIns="35700" anchor="ctr" anchorCtr="0">
            <a:noAutofit/>
          </a:bodyPr>
          <a:lstStyle/>
          <a:p>
            <a:pPr marL="0" marR="0" lvl="0" indent="0" algn="ctr" rtl="0">
              <a:spcBef>
                <a:spcPts val="0"/>
              </a:spcBef>
              <a:spcAft>
                <a:spcPts val="0"/>
              </a:spcAft>
              <a:buNone/>
            </a:pPr>
            <a:endParaRPr sz="1500">
              <a:solidFill>
                <a:schemeClr val="dk1"/>
              </a:solidFill>
              <a:latin typeface="Helvetica Neue"/>
              <a:ea typeface="Helvetica Neue"/>
              <a:cs typeface="Helvetica Neue"/>
              <a:sym typeface="Helvetica Neue"/>
            </a:endParaRPr>
          </a:p>
        </p:txBody>
      </p:sp>
      <p:sp>
        <p:nvSpPr>
          <p:cNvPr id="187" name="Google Shape;187;p4"/>
          <p:cNvSpPr txBox="1"/>
          <p:nvPr/>
        </p:nvSpPr>
        <p:spPr>
          <a:xfrm>
            <a:off x="6650980" y="6492321"/>
            <a:ext cx="614268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600" b="1">
                <a:solidFill>
                  <a:srgbClr val="FDDD05"/>
                </a:solidFill>
                <a:latin typeface="Montserrat Black"/>
                <a:ea typeface="Montserrat Black"/>
                <a:cs typeface="Montserrat Black"/>
                <a:sym typeface="Montserrat Black"/>
              </a:rPr>
              <a:t>MOD-KREATIVITET-PROFFESIONALISM</a:t>
            </a:r>
            <a:endParaRPr/>
          </a:p>
        </p:txBody>
      </p:sp>
      <p:pic>
        <p:nvPicPr>
          <p:cNvPr id="188" name="Google Shape;188;p4"/>
          <p:cNvPicPr preferRelativeResize="0"/>
          <p:nvPr/>
        </p:nvPicPr>
        <p:blipFill rotWithShape="1">
          <a:blip r:embed="rId3">
            <a:alphaModFix/>
          </a:blip>
          <a:srcRect/>
          <a:stretch/>
        </p:blipFill>
        <p:spPr>
          <a:xfrm>
            <a:off x="287901" y="6045755"/>
            <a:ext cx="523324" cy="6738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
          <p:cNvSpPr/>
          <p:nvPr/>
        </p:nvSpPr>
        <p:spPr>
          <a:xfrm>
            <a:off x="-43543" y="-72921"/>
            <a:ext cx="12279085" cy="1494481"/>
          </a:xfrm>
          <a:prstGeom prst="rect">
            <a:avLst/>
          </a:prstGeom>
          <a:solidFill>
            <a:srgbClr val="FDDD0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sv-SE" sz="1800" b="0" i="0" u="none" strike="noStrike" cap="none">
                <a:solidFill>
                  <a:srgbClr val="FFFFFF"/>
                </a:solidFill>
                <a:latin typeface="Calibri"/>
                <a:ea typeface="Calibri"/>
                <a:cs typeface="Calibri"/>
                <a:sym typeface="Calibri"/>
              </a:rPr>
              <a:t>      </a:t>
            </a:r>
            <a:endParaRPr/>
          </a:p>
        </p:txBody>
      </p:sp>
      <p:sp>
        <p:nvSpPr>
          <p:cNvPr id="166" name="Google Shape;166;p3"/>
          <p:cNvSpPr txBox="1"/>
          <p:nvPr/>
        </p:nvSpPr>
        <p:spPr>
          <a:xfrm>
            <a:off x="397876" y="85522"/>
            <a:ext cx="11376456" cy="137623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4400"/>
              <a:buFont typeface="Arial"/>
              <a:buNone/>
            </a:pPr>
            <a:r>
              <a:rPr lang="sv-SE" sz="4400" b="1" i="0" dirty="0">
                <a:solidFill>
                  <a:schemeClr val="dk1"/>
                </a:solidFill>
                <a:latin typeface="Montserrat"/>
                <a:ea typeface="Montserrat"/>
                <a:cs typeface="Montserrat"/>
                <a:sym typeface="Montserrat"/>
              </a:rPr>
              <a:t>De olika stegen i BK Häcken ungdom</a:t>
            </a:r>
            <a:endParaRPr sz="4400" b="1" i="0" u="none" strike="noStrike" cap="none" dirty="0">
              <a:solidFill>
                <a:schemeClr val="dk1"/>
              </a:solidFill>
              <a:latin typeface="Montserrat"/>
              <a:ea typeface="Montserrat"/>
              <a:cs typeface="Montserrat"/>
              <a:sym typeface="Montserrat"/>
            </a:endParaRPr>
          </a:p>
        </p:txBody>
      </p:sp>
      <p:sp>
        <p:nvSpPr>
          <p:cNvPr id="167" name="Google Shape;167;p3"/>
          <p:cNvSpPr/>
          <p:nvPr/>
        </p:nvSpPr>
        <p:spPr>
          <a:xfrm>
            <a:off x="-106878" y="6418907"/>
            <a:ext cx="12385964" cy="472347"/>
          </a:xfrm>
          <a:prstGeom prst="rect">
            <a:avLst/>
          </a:prstGeom>
          <a:solidFill>
            <a:schemeClr val="dk1"/>
          </a:soli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chemeClr val="dk1"/>
              </a:buClr>
              <a:buSzPts val="1500"/>
              <a:buFont typeface="Calibri"/>
              <a:buNone/>
            </a:pPr>
            <a:endParaRPr sz="1500" b="0" i="0" u="none" strike="noStrike" cap="none">
              <a:solidFill>
                <a:srgbClr val="000000"/>
              </a:solidFill>
              <a:latin typeface="Helvetica Neue"/>
              <a:ea typeface="Helvetica Neue"/>
              <a:cs typeface="Helvetica Neue"/>
              <a:sym typeface="Helvetica Neue"/>
            </a:endParaRPr>
          </a:p>
        </p:txBody>
      </p:sp>
      <p:pic>
        <p:nvPicPr>
          <p:cNvPr id="168" name="Google Shape;168;p3"/>
          <p:cNvPicPr preferRelativeResize="0"/>
          <p:nvPr/>
        </p:nvPicPr>
        <p:blipFill rotWithShape="1">
          <a:blip r:embed="rId3">
            <a:alphaModFix/>
          </a:blip>
          <a:srcRect/>
          <a:stretch/>
        </p:blipFill>
        <p:spPr>
          <a:xfrm>
            <a:off x="287901" y="6045755"/>
            <a:ext cx="523324" cy="673869"/>
          </a:xfrm>
          <a:prstGeom prst="rect">
            <a:avLst/>
          </a:prstGeom>
          <a:noFill/>
          <a:ln>
            <a:noFill/>
          </a:ln>
        </p:spPr>
      </p:pic>
      <p:sp>
        <p:nvSpPr>
          <p:cNvPr id="169" name="Google Shape;169;p3"/>
          <p:cNvSpPr txBox="1"/>
          <p:nvPr/>
        </p:nvSpPr>
        <p:spPr>
          <a:xfrm>
            <a:off x="6839981" y="6485803"/>
            <a:ext cx="614268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600" b="1">
                <a:solidFill>
                  <a:srgbClr val="FDDD05"/>
                </a:solidFill>
                <a:latin typeface="Montserrat Black"/>
                <a:ea typeface="Montserrat Black"/>
                <a:cs typeface="Montserrat Black"/>
                <a:sym typeface="Montserrat Black"/>
              </a:rPr>
              <a:t>MOD-KREATIVITET-PROFESSIONALISM</a:t>
            </a:r>
            <a:endParaRPr/>
          </a:p>
        </p:txBody>
      </p:sp>
      <p:sp>
        <p:nvSpPr>
          <p:cNvPr id="170" name="Google Shape;170;p3"/>
          <p:cNvSpPr txBox="1"/>
          <p:nvPr/>
        </p:nvSpPr>
        <p:spPr>
          <a:xfrm>
            <a:off x="9690410" y="2040673"/>
            <a:ext cx="1773044" cy="2921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3"/>
          <p:cNvSpPr txBox="1"/>
          <p:nvPr/>
        </p:nvSpPr>
        <p:spPr>
          <a:xfrm>
            <a:off x="3452499" y="2393507"/>
            <a:ext cx="5267209" cy="2215951"/>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sv-SE" sz="2400" b="1" dirty="0">
                <a:solidFill>
                  <a:schemeClr val="dk1"/>
                </a:solidFill>
                <a:latin typeface="Montserrat"/>
                <a:ea typeface="Montserrat"/>
                <a:cs typeface="Montserrat"/>
                <a:sym typeface="Montserrat"/>
              </a:rPr>
              <a:t>6-9 år – Grundläggande</a:t>
            </a:r>
            <a:br>
              <a:rPr lang="sv-SE" sz="2400" b="1" dirty="0">
                <a:solidFill>
                  <a:schemeClr val="dk1"/>
                </a:solidFill>
                <a:latin typeface="Montserrat"/>
                <a:ea typeface="Montserrat"/>
                <a:cs typeface="Montserrat"/>
                <a:sym typeface="Montserrat"/>
              </a:rPr>
            </a:br>
            <a:endParaRPr lang="sv-SE" sz="2400" b="1" dirty="0">
              <a:solidFill>
                <a:schemeClr val="dk1"/>
              </a:solidFill>
              <a:latin typeface="Montserrat"/>
              <a:ea typeface="Montserrat"/>
              <a:cs typeface="Montserrat"/>
              <a:sym typeface="Montserrat"/>
            </a:endParaRPr>
          </a:p>
          <a:p>
            <a:pPr marL="0" marR="0" lvl="0" indent="0" rtl="0">
              <a:spcBef>
                <a:spcPts val="0"/>
              </a:spcBef>
              <a:spcAft>
                <a:spcPts val="0"/>
              </a:spcAft>
              <a:buNone/>
            </a:pPr>
            <a:r>
              <a:rPr lang="sv-SE" sz="2400" b="1" dirty="0">
                <a:solidFill>
                  <a:schemeClr val="dk1"/>
                </a:solidFill>
                <a:latin typeface="Montserrat"/>
                <a:ea typeface="Montserrat"/>
                <a:cs typeface="Montserrat"/>
                <a:sym typeface="Montserrat"/>
              </a:rPr>
              <a:t>10-12 år – utvecklande </a:t>
            </a:r>
            <a:br>
              <a:rPr lang="sv-SE" sz="2400" b="1" dirty="0">
                <a:solidFill>
                  <a:schemeClr val="dk1"/>
                </a:solidFill>
                <a:latin typeface="Montserrat"/>
                <a:ea typeface="Montserrat"/>
                <a:cs typeface="Montserrat"/>
                <a:sym typeface="Montserrat"/>
              </a:rPr>
            </a:br>
            <a:endParaRPr lang="sv-SE" sz="2400" b="1" dirty="0">
              <a:solidFill>
                <a:schemeClr val="dk1"/>
              </a:solidFill>
              <a:latin typeface="Montserrat"/>
              <a:ea typeface="Montserrat"/>
              <a:cs typeface="Montserrat"/>
              <a:sym typeface="Montserrat"/>
            </a:endParaRPr>
          </a:p>
          <a:p>
            <a:pPr marL="0" marR="0" lvl="0" indent="0" rtl="0">
              <a:spcBef>
                <a:spcPts val="0"/>
              </a:spcBef>
              <a:spcAft>
                <a:spcPts val="0"/>
              </a:spcAft>
              <a:buNone/>
            </a:pPr>
            <a:r>
              <a:rPr lang="sv-SE" sz="2400" b="1" dirty="0">
                <a:solidFill>
                  <a:schemeClr val="dk1"/>
                </a:solidFill>
                <a:latin typeface="Montserrat"/>
                <a:ea typeface="Montserrat"/>
                <a:cs typeface="Montserrat"/>
                <a:sym typeface="Montserrat"/>
              </a:rPr>
              <a:t>13-15 år – Akademiförberedande</a:t>
            </a:r>
          </a:p>
          <a:p>
            <a:pPr marL="0" marR="0" lvl="0" indent="0" algn="l" rtl="0">
              <a:spcBef>
                <a:spcPts val="0"/>
              </a:spcBef>
              <a:spcAft>
                <a:spcPts val="0"/>
              </a:spcAft>
              <a:buNone/>
            </a:pPr>
            <a:endParaRPr sz="1800" dirty="0">
              <a:solidFill>
                <a:schemeClr val="dk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8"/>
          <p:cNvSpPr/>
          <p:nvPr/>
        </p:nvSpPr>
        <p:spPr>
          <a:xfrm>
            <a:off x="-43543" y="-72921"/>
            <a:ext cx="12279085" cy="1494481"/>
          </a:xfrm>
          <a:prstGeom prst="rect">
            <a:avLst/>
          </a:prstGeom>
          <a:solidFill>
            <a:srgbClr val="FDDD0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sv-SE" sz="1800" b="0" i="0" u="none" strike="noStrike" cap="none">
                <a:solidFill>
                  <a:srgbClr val="FFFFFF"/>
                </a:solidFill>
                <a:latin typeface="Calibri"/>
                <a:ea typeface="Calibri"/>
                <a:cs typeface="Calibri"/>
                <a:sym typeface="Calibri"/>
              </a:rPr>
              <a:t>      </a:t>
            </a:r>
            <a:endParaRPr/>
          </a:p>
        </p:txBody>
      </p:sp>
      <p:sp>
        <p:nvSpPr>
          <p:cNvPr id="195" name="Google Shape;195;p8"/>
          <p:cNvSpPr/>
          <p:nvPr/>
        </p:nvSpPr>
        <p:spPr>
          <a:xfrm>
            <a:off x="-106878" y="6418907"/>
            <a:ext cx="12385964" cy="472347"/>
          </a:xfrm>
          <a:prstGeom prst="rect">
            <a:avLst/>
          </a:prstGeom>
          <a:solidFill>
            <a:schemeClr val="dk1"/>
          </a:soli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chemeClr val="dk1"/>
              </a:buClr>
              <a:buSzPts val="1500"/>
              <a:buFont typeface="Calibri"/>
              <a:buNone/>
            </a:pPr>
            <a:endParaRPr sz="1500" b="0" i="0" u="none" strike="noStrike" cap="none">
              <a:solidFill>
                <a:srgbClr val="000000"/>
              </a:solidFill>
              <a:latin typeface="Helvetica Neue"/>
              <a:ea typeface="Helvetica Neue"/>
              <a:cs typeface="Helvetica Neue"/>
              <a:sym typeface="Helvetica Neue"/>
            </a:endParaRPr>
          </a:p>
        </p:txBody>
      </p:sp>
      <p:pic>
        <p:nvPicPr>
          <p:cNvPr id="196" name="Google Shape;196;p8"/>
          <p:cNvPicPr preferRelativeResize="0"/>
          <p:nvPr/>
        </p:nvPicPr>
        <p:blipFill rotWithShape="1">
          <a:blip r:embed="rId3">
            <a:alphaModFix/>
          </a:blip>
          <a:srcRect/>
          <a:stretch/>
        </p:blipFill>
        <p:spPr>
          <a:xfrm>
            <a:off x="287901" y="6045755"/>
            <a:ext cx="523324" cy="673869"/>
          </a:xfrm>
          <a:prstGeom prst="rect">
            <a:avLst/>
          </a:prstGeom>
          <a:noFill/>
          <a:ln>
            <a:noFill/>
          </a:ln>
        </p:spPr>
      </p:pic>
      <p:sp>
        <p:nvSpPr>
          <p:cNvPr id="197" name="Google Shape;197;p8"/>
          <p:cNvSpPr txBox="1"/>
          <p:nvPr/>
        </p:nvSpPr>
        <p:spPr>
          <a:xfrm>
            <a:off x="6839981" y="6485803"/>
            <a:ext cx="614268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600" b="1">
                <a:solidFill>
                  <a:srgbClr val="FDDD05"/>
                </a:solidFill>
                <a:latin typeface="Montserrat Black"/>
                <a:ea typeface="Montserrat Black"/>
                <a:cs typeface="Montserrat Black"/>
                <a:sym typeface="Montserrat Black"/>
              </a:rPr>
              <a:t>MOD-KREATIVITET-PROFESSIONALISM</a:t>
            </a:r>
            <a:endParaRPr/>
          </a:p>
        </p:txBody>
      </p:sp>
      <p:sp>
        <p:nvSpPr>
          <p:cNvPr id="198" name="Google Shape;198;p8"/>
          <p:cNvSpPr txBox="1"/>
          <p:nvPr/>
        </p:nvSpPr>
        <p:spPr>
          <a:xfrm>
            <a:off x="815542" y="131145"/>
            <a:ext cx="10560914" cy="137623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4400"/>
              <a:buFont typeface="Arial"/>
              <a:buNone/>
            </a:pPr>
            <a:r>
              <a:rPr lang="sv-SE" sz="4400" b="1">
                <a:solidFill>
                  <a:schemeClr val="dk1"/>
                </a:solidFill>
              </a:rPr>
              <a:t>Syfte och m</a:t>
            </a:r>
            <a:r>
              <a:rPr lang="sv-SE" sz="4400" b="1" i="0">
                <a:solidFill>
                  <a:schemeClr val="dk1"/>
                </a:solidFill>
                <a:latin typeface="Arial"/>
                <a:ea typeface="Arial"/>
                <a:cs typeface="Arial"/>
                <a:sym typeface="Arial"/>
              </a:rPr>
              <a:t>ålsättningar med</a:t>
            </a:r>
            <a:r>
              <a:rPr lang="sv-SE" sz="4400" b="1">
                <a:solidFill>
                  <a:schemeClr val="dk1"/>
                </a:solidFill>
              </a:rPr>
              <a:t> </a:t>
            </a:r>
            <a:r>
              <a:rPr lang="sv-SE" sz="4400" b="1" i="0">
                <a:solidFill>
                  <a:schemeClr val="dk1"/>
                </a:solidFill>
                <a:latin typeface="Arial"/>
                <a:ea typeface="Arial"/>
                <a:cs typeface="Arial"/>
                <a:sym typeface="Arial"/>
              </a:rPr>
              <a:t>SUP 2.0</a:t>
            </a:r>
            <a:endParaRPr sz="4400" b="1" i="0" u="none" strike="noStrike" cap="none">
              <a:solidFill>
                <a:schemeClr val="dk1"/>
              </a:solidFill>
              <a:latin typeface="Arial"/>
              <a:ea typeface="Arial"/>
              <a:cs typeface="Arial"/>
              <a:sym typeface="Arial"/>
            </a:endParaRPr>
          </a:p>
        </p:txBody>
      </p:sp>
      <p:sp>
        <p:nvSpPr>
          <p:cNvPr id="199" name="Google Shape;199;p8"/>
          <p:cNvSpPr txBox="1"/>
          <p:nvPr/>
        </p:nvSpPr>
        <p:spPr>
          <a:xfrm>
            <a:off x="243822" y="1507375"/>
            <a:ext cx="9667500" cy="36327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Montserrat"/>
              <a:buChar char="-"/>
            </a:pPr>
            <a:r>
              <a:rPr lang="sv-SE" sz="1800" dirty="0">
                <a:solidFill>
                  <a:schemeClr val="dk1"/>
                </a:solidFill>
                <a:latin typeface="Montserrat"/>
                <a:ea typeface="Montserrat"/>
                <a:cs typeface="Montserrat"/>
                <a:sym typeface="Montserrat"/>
              </a:rPr>
              <a:t>Välutbildade ledare inom spannet 10-12 år och </a:t>
            </a:r>
            <a:r>
              <a:rPr lang="sv-SE" sz="1800" dirty="0" err="1">
                <a:solidFill>
                  <a:schemeClr val="dk1"/>
                </a:solidFill>
                <a:latin typeface="Montserrat"/>
                <a:ea typeface="Montserrat"/>
                <a:cs typeface="Montserrat"/>
                <a:sym typeface="Montserrat"/>
              </a:rPr>
              <a:t>Coerver</a:t>
            </a:r>
            <a:r>
              <a:rPr lang="sv-SE" sz="1800" dirty="0">
                <a:solidFill>
                  <a:schemeClr val="dk1"/>
                </a:solidFill>
                <a:latin typeface="Montserrat"/>
                <a:ea typeface="Montserrat"/>
                <a:cs typeface="Montserrat"/>
                <a:sym typeface="Montserrat"/>
              </a:rPr>
              <a:t> metodiken</a:t>
            </a:r>
            <a:br>
              <a:rPr lang="sv-SE" sz="1800" dirty="0">
                <a:solidFill>
                  <a:schemeClr val="dk1"/>
                </a:solidFill>
                <a:latin typeface="Montserrat"/>
                <a:ea typeface="Montserrat"/>
                <a:cs typeface="Montserrat"/>
                <a:sym typeface="Montserrat"/>
              </a:rPr>
            </a:br>
            <a:endParaRPr sz="1800" dirty="0">
              <a:solidFill>
                <a:schemeClr val="dk1"/>
              </a:solidFill>
              <a:latin typeface="Montserrat"/>
              <a:ea typeface="Montserrat"/>
              <a:cs typeface="Montserrat"/>
              <a:sym typeface="Montserrat"/>
            </a:endParaRPr>
          </a:p>
          <a:p>
            <a:pPr marL="285750" marR="0" lvl="0" indent="-285750" algn="l" rtl="0">
              <a:spcBef>
                <a:spcPts val="0"/>
              </a:spcBef>
              <a:spcAft>
                <a:spcPts val="0"/>
              </a:spcAft>
              <a:buClr>
                <a:schemeClr val="dk1"/>
              </a:buClr>
              <a:buSzPts val="1800"/>
              <a:buFont typeface="Montserrat"/>
              <a:buChar char="-"/>
            </a:pPr>
            <a:r>
              <a:rPr lang="sv-SE" sz="1800" dirty="0">
                <a:solidFill>
                  <a:schemeClr val="dk1"/>
                </a:solidFill>
                <a:latin typeface="Montserrat"/>
                <a:ea typeface="Montserrat"/>
                <a:cs typeface="Montserrat"/>
                <a:sym typeface="Montserrat"/>
              </a:rPr>
              <a:t>Utbilda våra spelare 10-12 år till att bli bättre och bättre förberedda inför nästa fas - akademi förberedande fasen 13-15</a:t>
            </a:r>
            <a:br>
              <a:rPr lang="sv-SE" sz="1800" dirty="0">
                <a:solidFill>
                  <a:schemeClr val="dk1"/>
                </a:solidFill>
                <a:latin typeface="Montserrat"/>
                <a:ea typeface="Montserrat"/>
                <a:cs typeface="Montserrat"/>
                <a:sym typeface="Montserrat"/>
              </a:rPr>
            </a:br>
            <a:endParaRPr sz="1800" dirty="0">
              <a:solidFill>
                <a:schemeClr val="dk1"/>
              </a:solidFill>
              <a:latin typeface="Montserrat"/>
              <a:ea typeface="Montserrat"/>
              <a:cs typeface="Montserrat"/>
              <a:sym typeface="Montserrat"/>
            </a:endParaRPr>
          </a:p>
          <a:p>
            <a:pPr marL="285750" marR="0" lvl="0" indent="-285750" algn="l" rtl="0">
              <a:spcBef>
                <a:spcPts val="0"/>
              </a:spcBef>
              <a:spcAft>
                <a:spcPts val="0"/>
              </a:spcAft>
              <a:buClr>
                <a:schemeClr val="dk1"/>
              </a:buClr>
              <a:buSzPts val="1800"/>
              <a:buFont typeface="Montserrat"/>
              <a:buChar char="-"/>
            </a:pPr>
            <a:r>
              <a:rPr lang="sv-SE" sz="1800" dirty="0">
                <a:solidFill>
                  <a:schemeClr val="dk1"/>
                </a:solidFill>
                <a:latin typeface="Montserrat"/>
                <a:ea typeface="Montserrat"/>
                <a:cs typeface="Montserrat"/>
                <a:sym typeface="Montserrat"/>
              </a:rPr>
              <a:t>Erbjuda en stimulerande och utvecklande träningsmiljö</a:t>
            </a:r>
            <a:br>
              <a:rPr lang="sv-SE" sz="1800" dirty="0">
                <a:solidFill>
                  <a:schemeClr val="dk1"/>
                </a:solidFill>
                <a:latin typeface="Montserrat"/>
                <a:ea typeface="Montserrat"/>
                <a:cs typeface="Montserrat"/>
                <a:sym typeface="Montserrat"/>
              </a:rPr>
            </a:br>
            <a:endParaRPr sz="1800" dirty="0">
              <a:solidFill>
                <a:schemeClr val="dk1"/>
              </a:solidFill>
              <a:latin typeface="Montserrat"/>
              <a:ea typeface="Montserrat"/>
              <a:cs typeface="Montserrat"/>
              <a:sym typeface="Montserrat"/>
            </a:endParaRPr>
          </a:p>
          <a:p>
            <a:pPr marL="285750" marR="0" lvl="0" indent="-285750" algn="l" rtl="0">
              <a:spcBef>
                <a:spcPts val="0"/>
              </a:spcBef>
              <a:spcAft>
                <a:spcPts val="0"/>
              </a:spcAft>
              <a:buClr>
                <a:schemeClr val="dk1"/>
              </a:buClr>
              <a:buSzPts val="1800"/>
              <a:buFont typeface="Montserrat"/>
              <a:buChar char="-"/>
            </a:pPr>
            <a:r>
              <a:rPr lang="sv-SE" sz="1800" dirty="0">
                <a:solidFill>
                  <a:schemeClr val="dk1"/>
                </a:solidFill>
                <a:latin typeface="Montserrat"/>
                <a:ea typeface="Montserrat"/>
                <a:cs typeface="Montserrat"/>
                <a:sym typeface="Montserrat"/>
              </a:rPr>
              <a:t>Erbjuda er ledare hjälp i form av träningsstruktur/planering för att utveckla sitt tränarskap</a:t>
            </a:r>
            <a:br>
              <a:rPr lang="sv-SE" sz="1800" dirty="0">
                <a:solidFill>
                  <a:schemeClr val="dk1"/>
                </a:solidFill>
                <a:latin typeface="Montserrat"/>
                <a:ea typeface="Montserrat"/>
                <a:cs typeface="Montserrat"/>
                <a:sym typeface="Montserrat"/>
              </a:rPr>
            </a:br>
            <a:endParaRPr dirty="0">
              <a:latin typeface="Montserrat"/>
              <a:ea typeface="Montserrat"/>
              <a:cs typeface="Montserrat"/>
              <a:sym typeface="Montserrat"/>
            </a:endParaRPr>
          </a:p>
          <a:p>
            <a:pPr marL="285750" marR="0" lvl="0" indent="-285750" algn="l" rtl="0">
              <a:spcBef>
                <a:spcPts val="0"/>
              </a:spcBef>
              <a:spcAft>
                <a:spcPts val="0"/>
              </a:spcAft>
              <a:buClr>
                <a:schemeClr val="dk1"/>
              </a:buClr>
              <a:buSzPts val="1800"/>
              <a:buFont typeface="Montserrat"/>
              <a:buChar char="-"/>
            </a:pPr>
            <a:r>
              <a:rPr lang="sv-SE" sz="1800" dirty="0">
                <a:solidFill>
                  <a:schemeClr val="dk1"/>
                </a:solidFill>
                <a:latin typeface="Montserrat"/>
                <a:ea typeface="Montserrat"/>
                <a:cs typeface="Montserrat"/>
                <a:sym typeface="Montserrat"/>
              </a:rPr>
              <a:t>Fler ungdomsspelare från Slätta Damm som i framtiden kan ta sig hela vägen upp till våra A-lag inom allsvenskan</a:t>
            </a:r>
            <a:endParaRPr dirty="0">
              <a:latin typeface="Montserrat"/>
              <a:ea typeface="Montserrat"/>
              <a:cs typeface="Montserrat"/>
              <a:sym typeface="Montserrat"/>
            </a:endParaRPr>
          </a:p>
          <a:p>
            <a:pPr marL="285750" marR="0" lvl="0" indent="-171450" algn="l" rtl="0">
              <a:spcBef>
                <a:spcPts val="0"/>
              </a:spcBef>
              <a:spcAft>
                <a:spcPts val="0"/>
              </a:spcAft>
              <a:buClr>
                <a:schemeClr val="dk1"/>
              </a:buClr>
              <a:buSzPts val="1800"/>
              <a:buFont typeface="Calibri"/>
              <a:buNone/>
            </a:pPr>
            <a:endParaRPr sz="1800" dirty="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5"/>
          <p:cNvSpPr/>
          <p:nvPr/>
        </p:nvSpPr>
        <p:spPr>
          <a:xfrm>
            <a:off x="267764" y="1501320"/>
            <a:ext cx="5361856"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400">
                <a:solidFill>
                  <a:schemeClr val="lt1"/>
                </a:solidFill>
                <a:latin typeface="Montserrat Light"/>
                <a:ea typeface="Montserrat Light"/>
                <a:cs typeface="Montserrat Light"/>
                <a:sym typeface="Montserrat Light"/>
              </a:rPr>
              <a:t>Vi är klubben som ska vara bäst i Sverige på att utbilda, identifiera och utveckla fotbollstalanger.</a:t>
            </a:r>
            <a:endParaRPr/>
          </a:p>
          <a:p>
            <a:pPr marL="0" marR="0" lvl="0" indent="0" algn="l" rtl="0">
              <a:spcBef>
                <a:spcPts val="0"/>
              </a:spcBef>
              <a:spcAft>
                <a:spcPts val="0"/>
              </a:spcAft>
              <a:buNone/>
            </a:pPr>
            <a:endParaRPr sz="1400">
              <a:solidFill>
                <a:schemeClr val="lt1"/>
              </a:solidFill>
              <a:latin typeface="Montserrat Light"/>
              <a:ea typeface="Montserrat Light"/>
              <a:cs typeface="Montserrat Light"/>
              <a:sym typeface="Montserrat Light"/>
            </a:endParaRPr>
          </a:p>
        </p:txBody>
      </p:sp>
      <p:sp>
        <p:nvSpPr>
          <p:cNvPr id="206" name="Google Shape;206;p5"/>
          <p:cNvSpPr txBox="1"/>
          <p:nvPr/>
        </p:nvSpPr>
        <p:spPr>
          <a:xfrm>
            <a:off x="-87910" y="114572"/>
            <a:ext cx="6183497" cy="2078959"/>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4000"/>
              <a:buFont typeface="Arial"/>
              <a:buNone/>
            </a:pPr>
            <a:r>
              <a:rPr lang="sv-SE" sz="4000" b="1" i="0">
                <a:solidFill>
                  <a:schemeClr val="lt1"/>
                </a:solidFill>
                <a:latin typeface="Arial"/>
                <a:ea typeface="Arial"/>
                <a:cs typeface="Arial"/>
                <a:sym typeface="Arial"/>
              </a:rPr>
              <a:t>VISION</a:t>
            </a:r>
            <a:endParaRPr/>
          </a:p>
        </p:txBody>
      </p:sp>
      <p:sp>
        <p:nvSpPr>
          <p:cNvPr id="207" name="Google Shape;207;p5"/>
          <p:cNvSpPr txBox="1"/>
          <p:nvPr/>
        </p:nvSpPr>
        <p:spPr>
          <a:xfrm>
            <a:off x="-107291" y="2687023"/>
            <a:ext cx="6202878" cy="1688783"/>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lt1"/>
              </a:buClr>
              <a:buSzPts val="4000"/>
              <a:buFont typeface="Arial"/>
              <a:buNone/>
            </a:pPr>
            <a:r>
              <a:rPr lang="sv-SE" sz="4000" b="1" i="0">
                <a:solidFill>
                  <a:schemeClr val="lt1"/>
                </a:solidFill>
                <a:latin typeface="Arial"/>
                <a:ea typeface="Arial"/>
                <a:cs typeface="Arial"/>
                <a:sym typeface="Arial"/>
              </a:rPr>
              <a:t>MÅL</a:t>
            </a:r>
            <a:endParaRPr/>
          </a:p>
        </p:txBody>
      </p:sp>
      <p:sp>
        <p:nvSpPr>
          <p:cNvPr id="208" name="Google Shape;208;p5"/>
          <p:cNvSpPr txBox="1"/>
          <p:nvPr/>
        </p:nvSpPr>
        <p:spPr>
          <a:xfrm>
            <a:off x="359089" y="3963266"/>
            <a:ext cx="5015605" cy="201102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sv-SE" sz="1600">
                <a:solidFill>
                  <a:schemeClr val="lt1"/>
                </a:solidFill>
                <a:latin typeface="Montserrat Light"/>
                <a:ea typeface="Montserrat Light"/>
                <a:cs typeface="Montserrat Light"/>
                <a:sym typeface="Montserrat Light"/>
              </a:rPr>
              <a:t>De övergripande mål vi har att förhålla oss till är: </a:t>
            </a:r>
            <a:endParaRPr/>
          </a:p>
          <a:p>
            <a:pPr marL="228600" marR="0" lvl="0" indent="-228600" algn="l" rtl="0">
              <a:lnSpc>
                <a:spcPct val="90000"/>
              </a:lnSpc>
              <a:spcBef>
                <a:spcPts val="1000"/>
              </a:spcBef>
              <a:spcAft>
                <a:spcPts val="0"/>
              </a:spcAft>
              <a:buClr>
                <a:schemeClr val="lt1"/>
              </a:buClr>
              <a:buSzPts val="1400"/>
              <a:buFont typeface="Arial"/>
              <a:buChar char="•"/>
            </a:pPr>
            <a:r>
              <a:rPr lang="sv-SE" sz="1400">
                <a:solidFill>
                  <a:schemeClr val="lt1"/>
                </a:solidFill>
                <a:latin typeface="Montserrat Light"/>
                <a:ea typeface="Montserrat Light"/>
                <a:cs typeface="Montserrat Light"/>
                <a:sym typeface="Montserrat Light"/>
              </a:rPr>
              <a:t>Flera välutbildade spelare från vår verksamhet som har kvalitéer att ta en startplats i BK Häcken.</a:t>
            </a:r>
            <a:endParaRPr/>
          </a:p>
          <a:p>
            <a:pPr marL="228600" marR="0" lvl="0" indent="-228600" algn="l" rtl="0">
              <a:lnSpc>
                <a:spcPct val="90000"/>
              </a:lnSpc>
              <a:spcBef>
                <a:spcPts val="1000"/>
              </a:spcBef>
              <a:spcAft>
                <a:spcPts val="0"/>
              </a:spcAft>
              <a:buClr>
                <a:schemeClr val="lt1"/>
              </a:buClr>
              <a:buSzPts val="1400"/>
              <a:buFont typeface="Arial"/>
              <a:buChar char="•"/>
            </a:pPr>
            <a:r>
              <a:rPr lang="sv-SE" sz="1400">
                <a:solidFill>
                  <a:schemeClr val="lt1"/>
                </a:solidFill>
                <a:latin typeface="Montserrat Light"/>
                <a:ea typeface="Montserrat Light"/>
                <a:cs typeface="Montserrat Light"/>
                <a:sym typeface="Montserrat Light"/>
              </a:rPr>
              <a:t>Erbjuda miljöer där spelare och ledare kan utvecklas hela vägen till yttersta elitnivå.</a:t>
            </a:r>
            <a:endParaRPr/>
          </a:p>
        </p:txBody>
      </p:sp>
      <p:sp>
        <p:nvSpPr>
          <p:cNvPr id="209" name="Google Shape;209;p5"/>
          <p:cNvSpPr/>
          <p:nvPr/>
        </p:nvSpPr>
        <p:spPr>
          <a:xfrm>
            <a:off x="-106878" y="6418907"/>
            <a:ext cx="12385964" cy="472347"/>
          </a:xfrm>
          <a:prstGeom prst="rect">
            <a:avLst/>
          </a:prstGeom>
          <a:solidFill>
            <a:schemeClr val="dk1"/>
          </a:solidFill>
          <a:ln>
            <a:noFill/>
          </a:ln>
        </p:spPr>
        <p:txBody>
          <a:bodyPr spcFirstLastPara="1" wrap="square" lIns="35700" tIns="35700" rIns="35700" bIns="35700" anchor="ctr" anchorCtr="0">
            <a:noAutofit/>
          </a:bodyPr>
          <a:lstStyle/>
          <a:p>
            <a:pPr marL="0" marR="0" lvl="0" indent="0" algn="ctr" rtl="0">
              <a:spcBef>
                <a:spcPts val="0"/>
              </a:spcBef>
              <a:spcAft>
                <a:spcPts val="0"/>
              </a:spcAft>
              <a:buNone/>
            </a:pPr>
            <a:endParaRPr sz="1500">
              <a:solidFill>
                <a:schemeClr val="dk1"/>
              </a:solidFill>
              <a:latin typeface="Helvetica Neue"/>
              <a:ea typeface="Helvetica Neue"/>
              <a:cs typeface="Helvetica Neue"/>
              <a:sym typeface="Helvetica Neue"/>
            </a:endParaRPr>
          </a:p>
        </p:txBody>
      </p:sp>
      <p:sp>
        <p:nvSpPr>
          <p:cNvPr id="210" name="Google Shape;210;p5"/>
          <p:cNvSpPr txBox="1"/>
          <p:nvPr/>
        </p:nvSpPr>
        <p:spPr>
          <a:xfrm>
            <a:off x="6650980" y="6492321"/>
            <a:ext cx="614268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600" b="1">
                <a:solidFill>
                  <a:srgbClr val="FDDD05"/>
                </a:solidFill>
                <a:latin typeface="Montserrat Black"/>
                <a:ea typeface="Montserrat Black"/>
                <a:cs typeface="Montserrat Black"/>
                <a:sym typeface="Montserrat Black"/>
              </a:rPr>
              <a:t>MOD-KREATIVITET-PROFFESIONALISM</a:t>
            </a:r>
            <a:endParaRPr/>
          </a:p>
        </p:txBody>
      </p:sp>
      <p:pic>
        <p:nvPicPr>
          <p:cNvPr id="211" name="Google Shape;211;p5"/>
          <p:cNvPicPr preferRelativeResize="0"/>
          <p:nvPr/>
        </p:nvPicPr>
        <p:blipFill rotWithShape="1">
          <a:blip r:embed="rId3">
            <a:alphaModFix/>
          </a:blip>
          <a:srcRect/>
          <a:stretch/>
        </p:blipFill>
        <p:spPr>
          <a:xfrm>
            <a:off x="287901" y="6045755"/>
            <a:ext cx="523324" cy="673869"/>
          </a:xfrm>
          <a:prstGeom prst="rect">
            <a:avLst/>
          </a:prstGeom>
          <a:noFill/>
          <a:ln>
            <a:noFill/>
          </a:ln>
        </p:spPr>
      </p:pic>
      <p:pic>
        <p:nvPicPr>
          <p:cNvPr id="212" name="Google Shape;212;p5"/>
          <p:cNvPicPr preferRelativeResize="0"/>
          <p:nvPr/>
        </p:nvPicPr>
        <p:blipFill rotWithShape="1">
          <a:blip r:embed="rId4">
            <a:alphaModFix/>
          </a:blip>
          <a:srcRect/>
          <a:stretch/>
        </p:blipFill>
        <p:spPr>
          <a:xfrm>
            <a:off x="-87910" y="-1"/>
            <a:ext cx="12385964" cy="6859941"/>
          </a:xfrm>
          <a:prstGeom prst="rect">
            <a:avLst/>
          </a:prstGeom>
          <a:noFill/>
          <a:ln>
            <a:noFill/>
          </a:ln>
        </p:spPr>
      </p:pic>
    </p:spTree>
  </p:cSld>
  <p:clrMapOvr>
    <a:masterClrMapping/>
  </p:clrMapOvr>
</p:sld>
</file>

<file path=ppt/theme/theme1.xml><?xml version="1.0" encoding="utf-8"?>
<a:theme xmlns:a="http://schemas.openxmlformats.org/drawingml/2006/main" name="1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326</Words>
  <Application>Microsoft Macintosh PowerPoint</Application>
  <PresentationFormat>Bredbild</PresentationFormat>
  <Paragraphs>36</Paragraphs>
  <Slides>5</Slides>
  <Notes>5</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5</vt:i4>
      </vt:variant>
    </vt:vector>
  </HeadingPairs>
  <TitlesOfParts>
    <vt:vector size="12" baseType="lpstr">
      <vt:lpstr>Calibri</vt:lpstr>
      <vt:lpstr>Helvetica Neue</vt:lpstr>
      <vt:lpstr>Montserrat Black</vt:lpstr>
      <vt:lpstr>Montserrat Light</vt:lpstr>
      <vt:lpstr>Montserrat</vt:lpstr>
      <vt:lpstr>Arial</vt:lpstr>
      <vt:lpstr>1_Office-tema</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Johan Jonsson</dc:creator>
  <cp:lastModifiedBy>Isabella Rothoff</cp:lastModifiedBy>
  <cp:revision>2</cp:revision>
  <dcterms:created xsi:type="dcterms:W3CDTF">2020-09-29T09:32:28Z</dcterms:created>
  <dcterms:modified xsi:type="dcterms:W3CDTF">2023-02-09T11:14:24Z</dcterms:modified>
</cp:coreProperties>
</file>