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71" r:id="rId4"/>
    <p:sldId id="270" r:id="rId5"/>
    <p:sldId id="267" r:id="rId6"/>
    <p:sldId id="269" r:id="rId7"/>
    <p:sldId id="273" r:id="rId8"/>
    <p:sldId id="275" r:id="rId9"/>
    <p:sldId id="264" r:id="rId10"/>
    <p:sldId id="272" r:id="rId11"/>
    <p:sldId id="274" r:id="rId12"/>
    <p:sldId id="261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E4C7C0-1C82-45CF-A4CE-7EAAC122BB17}" v="1204" dt="2023-02-06T20:37:50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3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Emma" userId="0883526d-892c-41f7-b87b-a98d2bae03d8" providerId="ADAL" clId="{7AE4C7C0-1C82-45CF-A4CE-7EAAC122BB17}"/>
    <pc:docChg chg="undo custSel addSld delSld modSld sldOrd">
      <pc:chgData name="Blom, Emma" userId="0883526d-892c-41f7-b87b-a98d2bae03d8" providerId="ADAL" clId="{7AE4C7C0-1C82-45CF-A4CE-7EAAC122BB17}" dt="2023-02-06T20:37:50.640" v="4493"/>
      <pc:docMkLst>
        <pc:docMk/>
      </pc:docMkLst>
      <pc:sldChg chg="addSp delSp modSp mod">
        <pc:chgData name="Blom, Emma" userId="0883526d-892c-41f7-b87b-a98d2bae03d8" providerId="ADAL" clId="{7AE4C7C0-1C82-45CF-A4CE-7EAAC122BB17}" dt="2023-02-05T16:04:39.270" v="2923" actId="1076"/>
        <pc:sldMkLst>
          <pc:docMk/>
          <pc:sldMk cId="3047083309" sldId="257"/>
        </pc:sldMkLst>
        <pc:spChg chg="mod">
          <ac:chgData name="Blom, Emma" userId="0883526d-892c-41f7-b87b-a98d2bae03d8" providerId="ADAL" clId="{7AE4C7C0-1C82-45CF-A4CE-7EAAC122BB17}" dt="2023-01-30T19:00:12.639" v="16" actId="20577"/>
          <ac:spMkLst>
            <pc:docMk/>
            <pc:sldMk cId="3047083309" sldId="257"/>
            <ac:spMk id="59" creationId="{45DF57CC-4011-42AC-B3E2-D827004D221B}"/>
          </ac:spMkLst>
        </pc:spChg>
        <pc:picChg chg="add mod modCrop">
          <ac:chgData name="Blom, Emma" userId="0883526d-892c-41f7-b87b-a98d2bae03d8" providerId="ADAL" clId="{7AE4C7C0-1C82-45CF-A4CE-7EAAC122BB17}" dt="2023-02-05T16:04:33.674" v="2922" actId="1076"/>
          <ac:picMkLst>
            <pc:docMk/>
            <pc:sldMk cId="3047083309" sldId="257"/>
            <ac:picMk id="3" creationId="{1D0F3E1F-F612-4029-AF37-7E503CE54385}"/>
          </ac:picMkLst>
        </pc:picChg>
        <pc:picChg chg="del">
          <ac:chgData name="Blom, Emma" userId="0883526d-892c-41f7-b87b-a98d2bae03d8" providerId="ADAL" clId="{7AE4C7C0-1C82-45CF-A4CE-7EAAC122BB17}" dt="2023-02-05T16:03:53.748" v="2916" actId="478"/>
          <ac:picMkLst>
            <pc:docMk/>
            <pc:sldMk cId="3047083309" sldId="257"/>
            <ac:picMk id="4098" creationId="{22C51193-F4A4-4C98-AE50-BF95D85DE302}"/>
          </ac:picMkLst>
        </pc:picChg>
        <pc:picChg chg="mod">
          <ac:chgData name="Blom, Emma" userId="0883526d-892c-41f7-b87b-a98d2bae03d8" providerId="ADAL" clId="{7AE4C7C0-1C82-45CF-A4CE-7EAAC122BB17}" dt="2023-02-05T16:04:39.270" v="2923" actId="1076"/>
          <ac:picMkLst>
            <pc:docMk/>
            <pc:sldMk cId="3047083309" sldId="257"/>
            <ac:picMk id="4101" creationId="{CB60596B-7255-4947-826A-170295C2CDD0}"/>
          </ac:picMkLst>
        </pc:picChg>
      </pc:sldChg>
      <pc:sldChg chg="addSp delSp modSp mod">
        <pc:chgData name="Blom, Emma" userId="0883526d-892c-41f7-b87b-a98d2bae03d8" providerId="ADAL" clId="{7AE4C7C0-1C82-45CF-A4CE-7EAAC122BB17}" dt="2023-02-06T20:21:56.818" v="4308"/>
        <pc:sldMkLst>
          <pc:docMk/>
          <pc:sldMk cId="416313012" sldId="260"/>
        </pc:sldMkLst>
        <pc:spChg chg="mod">
          <ac:chgData name="Blom, Emma" userId="0883526d-892c-41f7-b87b-a98d2bae03d8" providerId="ADAL" clId="{7AE4C7C0-1C82-45CF-A4CE-7EAAC122BB17}" dt="2023-02-06T20:21:56.818" v="4308"/>
          <ac:spMkLst>
            <pc:docMk/>
            <pc:sldMk cId="416313012" sldId="260"/>
            <ac:spMk id="3" creationId="{0311E62C-0DF7-416C-A1E8-3A84ABA731FD}"/>
          </ac:spMkLst>
        </pc:spChg>
        <pc:picChg chg="add mod">
          <ac:chgData name="Blom, Emma" userId="0883526d-892c-41f7-b87b-a98d2bae03d8" providerId="ADAL" clId="{7AE4C7C0-1C82-45CF-A4CE-7EAAC122BB17}" dt="2023-02-05T16:05:21.487" v="2926" actId="1076"/>
          <ac:picMkLst>
            <pc:docMk/>
            <pc:sldMk cId="416313012" sldId="260"/>
            <ac:picMk id="5" creationId="{DECE129E-7991-4BDA-A959-1543D846377C}"/>
          </ac:picMkLst>
        </pc:picChg>
        <pc:picChg chg="del">
          <ac:chgData name="Blom, Emma" userId="0883526d-892c-41f7-b87b-a98d2bae03d8" providerId="ADAL" clId="{7AE4C7C0-1C82-45CF-A4CE-7EAAC122BB17}" dt="2023-02-05T16:05:06.575" v="2924" actId="478"/>
          <ac:picMkLst>
            <pc:docMk/>
            <pc:sldMk cId="416313012" sldId="260"/>
            <ac:picMk id="5122" creationId="{8214D1E9-473D-44F7-A3F5-5A1F696CD95C}"/>
          </ac:picMkLst>
        </pc:picChg>
      </pc:sldChg>
      <pc:sldChg chg="modSp modAnim">
        <pc:chgData name="Blom, Emma" userId="0883526d-892c-41f7-b87b-a98d2bae03d8" providerId="ADAL" clId="{7AE4C7C0-1C82-45CF-A4CE-7EAAC122BB17}" dt="2023-02-06T20:37:41.835" v="4492"/>
        <pc:sldMkLst>
          <pc:docMk/>
          <pc:sldMk cId="201294134" sldId="261"/>
        </pc:sldMkLst>
        <pc:spChg chg="mod">
          <ac:chgData name="Blom, Emma" userId="0883526d-892c-41f7-b87b-a98d2bae03d8" providerId="ADAL" clId="{7AE4C7C0-1C82-45CF-A4CE-7EAAC122BB17}" dt="2023-01-30T19:46:54.725" v="1169" actId="20577"/>
          <ac:spMkLst>
            <pc:docMk/>
            <pc:sldMk cId="201294134" sldId="261"/>
            <ac:spMk id="3" creationId="{2E8B727C-0230-4364-919D-9702A7320CC6}"/>
          </ac:spMkLst>
        </pc:spChg>
      </pc:sldChg>
      <pc:sldChg chg="addSp delSp modSp mod">
        <pc:chgData name="Blom, Emma" userId="0883526d-892c-41f7-b87b-a98d2bae03d8" providerId="ADAL" clId="{7AE4C7C0-1C82-45CF-A4CE-7EAAC122BB17}" dt="2023-02-05T15:59:08.855" v="2915" actId="20577"/>
        <pc:sldMkLst>
          <pc:docMk/>
          <pc:sldMk cId="560703199" sldId="264"/>
        </pc:sldMkLst>
        <pc:spChg chg="mod">
          <ac:chgData name="Blom, Emma" userId="0883526d-892c-41f7-b87b-a98d2bae03d8" providerId="ADAL" clId="{7AE4C7C0-1C82-45CF-A4CE-7EAAC122BB17}" dt="2023-02-05T15:59:08.855" v="2915" actId="20577"/>
          <ac:spMkLst>
            <pc:docMk/>
            <pc:sldMk cId="560703199" sldId="264"/>
            <ac:spMk id="2" creationId="{6DBB7AE8-C314-47D2-88AC-2CC21F05DC5F}"/>
          </ac:spMkLst>
        </pc:spChg>
        <pc:spChg chg="mod">
          <ac:chgData name="Blom, Emma" userId="0883526d-892c-41f7-b87b-a98d2bae03d8" providerId="ADAL" clId="{7AE4C7C0-1C82-45CF-A4CE-7EAAC122BB17}" dt="2023-02-05T15:58:58.288" v="2908" actId="20577"/>
          <ac:spMkLst>
            <pc:docMk/>
            <pc:sldMk cId="560703199" sldId="264"/>
            <ac:spMk id="3" creationId="{25EC20A1-2342-4E2D-BED4-0A95631A3910}"/>
          </ac:spMkLst>
        </pc:spChg>
        <pc:spChg chg="mod">
          <ac:chgData name="Blom, Emma" userId="0883526d-892c-41f7-b87b-a98d2bae03d8" providerId="ADAL" clId="{7AE4C7C0-1C82-45CF-A4CE-7EAAC122BB17}" dt="2023-01-30T19:08:39.824" v="724" actId="20577"/>
          <ac:spMkLst>
            <pc:docMk/>
            <pc:sldMk cId="560703199" sldId="264"/>
            <ac:spMk id="4" creationId="{00000000-0000-0000-0000-000000000000}"/>
          </ac:spMkLst>
        </pc:spChg>
        <pc:spChg chg="del">
          <ac:chgData name="Blom, Emma" userId="0883526d-892c-41f7-b87b-a98d2bae03d8" providerId="ADAL" clId="{7AE4C7C0-1C82-45CF-A4CE-7EAAC122BB17}" dt="2023-01-30T19:58:25.874" v="1965" actId="478"/>
          <ac:spMkLst>
            <pc:docMk/>
            <pc:sldMk cId="560703199" sldId="264"/>
            <ac:spMk id="11" creationId="{00000000-0000-0000-0000-000000000000}"/>
          </ac:spMkLst>
        </pc:spChg>
        <pc:picChg chg="add mod">
          <ac:chgData name="Blom, Emma" userId="0883526d-892c-41f7-b87b-a98d2bae03d8" providerId="ADAL" clId="{7AE4C7C0-1C82-45CF-A4CE-7EAAC122BB17}" dt="2023-02-05T15:57:40.256" v="2818" actId="1076"/>
          <ac:picMkLst>
            <pc:docMk/>
            <pc:sldMk cId="560703199" sldId="264"/>
            <ac:picMk id="9" creationId="{75A4A5D5-76CE-4706-9EC1-1F88A6E6B88A}"/>
          </ac:picMkLst>
        </pc:picChg>
        <pc:picChg chg="del">
          <ac:chgData name="Blom, Emma" userId="0883526d-892c-41f7-b87b-a98d2bae03d8" providerId="ADAL" clId="{7AE4C7C0-1C82-45CF-A4CE-7EAAC122BB17}" dt="2023-02-05T15:57:28.257" v="2814" actId="478"/>
          <ac:picMkLst>
            <pc:docMk/>
            <pc:sldMk cId="560703199" sldId="264"/>
            <ac:picMk id="10" creationId="{00000000-0000-0000-0000-000000000000}"/>
          </ac:picMkLst>
        </pc:picChg>
      </pc:sldChg>
      <pc:sldChg chg="del">
        <pc:chgData name="Blom, Emma" userId="0883526d-892c-41f7-b87b-a98d2bae03d8" providerId="ADAL" clId="{7AE4C7C0-1C82-45CF-A4CE-7EAAC122BB17}" dt="2023-01-30T19:06:34.649" v="510" actId="47"/>
        <pc:sldMkLst>
          <pc:docMk/>
          <pc:sldMk cId="3473573397" sldId="266"/>
        </pc:sldMkLst>
      </pc:sldChg>
      <pc:sldChg chg="addSp delSp modSp mod modAnim">
        <pc:chgData name="Blom, Emma" userId="0883526d-892c-41f7-b87b-a98d2bae03d8" providerId="ADAL" clId="{7AE4C7C0-1C82-45CF-A4CE-7EAAC122BB17}" dt="2023-02-06T20:37:50.640" v="4493"/>
        <pc:sldMkLst>
          <pc:docMk/>
          <pc:sldMk cId="181275312" sldId="267"/>
        </pc:sldMkLst>
        <pc:spChg chg="add mod">
          <ac:chgData name="Blom, Emma" userId="0883526d-892c-41f7-b87b-a98d2bae03d8" providerId="ADAL" clId="{7AE4C7C0-1C82-45CF-A4CE-7EAAC122BB17}" dt="2023-02-05T16:22:51.624" v="3710" actId="1076"/>
          <ac:spMkLst>
            <pc:docMk/>
            <pc:sldMk cId="181275312" sldId="267"/>
            <ac:spMk id="9" creationId="{D825EF4A-0E62-40F5-B3BF-55669A490DB2}"/>
          </ac:spMkLst>
        </pc:spChg>
        <pc:spChg chg="mod">
          <ac:chgData name="Blom, Emma" userId="0883526d-892c-41f7-b87b-a98d2bae03d8" providerId="ADAL" clId="{7AE4C7C0-1C82-45CF-A4CE-7EAAC122BB17}" dt="2023-02-05T16:14:48.977" v="3660" actId="20577"/>
          <ac:spMkLst>
            <pc:docMk/>
            <pc:sldMk cId="181275312" sldId="267"/>
            <ac:spMk id="3082" creationId="{00000000-0000-0000-0000-000000000000}"/>
          </ac:spMkLst>
        </pc:spChg>
        <pc:picChg chg="add mod">
          <ac:chgData name="Blom, Emma" userId="0883526d-892c-41f7-b87b-a98d2bae03d8" providerId="ADAL" clId="{7AE4C7C0-1C82-45CF-A4CE-7EAAC122BB17}" dt="2023-01-31T20:42:54.909" v="2159" actId="1076"/>
          <ac:picMkLst>
            <pc:docMk/>
            <pc:sldMk cId="181275312" sldId="267"/>
            <ac:picMk id="4" creationId="{8A012810-D1D9-4777-892D-B8E7D7CABB8D}"/>
          </ac:picMkLst>
        </pc:picChg>
        <pc:picChg chg="del">
          <ac:chgData name="Blom, Emma" userId="0883526d-892c-41f7-b87b-a98d2bae03d8" providerId="ADAL" clId="{7AE4C7C0-1C82-45CF-A4CE-7EAAC122BB17}" dt="2023-01-31T20:42:28.669" v="2156" actId="478"/>
          <ac:picMkLst>
            <pc:docMk/>
            <pc:sldMk cId="181275312" sldId="267"/>
            <ac:picMk id="3095" creationId="{D3166E24-5E25-48AD-8266-ED93BC79C436}"/>
          </ac:picMkLst>
        </pc:picChg>
      </pc:sldChg>
      <pc:sldChg chg="del">
        <pc:chgData name="Blom, Emma" userId="0883526d-892c-41f7-b87b-a98d2bae03d8" providerId="ADAL" clId="{7AE4C7C0-1C82-45CF-A4CE-7EAAC122BB17}" dt="2023-01-30T19:06:36.370" v="511" actId="47"/>
        <pc:sldMkLst>
          <pc:docMk/>
          <pc:sldMk cId="1220240826" sldId="268"/>
        </pc:sldMkLst>
      </pc:sldChg>
      <pc:sldChg chg="addSp modSp mod">
        <pc:chgData name="Blom, Emma" userId="0883526d-892c-41f7-b87b-a98d2bae03d8" providerId="ADAL" clId="{7AE4C7C0-1C82-45CF-A4CE-7EAAC122BB17}" dt="2023-02-05T16:16:07.687" v="3685" actId="113"/>
        <pc:sldMkLst>
          <pc:docMk/>
          <pc:sldMk cId="3874259692" sldId="269"/>
        </pc:sldMkLst>
        <pc:spChg chg="mod">
          <ac:chgData name="Blom, Emma" userId="0883526d-892c-41f7-b87b-a98d2bae03d8" providerId="ADAL" clId="{7AE4C7C0-1C82-45CF-A4CE-7EAAC122BB17}" dt="2023-01-30T19:59:57.362" v="2086" actId="404"/>
          <ac:spMkLst>
            <pc:docMk/>
            <pc:sldMk cId="3874259692" sldId="269"/>
            <ac:spMk id="2" creationId="{00000000-0000-0000-0000-000000000000}"/>
          </ac:spMkLst>
        </pc:spChg>
        <pc:spChg chg="mod">
          <ac:chgData name="Blom, Emma" userId="0883526d-892c-41f7-b87b-a98d2bae03d8" providerId="ADAL" clId="{7AE4C7C0-1C82-45CF-A4CE-7EAAC122BB17}" dt="2023-02-05T16:16:07.687" v="3685" actId="113"/>
          <ac:spMkLst>
            <pc:docMk/>
            <pc:sldMk cId="3874259692" sldId="269"/>
            <ac:spMk id="3" creationId="{00000000-0000-0000-0000-000000000000}"/>
          </ac:spMkLst>
        </pc:spChg>
        <pc:picChg chg="add mod modCrop">
          <ac:chgData name="Blom, Emma" userId="0883526d-892c-41f7-b87b-a98d2bae03d8" providerId="ADAL" clId="{7AE4C7C0-1C82-45CF-A4CE-7EAAC122BB17}" dt="2023-02-05T16:07:38.709" v="2938" actId="18131"/>
          <ac:picMkLst>
            <pc:docMk/>
            <pc:sldMk cId="3874259692" sldId="269"/>
            <ac:picMk id="5" creationId="{285E8171-429C-4D13-862B-F4F6FD675291}"/>
          </ac:picMkLst>
        </pc:picChg>
      </pc:sldChg>
      <pc:sldChg chg="addSp delSp modSp mod ord modAnim">
        <pc:chgData name="Blom, Emma" userId="0883526d-892c-41f7-b87b-a98d2bae03d8" providerId="ADAL" clId="{7AE4C7C0-1C82-45CF-A4CE-7EAAC122BB17}" dt="2023-02-05T16:15:12.571" v="3663" actId="20577"/>
        <pc:sldMkLst>
          <pc:docMk/>
          <pc:sldMk cId="660556608" sldId="270"/>
        </pc:sldMkLst>
        <pc:spChg chg="mod">
          <ac:chgData name="Blom, Emma" userId="0883526d-892c-41f7-b87b-a98d2bae03d8" providerId="ADAL" clId="{7AE4C7C0-1C82-45CF-A4CE-7EAAC122BB17}" dt="2023-02-05T16:08:09.477" v="3003" actId="20577"/>
          <ac:spMkLst>
            <pc:docMk/>
            <pc:sldMk cId="660556608" sldId="270"/>
            <ac:spMk id="2" creationId="{00000000-0000-0000-0000-000000000000}"/>
          </ac:spMkLst>
        </pc:spChg>
        <pc:spChg chg="add del mod">
          <ac:chgData name="Blom, Emma" userId="0883526d-892c-41f7-b87b-a98d2bae03d8" providerId="ADAL" clId="{7AE4C7C0-1C82-45CF-A4CE-7EAAC122BB17}" dt="2023-02-05T16:06:32.621" v="2930"/>
          <ac:spMkLst>
            <pc:docMk/>
            <pc:sldMk cId="660556608" sldId="270"/>
            <ac:spMk id="3" creationId="{6AA8EC65-C9EF-4EC7-8A57-496911F84C4B}"/>
          </ac:spMkLst>
        </pc:spChg>
        <pc:spChg chg="add mod">
          <ac:chgData name="Blom, Emma" userId="0883526d-892c-41f7-b87b-a98d2bae03d8" providerId="ADAL" clId="{7AE4C7C0-1C82-45CF-A4CE-7EAAC122BB17}" dt="2023-02-05T16:15:12.571" v="3663" actId="20577"/>
          <ac:spMkLst>
            <pc:docMk/>
            <pc:sldMk cId="660556608" sldId="270"/>
            <ac:spMk id="7" creationId="{F3D1A27D-74DE-4F66-858C-C6CB08CFA2B8}"/>
          </ac:spMkLst>
        </pc:spChg>
        <pc:picChg chg="del mod">
          <ac:chgData name="Blom, Emma" userId="0883526d-892c-41f7-b87b-a98d2bae03d8" providerId="ADAL" clId="{7AE4C7C0-1C82-45CF-A4CE-7EAAC122BB17}" dt="2023-02-05T16:06:03.614" v="2928" actId="478"/>
          <ac:picMkLst>
            <pc:docMk/>
            <pc:sldMk cId="660556608" sldId="270"/>
            <ac:picMk id="4" creationId="{A13E6E92-335F-4B48-A68E-0EA4E8F170D3}"/>
          </ac:picMkLst>
        </pc:picChg>
        <pc:picChg chg="add mod modCrop">
          <ac:chgData name="Blom, Emma" userId="0883526d-892c-41f7-b87b-a98d2bae03d8" providerId="ADAL" clId="{7AE4C7C0-1C82-45CF-A4CE-7EAAC122BB17}" dt="2023-02-05T16:08:44.990" v="3011" actId="1076"/>
          <ac:picMkLst>
            <pc:docMk/>
            <pc:sldMk cId="660556608" sldId="270"/>
            <ac:picMk id="6" creationId="{C8DEDD29-17E5-4BBC-87C4-40C104918AC8}"/>
          </ac:picMkLst>
        </pc:picChg>
      </pc:sldChg>
      <pc:sldChg chg="addSp delSp modSp mod">
        <pc:chgData name="Blom, Emma" userId="0883526d-892c-41f7-b87b-a98d2bae03d8" providerId="ADAL" clId="{7AE4C7C0-1C82-45CF-A4CE-7EAAC122BB17}" dt="2023-02-05T16:42:17.081" v="4272" actId="1036"/>
        <pc:sldMkLst>
          <pc:docMk/>
          <pc:sldMk cId="3537855519" sldId="271"/>
        </pc:sldMkLst>
        <pc:spChg chg="mod">
          <ac:chgData name="Blom, Emma" userId="0883526d-892c-41f7-b87b-a98d2bae03d8" providerId="ADAL" clId="{7AE4C7C0-1C82-45CF-A4CE-7EAAC122BB17}" dt="2023-02-05T16:42:17.081" v="4272" actId="1036"/>
          <ac:spMkLst>
            <pc:docMk/>
            <pc:sldMk cId="3537855519" sldId="271"/>
            <ac:spMk id="2" creationId="{00000000-0000-0000-0000-000000000000}"/>
          </ac:spMkLst>
        </pc:spChg>
        <pc:spChg chg="add del mod">
          <ac:chgData name="Blom, Emma" userId="0883526d-892c-41f7-b87b-a98d2bae03d8" providerId="ADAL" clId="{7AE4C7C0-1C82-45CF-A4CE-7EAAC122BB17}" dt="2023-02-05T15:54:36.138" v="2722" actId="478"/>
          <ac:spMkLst>
            <pc:docMk/>
            <pc:sldMk cId="3537855519" sldId="271"/>
            <ac:spMk id="3" creationId="{BC69113B-9496-412D-9122-79B40470E920}"/>
          </ac:spMkLst>
        </pc:spChg>
        <pc:spChg chg="del mod">
          <ac:chgData name="Blom, Emma" userId="0883526d-892c-41f7-b87b-a98d2bae03d8" providerId="ADAL" clId="{7AE4C7C0-1C82-45CF-A4CE-7EAAC122BB17}" dt="2023-01-30T19:47:51.226" v="1209" actId="478"/>
          <ac:spMkLst>
            <pc:docMk/>
            <pc:sldMk cId="3537855519" sldId="271"/>
            <ac:spMk id="4" creationId="{00000000-0000-0000-0000-000000000000}"/>
          </ac:spMkLst>
        </pc:spChg>
        <pc:spChg chg="mod">
          <ac:chgData name="Blom, Emma" userId="0883526d-892c-41f7-b87b-a98d2bae03d8" providerId="ADAL" clId="{7AE4C7C0-1C82-45CF-A4CE-7EAAC122BB17}" dt="2023-02-05T16:05:47.873" v="2927" actId="1076"/>
          <ac:spMkLst>
            <pc:docMk/>
            <pc:sldMk cId="3537855519" sldId="271"/>
            <ac:spMk id="7" creationId="{00000000-0000-0000-0000-000000000000}"/>
          </ac:spMkLst>
        </pc:spChg>
        <pc:spChg chg="mod">
          <ac:chgData name="Blom, Emma" userId="0883526d-892c-41f7-b87b-a98d2bae03d8" providerId="ADAL" clId="{7AE4C7C0-1C82-45CF-A4CE-7EAAC122BB17}" dt="2023-02-05T16:41:51.692" v="4234" actId="20577"/>
          <ac:spMkLst>
            <pc:docMk/>
            <pc:sldMk cId="3537855519" sldId="271"/>
            <ac:spMk id="8" creationId="{00000000-0000-0000-0000-000000000000}"/>
          </ac:spMkLst>
        </pc:spChg>
        <pc:spChg chg="mod">
          <ac:chgData name="Blom, Emma" userId="0883526d-892c-41f7-b87b-a98d2bae03d8" providerId="ADAL" clId="{7AE4C7C0-1C82-45CF-A4CE-7EAAC122BB17}" dt="2023-02-05T16:42:05.668" v="4271" actId="20577"/>
          <ac:spMkLst>
            <pc:docMk/>
            <pc:sldMk cId="3537855519" sldId="271"/>
            <ac:spMk id="9" creationId="{00000000-0000-0000-0000-000000000000}"/>
          </ac:spMkLst>
        </pc:spChg>
        <pc:picChg chg="add mod modCrop">
          <ac:chgData name="Blom, Emma" userId="0883526d-892c-41f7-b87b-a98d2bae03d8" providerId="ADAL" clId="{7AE4C7C0-1C82-45CF-A4CE-7EAAC122BB17}" dt="2023-02-05T15:55:34.208" v="2762" actId="1076"/>
          <ac:picMkLst>
            <pc:docMk/>
            <pc:sldMk cId="3537855519" sldId="271"/>
            <ac:picMk id="5" creationId="{03EBFB86-05F2-4014-8322-6323A35F7D01}"/>
          </ac:picMkLst>
        </pc:picChg>
      </pc:sldChg>
      <pc:sldChg chg="addSp modSp add mod">
        <pc:chgData name="Blom, Emma" userId="0883526d-892c-41f7-b87b-a98d2bae03d8" providerId="ADAL" clId="{7AE4C7C0-1C82-45CF-A4CE-7EAAC122BB17}" dt="2023-01-31T20:50:36.951" v="2670" actId="20577"/>
        <pc:sldMkLst>
          <pc:docMk/>
          <pc:sldMk cId="534374531" sldId="272"/>
        </pc:sldMkLst>
        <pc:spChg chg="mod">
          <ac:chgData name="Blom, Emma" userId="0883526d-892c-41f7-b87b-a98d2bae03d8" providerId="ADAL" clId="{7AE4C7C0-1C82-45CF-A4CE-7EAAC122BB17}" dt="2023-01-30T19:47:42.170" v="1208" actId="20577"/>
          <ac:spMkLst>
            <pc:docMk/>
            <pc:sldMk cId="534374531" sldId="272"/>
            <ac:spMk id="2" creationId="{00000000-0000-0000-0000-000000000000}"/>
          </ac:spMkLst>
        </pc:spChg>
        <pc:spChg chg="mod">
          <ac:chgData name="Blom, Emma" userId="0883526d-892c-41f7-b87b-a98d2bae03d8" providerId="ADAL" clId="{7AE4C7C0-1C82-45CF-A4CE-7EAAC122BB17}" dt="2023-01-31T20:50:36.951" v="2670" actId="20577"/>
          <ac:spMkLst>
            <pc:docMk/>
            <pc:sldMk cId="534374531" sldId="272"/>
            <ac:spMk id="3" creationId="{00000000-0000-0000-0000-000000000000}"/>
          </ac:spMkLst>
        </pc:spChg>
        <pc:picChg chg="add mod">
          <ac:chgData name="Blom, Emma" userId="0883526d-892c-41f7-b87b-a98d2bae03d8" providerId="ADAL" clId="{7AE4C7C0-1C82-45CF-A4CE-7EAAC122BB17}" dt="2023-01-31T20:44:25.366" v="2167" actId="1076"/>
          <ac:picMkLst>
            <pc:docMk/>
            <pc:sldMk cId="534374531" sldId="272"/>
            <ac:picMk id="4" creationId="{4D1A95C4-3BDD-446B-BC9B-E1196A533C3C}"/>
          </ac:picMkLst>
        </pc:picChg>
        <pc:picChg chg="add mod">
          <ac:chgData name="Blom, Emma" userId="0883526d-892c-41f7-b87b-a98d2bae03d8" providerId="ADAL" clId="{7AE4C7C0-1C82-45CF-A4CE-7EAAC122BB17}" dt="2023-01-31T20:44:23.191" v="2166" actId="1076"/>
          <ac:picMkLst>
            <pc:docMk/>
            <pc:sldMk cId="534374531" sldId="272"/>
            <ac:picMk id="1026" creationId="{D434D50F-56AD-4417-9EC6-55EE3F01FBFA}"/>
          </ac:picMkLst>
        </pc:picChg>
      </pc:sldChg>
      <pc:sldChg chg="addSp modSp new mod">
        <pc:chgData name="Blom, Emma" userId="0883526d-892c-41f7-b87b-a98d2bae03d8" providerId="ADAL" clId="{7AE4C7C0-1C82-45CF-A4CE-7EAAC122BB17}" dt="2023-02-06T20:25:09.462" v="4454" actId="20577"/>
        <pc:sldMkLst>
          <pc:docMk/>
          <pc:sldMk cId="1775347021" sldId="273"/>
        </pc:sldMkLst>
        <pc:spChg chg="mod">
          <ac:chgData name="Blom, Emma" userId="0883526d-892c-41f7-b87b-a98d2bae03d8" providerId="ADAL" clId="{7AE4C7C0-1C82-45CF-A4CE-7EAAC122BB17}" dt="2023-02-05T16:33:56.787" v="3798" actId="20577"/>
          <ac:spMkLst>
            <pc:docMk/>
            <pc:sldMk cId="1775347021" sldId="273"/>
            <ac:spMk id="2" creationId="{2E573C1D-B253-4BCE-8D34-223840E91122}"/>
          </ac:spMkLst>
        </pc:spChg>
        <pc:spChg chg="mod">
          <ac:chgData name="Blom, Emma" userId="0883526d-892c-41f7-b87b-a98d2bae03d8" providerId="ADAL" clId="{7AE4C7C0-1C82-45CF-A4CE-7EAAC122BB17}" dt="2023-02-06T20:25:09.462" v="4454" actId="20577"/>
          <ac:spMkLst>
            <pc:docMk/>
            <pc:sldMk cId="1775347021" sldId="273"/>
            <ac:spMk id="3" creationId="{8976F5C8-B0DD-48C8-8921-4C01FDA4D8A3}"/>
          </ac:spMkLst>
        </pc:spChg>
        <pc:picChg chg="add mod">
          <ac:chgData name="Blom, Emma" userId="0883526d-892c-41f7-b87b-a98d2bae03d8" providerId="ADAL" clId="{7AE4C7C0-1C82-45CF-A4CE-7EAAC122BB17}" dt="2023-02-05T16:32:53.457" v="3715" actId="1076"/>
          <ac:picMkLst>
            <pc:docMk/>
            <pc:sldMk cId="1775347021" sldId="273"/>
            <ac:picMk id="2050" creationId="{97DCCF8D-AC78-44BE-8250-3CDD40AD1369}"/>
          </ac:picMkLst>
        </pc:picChg>
      </pc:sldChg>
      <pc:sldChg chg="addSp delSp modSp add mod">
        <pc:chgData name="Blom, Emma" userId="0883526d-892c-41f7-b87b-a98d2bae03d8" providerId="ADAL" clId="{7AE4C7C0-1C82-45CF-A4CE-7EAAC122BB17}" dt="2023-02-05T16:37:17.456" v="4213" actId="20577"/>
        <pc:sldMkLst>
          <pc:docMk/>
          <pc:sldMk cId="1866201751" sldId="274"/>
        </pc:sldMkLst>
        <pc:spChg chg="mod">
          <ac:chgData name="Blom, Emma" userId="0883526d-892c-41f7-b87b-a98d2bae03d8" providerId="ADAL" clId="{7AE4C7C0-1C82-45CF-A4CE-7EAAC122BB17}" dt="2023-02-05T16:17:03.869" v="3698" actId="20577"/>
          <ac:spMkLst>
            <pc:docMk/>
            <pc:sldMk cId="1866201751" sldId="274"/>
            <ac:spMk id="2" creationId="{00000000-0000-0000-0000-000000000000}"/>
          </ac:spMkLst>
        </pc:spChg>
        <pc:spChg chg="mod">
          <ac:chgData name="Blom, Emma" userId="0883526d-892c-41f7-b87b-a98d2bae03d8" providerId="ADAL" clId="{7AE4C7C0-1C82-45CF-A4CE-7EAAC122BB17}" dt="2023-02-05T16:37:17.456" v="4213" actId="20577"/>
          <ac:spMkLst>
            <pc:docMk/>
            <pc:sldMk cId="1866201751" sldId="274"/>
            <ac:spMk id="3" creationId="{00000000-0000-0000-0000-000000000000}"/>
          </ac:spMkLst>
        </pc:spChg>
        <pc:spChg chg="add del mod">
          <ac:chgData name="Blom, Emma" userId="0883526d-892c-41f7-b87b-a98d2bae03d8" providerId="ADAL" clId="{7AE4C7C0-1C82-45CF-A4CE-7EAAC122BB17}" dt="2023-02-05T16:18:52.316" v="3706" actId="1076"/>
          <ac:spMkLst>
            <pc:docMk/>
            <pc:sldMk cId="1866201751" sldId="274"/>
            <ac:spMk id="5" creationId="{1E2429D7-B3AB-4A36-A681-A2EA39781AC2}"/>
          </ac:spMkLst>
        </pc:spChg>
        <pc:picChg chg="del">
          <ac:chgData name="Blom, Emma" userId="0883526d-892c-41f7-b87b-a98d2bae03d8" providerId="ADAL" clId="{7AE4C7C0-1C82-45CF-A4CE-7EAAC122BB17}" dt="2023-02-05T16:17:13.741" v="3700" actId="478"/>
          <ac:picMkLst>
            <pc:docMk/>
            <pc:sldMk cId="1866201751" sldId="274"/>
            <ac:picMk id="4" creationId="{4D1A95C4-3BDD-446B-BC9B-E1196A533C3C}"/>
          </ac:picMkLst>
        </pc:picChg>
        <pc:picChg chg="del">
          <ac:chgData name="Blom, Emma" userId="0883526d-892c-41f7-b87b-a98d2bae03d8" providerId="ADAL" clId="{7AE4C7C0-1C82-45CF-A4CE-7EAAC122BB17}" dt="2023-02-05T16:17:06.828" v="3699" actId="478"/>
          <ac:picMkLst>
            <pc:docMk/>
            <pc:sldMk cId="1866201751" sldId="274"/>
            <ac:picMk id="1026" creationId="{D434D50F-56AD-4417-9EC6-55EE3F01FBFA}"/>
          </ac:picMkLst>
        </pc:picChg>
        <pc:picChg chg="add del mod">
          <ac:chgData name="Blom, Emma" userId="0883526d-892c-41f7-b87b-a98d2bae03d8" providerId="ADAL" clId="{7AE4C7C0-1C82-45CF-A4CE-7EAAC122BB17}" dt="2023-02-05T16:19:02.994" v="3708" actId="1076"/>
          <ac:picMkLst>
            <pc:docMk/>
            <pc:sldMk cId="1866201751" sldId="274"/>
            <ac:picMk id="1028" creationId="{617CA602-8534-4EA2-82B1-10797946ED32}"/>
          </ac:picMkLst>
        </pc:picChg>
      </pc:sldChg>
      <pc:sldChg chg="addSp delSp modSp new mod modClrScheme chgLayout">
        <pc:chgData name="Blom, Emma" userId="0883526d-892c-41f7-b87b-a98d2bae03d8" providerId="ADAL" clId="{7AE4C7C0-1C82-45CF-A4CE-7EAAC122BB17}" dt="2023-02-06T20:30:35.116" v="4490" actId="1036"/>
        <pc:sldMkLst>
          <pc:docMk/>
          <pc:sldMk cId="58384388" sldId="275"/>
        </pc:sldMkLst>
        <pc:spChg chg="del mod ord">
          <ac:chgData name="Blom, Emma" userId="0883526d-892c-41f7-b87b-a98d2bae03d8" providerId="ADAL" clId="{7AE4C7C0-1C82-45CF-A4CE-7EAAC122BB17}" dt="2023-02-06T20:22:41.018" v="4310" actId="700"/>
          <ac:spMkLst>
            <pc:docMk/>
            <pc:sldMk cId="58384388" sldId="275"/>
            <ac:spMk id="2" creationId="{C173F518-E019-4B95-AF98-D4642FEB4408}"/>
          </ac:spMkLst>
        </pc:spChg>
        <pc:spChg chg="del mod ord">
          <ac:chgData name="Blom, Emma" userId="0883526d-892c-41f7-b87b-a98d2bae03d8" providerId="ADAL" clId="{7AE4C7C0-1C82-45CF-A4CE-7EAAC122BB17}" dt="2023-02-06T20:22:41.018" v="4310" actId="700"/>
          <ac:spMkLst>
            <pc:docMk/>
            <pc:sldMk cId="58384388" sldId="275"/>
            <ac:spMk id="3" creationId="{B7A28177-CF1B-4665-B4B2-9403D8576896}"/>
          </ac:spMkLst>
        </pc:spChg>
        <pc:spChg chg="add mod ord">
          <ac:chgData name="Blom, Emma" userId="0883526d-892c-41f7-b87b-a98d2bae03d8" providerId="ADAL" clId="{7AE4C7C0-1C82-45CF-A4CE-7EAAC122BB17}" dt="2023-02-06T20:30:35.116" v="4490" actId="1036"/>
          <ac:spMkLst>
            <pc:docMk/>
            <pc:sldMk cId="58384388" sldId="275"/>
            <ac:spMk id="4" creationId="{B817FED0-44EB-4524-95BD-BD0E04196071}"/>
          </ac:spMkLst>
        </pc:spChg>
        <pc:spChg chg="add del mod ord">
          <ac:chgData name="Blom, Emma" userId="0883526d-892c-41f7-b87b-a98d2bae03d8" providerId="ADAL" clId="{7AE4C7C0-1C82-45CF-A4CE-7EAAC122BB17}" dt="2023-02-06T20:29:30.447" v="4469" actId="478"/>
          <ac:spMkLst>
            <pc:docMk/>
            <pc:sldMk cId="58384388" sldId="275"/>
            <ac:spMk id="5" creationId="{0DD5364E-D43B-4844-B7B3-D4483E340550}"/>
          </ac:spMkLst>
        </pc:spChg>
        <pc:picChg chg="add mod ord modCrop">
          <ac:chgData name="Blom, Emma" userId="0883526d-892c-41f7-b87b-a98d2bae03d8" providerId="ADAL" clId="{7AE4C7C0-1C82-45CF-A4CE-7EAAC122BB17}" dt="2023-02-06T20:30:28.430" v="4482" actId="732"/>
          <ac:picMkLst>
            <pc:docMk/>
            <pc:sldMk cId="58384388" sldId="275"/>
            <ac:picMk id="7" creationId="{9AC348BE-994A-4263-B220-B87BD9D7DF5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D77A8D-7132-4EC1-AF57-9A070F43C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EAA8FF8-EA60-4A0E-9917-D71A0DE35E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B458E91-92C2-413C-BAC7-9DA16626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CE0AA20-6BAA-4628-A1D4-30411F5BC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39B571-2AF0-4309-B4E9-BD6682BAD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591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BA49E8A-2856-4291-967D-D047C5F58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2DC671-CE0F-4BA1-BBE1-F1A50B958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113C5B-CD04-4640-ACB3-67DB69269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98246C0-3CF5-4AE2-8365-F18D005B8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578F107-8CFB-4BAB-B744-E5C6D44B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9991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95FF62-E182-46E4-8BA0-662ADBDE4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161EFB-AC3A-4223-BEBC-F34DA82D6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B5CD974-B29D-45C6-A60E-473CDFB5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FBECF0D-5261-44F7-94DA-17C78588D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FD704A-3C10-4AF0-B3CA-7E534BE90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9860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6CFAE8-A6BB-4486-B3B7-9B4E554CB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83C93B6-5538-4FB1-89D3-1CA9FA08A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1A35EE2-139D-44BC-9801-3A0CFCB365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3237F9B-F6F7-414F-B8B2-9140C6207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A5ED763-2865-436D-A1A3-1FA00714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8B336FB-C642-4CF0-BCA1-682C7B98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2401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02D1A4-80DD-4806-B558-DD612BEE9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EC54A76-CEAD-456C-A33E-E2A099618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F5A8258-DCCA-45CA-8A06-B5804098F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011DD2C-4DF6-46B4-81E6-5F90825650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EE31808-0A6A-405D-9F9E-D7A38C518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62F8F69-E90D-434E-A563-254CDEBFF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A121861-CEB7-4013-9361-8586C9CCD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FCEA6F7-AB9F-45A7-81FA-C401DE194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748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FE0031-4D76-4E94-B254-124DCA616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206EA01-B827-42DB-9441-395AB003B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A5AF5C2-D69C-45AA-86BA-A1A9C5199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8192D12-E888-47A1-8E55-089AEBDDC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3901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5D8EE25-BC1D-4215-BB3A-105576A56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1593967-C9BF-429E-AD37-F7652A64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FBC2A6D-EC15-40D4-B660-3D5EA36C0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238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2B7967-8D52-49F6-A658-BB7AB554A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72B3727-350E-4FD2-9D46-04C16AB07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68BAE39-0671-4866-9CD8-79FDA23312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7D5586C-33A3-480F-8B7E-C9AF944BB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42B98E8-4AA7-4915-8037-D5EA52945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80A6BA-A57E-42AB-8888-0D219167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031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F3D8DC-ECF3-4C79-B31E-5C0B53692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C07C1D5-05C0-4659-9C1A-0927A2D6F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DB76866-4667-4707-933E-676A71050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9187BE5-C41F-42E8-A335-54F8A1D3C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15F4D07-2111-4877-BED4-7540CF30E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B595C4-BDBE-4471-A83E-3832AED62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721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37DAAFA-0DD5-416A-8602-07F6C342F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628D1A7-C0FD-4608-B721-F37E11852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D085BB8-B402-43A0-82C9-55592CE96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0B81ABE-25D4-4517-8097-F745BCF97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49FF1D-9FC8-44ED-ACB6-AF504C66D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7567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B7BBCAD-066F-4793-BA3B-53C5E66E7D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132BFC4-AB30-4DB1-B53F-967205ED92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F14C5D-6AC2-4B83-9A75-E8130231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22C9B8-FC00-4066-91F8-1E4325672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A168C3E-D90A-4824-9E8D-366F5486E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8808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E8B2A10-DE87-4EF5-9A57-7F476B0C3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A3D75DD-8FDB-457B-83BA-6FEBAB273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D1F7E1-379B-421F-A92E-CEF694E40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9BF25-928E-483C-88A4-DFB39F84D955}" type="datetimeFigureOut">
              <a:rPr lang="sv-SE" smtClean="0"/>
              <a:t>2023-02-06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C92D21-8901-4DEB-AA50-69874A3194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007005-DFB7-4B4E-AB2C-F6AA21336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17677-6A65-4756-9860-87C65FC23A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10844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khacken.sportadmin.se/start/?ID=360959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Rectangle 88">
            <a:extLst>
              <a:ext uri="{FF2B5EF4-FFF2-40B4-BE49-F238E27FC236}">
                <a16:creationId xmlns:a16="http://schemas.microsoft.com/office/drawing/2014/main" id="{823AC064-BC96-4F32-8AE1-B2FD3875482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17" name="Straight Connector 89">
            <a:extLst>
              <a:ext uri="{FF2B5EF4-FFF2-40B4-BE49-F238E27FC236}">
                <a16:creationId xmlns:a16="http://schemas.microsoft.com/office/drawing/2014/main" id="{7E7C77BC-7138-40B1-A15B-20F57A494629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8" name="Straight Connector 91">
            <a:extLst>
              <a:ext uri="{FF2B5EF4-FFF2-40B4-BE49-F238E27FC236}">
                <a16:creationId xmlns:a16="http://schemas.microsoft.com/office/drawing/2014/main" id="{DB146403-F3D6-484B-B2ED-97F9565D0370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1" name="Platshållare för innehåll 3">
            <a:extLst>
              <a:ext uri="{FF2B5EF4-FFF2-40B4-BE49-F238E27FC236}">
                <a16:creationId xmlns:a16="http://schemas.microsoft.com/office/drawing/2014/main" id="{CB60596B-7255-4947-826A-170295C2CD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360944" y="472201"/>
            <a:ext cx="5455917" cy="1950490"/>
          </a:xfrm>
          <a:prstGeom prst="rect">
            <a:avLst/>
          </a:prstGeom>
        </p:spPr>
      </p:pic>
      <p:sp>
        <p:nvSpPr>
          <p:cNvPr id="59" name="Rubrik 1">
            <a:extLst>
              <a:ext uri="{FF2B5EF4-FFF2-40B4-BE49-F238E27FC236}">
                <a16:creationId xmlns:a16="http://schemas.microsoft.com/office/drawing/2014/main" id="{45DF57CC-4011-42AC-B3E2-D827004D2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>
                <a:solidFill>
                  <a:schemeClr val="bg1"/>
                </a:solidFill>
              </a:rPr>
              <a:t>Föräldrarmöte</a:t>
            </a:r>
            <a:r>
              <a:rPr lang="en-US" sz="5400" dirty="0">
                <a:solidFill>
                  <a:schemeClr val="bg1"/>
                </a:solidFill>
              </a:rPr>
              <a:t> 8 Feb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0F3E1F-F612-4029-AF37-7E503CE543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83"/>
          <a:stretch/>
        </p:blipFill>
        <p:spPr>
          <a:xfrm>
            <a:off x="202288" y="472201"/>
            <a:ext cx="5733691" cy="3436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83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70">
            <a:extLst>
              <a:ext uri="{FF2B5EF4-FFF2-40B4-BE49-F238E27FC236}">
                <a16:creationId xmlns:a16="http://schemas.microsoft.com/office/drawing/2014/main" id="{0E02442B-BFCE-4D94-A053-748333A3C5C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4636008" cy="68579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7215DF8-16AD-4614-9F9C-8D75D6661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>
            <a:normAutofit/>
          </a:bodyPr>
          <a:lstStyle/>
          <a:p>
            <a:r>
              <a:rPr lang="sv-SE" sz="360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11E62C-0DF7-416C-A1E8-3A84ABA73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1"/>
            <a:ext cx="3667036" cy="3779520"/>
          </a:xfrm>
        </p:spPr>
        <p:txBody>
          <a:bodyPr>
            <a:normAutofit/>
          </a:bodyPr>
          <a:lstStyle/>
          <a:p>
            <a:r>
              <a:rPr lang="sv-SE" sz="1800" dirty="0">
                <a:solidFill>
                  <a:schemeClr val="bg1"/>
                </a:solidFill>
              </a:rPr>
              <a:t>Laget F2011</a:t>
            </a:r>
          </a:p>
          <a:p>
            <a:r>
              <a:rPr lang="sv-SE" sz="1800" dirty="0">
                <a:solidFill>
                  <a:schemeClr val="bg1"/>
                </a:solidFill>
              </a:rPr>
              <a:t>Lagföräldrar</a:t>
            </a:r>
          </a:p>
          <a:p>
            <a:r>
              <a:rPr lang="sv-SE" sz="1800" dirty="0">
                <a:solidFill>
                  <a:schemeClr val="bg1"/>
                </a:solidFill>
              </a:rPr>
              <a:t>Kallelser/Kommunikation</a:t>
            </a:r>
          </a:p>
          <a:p>
            <a:r>
              <a:rPr lang="sv-SE" sz="1800" dirty="0">
                <a:solidFill>
                  <a:schemeClr val="bg1"/>
                </a:solidFill>
              </a:rPr>
              <a:t>Våra tankar kring året</a:t>
            </a:r>
          </a:p>
          <a:p>
            <a:r>
              <a:rPr lang="sv-SE" sz="1800" dirty="0">
                <a:solidFill>
                  <a:schemeClr val="bg1"/>
                </a:solidFill>
              </a:rPr>
              <a:t>Häckenmodellen 2.0</a:t>
            </a:r>
          </a:p>
          <a:p>
            <a:r>
              <a:rPr lang="sv-SE" sz="1800" dirty="0">
                <a:solidFill>
                  <a:schemeClr val="bg1"/>
                </a:solidFill>
              </a:rPr>
              <a:t>Värdegrundsarbete</a:t>
            </a:r>
          </a:p>
          <a:p>
            <a:r>
              <a:rPr lang="sv-SE" sz="1800" dirty="0">
                <a:solidFill>
                  <a:schemeClr val="bg1"/>
                </a:solidFill>
              </a:rPr>
              <a:t>Aktiviteter i vår</a:t>
            </a:r>
          </a:p>
          <a:p>
            <a:r>
              <a:rPr lang="sv-SE" sz="1800" dirty="0">
                <a:solidFill>
                  <a:schemeClr val="bg1"/>
                </a:solidFill>
              </a:rPr>
              <a:t>Övriga frågor</a:t>
            </a:r>
          </a:p>
          <a:p>
            <a:pPr marL="0" indent="0">
              <a:buNone/>
            </a:pPr>
            <a:endParaRPr lang="sv-SE" sz="18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CE129E-7991-4BDA-A959-1543D8463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44934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3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3438"/>
            <a:ext cx="10515600" cy="1325563"/>
          </a:xfrm>
        </p:spPr>
        <p:txBody>
          <a:bodyPr>
            <a:normAutofit/>
          </a:bodyPr>
          <a:lstStyle/>
          <a:p>
            <a:r>
              <a:rPr lang="sv-SE" sz="3600" dirty="0"/>
              <a:t>Vilka är vi? </a:t>
            </a:r>
          </a:p>
        </p:txBody>
      </p:sp>
      <p:sp>
        <p:nvSpPr>
          <p:cNvPr id="6" name="Rectangle 5"/>
          <p:cNvSpPr/>
          <p:nvPr/>
        </p:nvSpPr>
        <p:spPr>
          <a:xfrm>
            <a:off x="733425" y="1779110"/>
            <a:ext cx="10696574" cy="62865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dirty="0"/>
              <a:t>LAGET F2011</a:t>
            </a:r>
            <a:endParaRPr lang="sv-SE" dirty="0"/>
          </a:p>
        </p:txBody>
      </p:sp>
      <p:sp>
        <p:nvSpPr>
          <p:cNvPr id="7" name="Rectangle 6"/>
          <p:cNvSpPr/>
          <p:nvPr/>
        </p:nvSpPr>
        <p:spPr>
          <a:xfrm>
            <a:off x="733425" y="2573726"/>
            <a:ext cx="2438400" cy="241449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b="1" dirty="0"/>
              <a:t>LEDARE: </a:t>
            </a:r>
          </a:p>
          <a:p>
            <a:endParaRPr lang="sv-SE" sz="1600" dirty="0"/>
          </a:p>
          <a:p>
            <a:r>
              <a:rPr lang="sv-SE" sz="1600" dirty="0"/>
              <a:t>Emma Blom</a:t>
            </a:r>
          </a:p>
          <a:p>
            <a:r>
              <a:rPr lang="sv-SE" sz="1600" dirty="0"/>
              <a:t>Christian Mellberg</a:t>
            </a:r>
          </a:p>
          <a:p>
            <a:r>
              <a:rPr lang="sv-SE" sz="1600" dirty="0" err="1"/>
              <a:t>Lillebjörn</a:t>
            </a:r>
            <a:r>
              <a:rPr lang="sv-SE" sz="1600" dirty="0"/>
              <a:t> Gustafsson</a:t>
            </a:r>
          </a:p>
          <a:p>
            <a:r>
              <a:rPr lang="sv-SE" sz="1600" dirty="0"/>
              <a:t>Mikael Larsson</a:t>
            </a:r>
          </a:p>
          <a:p>
            <a:r>
              <a:rPr lang="sv-SE" sz="1600" dirty="0"/>
              <a:t>Linda Karlsson</a:t>
            </a:r>
          </a:p>
          <a:p>
            <a:r>
              <a:rPr lang="sv-SE" sz="1600" dirty="0"/>
              <a:t>Robert Lidström</a:t>
            </a:r>
          </a:p>
          <a:p>
            <a:r>
              <a:rPr lang="sv-SE" sz="1600" dirty="0" err="1"/>
              <a:t>Dijana</a:t>
            </a:r>
            <a:r>
              <a:rPr lang="sv-SE" sz="1600" dirty="0"/>
              <a:t> </a:t>
            </a:r>
            <a:r>
              <a:rPr lang="sv-SE" sz="1600" dirty="0" err="1"/>
              <a:t>Bogdanovka</a:t>
            </a:r>
            <a:endParaRPr lang="sv-SE" sz="1600" dirty="0"/>
          </a:p>
          <a:p>
            <a:pPr algn="ctr"/>
            <a:endParaRPr lang="sv-SE" dirty="0"/>
          </a:p>
        </p:txBody>
      </p:sp>
      <p:sp>
        <p:nvSpPr>
          <p:cNvPr id="8" name="Rectangle 7"/>
          <p:cNvSpPr/>
          <p:nvPr/>
        </p:nvSpPr>
        <p:spPr>
          <a:xfrm>
            <a:off x="8991599" y="2541109"/>
            <a:ext cx="2438400" cy="252134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SE" b="1" dirty="0"/>
              <a:t>LAGFÖRÄLDRAR: </a:t>
            </a:r>
          </a:p>
          <a:p>
            <a:pPr algn="ctr"/>
            <a:endParaRPr lang="sv-SE" dirty="0"/>
          </a:p>
          <a:p>
            <a:pPr algn="ctr"/>
            <a:r>
              <a:rPr lang="sv-SE" dirty="0"/>
              <a:t>Vi behöver er!!</a:t>
            </a:r>
          </a:p>
          <a:p>
            <a:pPr algn="ctr"/>
            <a:endParaRPr lang="sv-SE" dirty="0"/>
          </a:p>
          <a:p>
            <a:pPr algn="ctr"/>
            <a:endParaRPr lang="sv-SE" dirty="0"/>
          </a:p>
        </p:txBody>
      </p:sp>
      <p:sp>
        <p:nvSpPr>
          <p:cNvPr id="9" name="Rectangle 8"/>
          <p:cNvSpPr/>
          <p:nvPr/>
        </p:nvSpPr>
        <p:spPr>
          <a:xfrm>
            <a:off x="1523999" y="5610225"/>
            <a:ext cx="9115425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dirty="0">
                <a:solidFill>
                  <a:schemeClr val="tx1"/>
                </a:solidFill>
              </a:rPr>
              <a:t>26 tjejer just nu i truppen!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BFB86-05F2-4014-8322-6323A35F7D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t="23842" r="3762" b="7307"/>
          <a:stretch/>
        </p:blipFill>
        <p:spPr>
          <a:xfrm>
            <a:off x="3351452" y="2573726"/>
            <a:ext cx="5365630" cy="303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855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LAGFÖRÄLDRAR- </a:t>
            </a:r>
            <a:r>
              <a:rPr lang="sv-SE" sz="3200" b="1" dirty="0"/>
              <a:t>superviktiga!!</a:t>
            </a:r>
            <a:endParaRPr lang="sv-SE" sz="32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DEDD29-17E5-4BBC-87C4-40C104918A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2"/>
          <a:stretch/>
        </p:blipFill>
        <p:spPr>
          <a:xfrm rot="5400000">
            <a:off x="411149" y="2073698"/>
            <a:ext cx="5013360" cy="3956736"/>
          </a:xfrm>
        </p:spPr>
      </p:pic>
      <p:sp>
        <p:nvSpPr>
          <p:cNvPr id="7" name="Content Placeholder 3078">
            <a:extLst>
              <a:ext uri="{FF2B5EF4-FFF2-40B4-BE49-F238E27FC236}">
                <a16:creationId xmlns:a16="http://schemas.microsoft.com/office/drawing/2014/main" id="{F3D1A27D-74DE-4F66-858C-C6CB08CFA2B8}"/>
              </a:ext>
            </a:extLst>
          </p:cNvPr>
          <p:cNvSpPr txBox="1">
            <a:spLocks/>
          </p:cNvSpPr>
          <p:nvPr/>
        </p:nvSpPr>
        <p:spPr>
          <a:xfrm>
            <a:off x="5868785" y="1626119"/>
            <a:ext cx="440574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Uppdrag Lagföräldrar: </a:t>
            </a:r>
          </a:p>
          <a:p>
            <a:pPr lvl="1"/>
            <a:r>
              <a:rPr lang="sv-SE" sz="1600" dirty="0"/>
              <a:t>Bemanningsschema Kiosken Slättadam(BKH 2011)</a:t>
            </a:r>
          </a:p>
          <a:p>
            <a:pPr lvl="1"/>
            <a:r>
              <a:rPr lang="sv-SE" sz="1600" dirty="0"/>
              <a:t>Insamlingar/försäljningar för att stärka lagkassan</a:t>
            </a:r>
          </a:p>
          <a:p>
            <a:pPr lvl="1"/>
            <a:r>
              <a:rPr lang="sv-SE" sz="1600" dirty="0"/>
              <a:t>I samarbete med ledargruppen planera avslutningar och roliga aktiviteter</a:t>
            </a:r>
          </a:p>
          <a:p>
            <a:pPr lvl="1"/>
            <a:r>
              <a:rPr lang="sv-SE" sz="1600" dirty="0"/>
              <a:t>Stötta vid träningsläger</a:t>
            </a:r>
          </a:p>
          <a:p>
            <a:pPr marL="457200" lvl="1" indent="0">
              <a:buNone/>
            </a:pPr>
            <a:endParaRPr lang="sv-SE" sz="1600" dirty="0"/>
          </a:p>
          <a:p>
            <a:pPr marL="457200" lvl="1" indent="0">
              <a:buNone/>
            </a:pPr>
            <a:endParaRPr lang="sv-SE" sz="1600" dirty="0"/>
          </a:p>
          <a:p>
            <a:r>
              <a:rPr lang="sv-SE" sz="2000" dirty="0"/>
              <a:t>Hur? </a:t>
            </a:r>
          </a:p>
          <a:p>
            <a:pPr lvl="1"/>
            <a:r>
              <a:rPr lang="sv-SE" sz="1600" dirty="0"/>
              <a:t>Robban sammankallar och sköter kommunikation med kansliet</a:t>
            </a:r>
          </a:p>
          <a:p>
            <a:pPr lvl="1"/>
            <a:r>
              <a:rPr lang="sv-SE" sz="1600" dirty="0"/>
              <a:t>Ett par möten varje säsong för att planera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660556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Rectangle 91">
            <a:extLst>
              <a:ext uri="{FF2B5EF4-FFF2-40B4-BE49-F238E27FC236}">
                <a16:creationId xmlns:a16="http://schemas.microsoft.com/office/drawing/2014/main" id="{233F6408-E1FB-40EE-933F-488D38CCC7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98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99" name="Rounded Rectangle 17">
            <a:extLst>
              <a:ext uri="{FF2B5EF4-FFF2-40B4-BE49-F238E27FC236}">
                <a16:creationId xmlns:a16="http://schemas.microsoft.com/office/drawing/2014/main" id="{E48B6BD6-5DED-4B86-A4B3-D35037F68FC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8945" y="958640"/>
            <a:ext cx="6269591" cy="4945244"/>
          </a:xfrm>
          <a:prstGeom prst="roundRect">
            <a:avLst>
              <a:gd name="adj" fmla="val 3513"/>
            </a:avLst>
          </a:prstGeom>
          <a:solidFill>
            <a:srgbClr val="FFFFFF"/>
          </a:solid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EA7DD8C-A89F-4B5E-94F6-47EB02898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1325563"/>
          </a:xfrm>
        </p:spPr>
        <p:txBody>
          <a:bodyPr>
            <a:normAutofit/>
          </a:bodyPr>
          <a:lstStyle/>
          <a:p>
            <a:r>
              <a:rPr lang="sv-SE" sz="3200" dirty="0"/>
              <a:t>Kallelser</a:t>
            </a:r>
          </a:p>
        </p:txBody>
      </p:sp>
      <p:sp>
        <p:nvSpPr>
          <p:cNvPr id="3082" name="Content Placeholder 3078"/>
          <p:cNvSpPr>
            <a:spLocks noGrp="1"/>
          </p:cNvSpPr>
          <p:nvPr>
            <p:ph idx="1"/>
          </p:nvPr>
        </p:nvSpPr>
        <p:spPr>
          <a:xfrm>
            <a:off x="838201" y="1825625"/>
            <a:ext cx="3200400" cy="4351338"/>
          </a:xfrm>
        </p:spPr>
        <p:txBody>
          <a:bodyPr>
            <a:normAutofit/>
          </a:bodyPr>
          <a:lstStyle/>
          <a:p>
            <a:r>
              <a:rPr lang="en-US" sz="1800" dirty="0" err="1"/>
              <a:t>Alla</a:t>
            </a:r>
            <a:r>
              <a:rPr lang="en-US" sz="1800" dirty="0"/>
              <a:t> </a:t>
            </a:r>
            <a:r>
              <a:rPr lang="en-US" sz="1800" dirty="0" err="1"/>
              <a:t>kallelser</a:t>
            </a:r>
            <a:r>
              <a:rPr lang="en-US" sz="1800" dirty="0"/>
              <a:t> </a:t>
            </a:r>
            <a:r>
              <a:rPr lang="en-US" sz="1800" dirty="0" err="1"/>
              <a:t>går</a:t>
            </a:r>
            <a:r>
              <a:rPr lang="en-US" sz="1800" dirty="0"/>
              <a:t> nu via </a:t>
            </a:r>
            <a:r>
              <a:rPr lang="en-US" sz="1800" dirty="0" err="1"/>
              <a:t>Sportsadmin</a:t>
            </a:r>
            <a:endParaRPr lang="en-US" sz="1800" dirty="0"/>
          </a:p>
          <a:p>
            <a:r>
              <a:rPr lang="en-US" sz="1800" dirty="0" err="1"/>
              <a:t>Svara</a:t>
            </a:r>
            <a:r>
              <a:rPr lang="en-US" sz="1800" dirty="0"/>
              <a:t> </a:t>
            </a:r>
            <a:r>
              <a:rPr lang="en-US" sz="1800" dirty="0" err="1"/>
              <a:t>alltid</a:t>
            </a:r>
            <a:r>
              <a:rPr lang="en-US" sz="1800" dirty="0"/>
              <a:t> </a:t>
            </a:r>
            <a:r>
              <a:rPr lang="en-US" sz="1800" dirty="0" err="1"/>
              <a:t>även</a:t>
            </a:r>
            <a:r>
              <a:rPr lang="en-US" sz="1800" dirty="0"/>
              <a:t> om man </a:t>
            </a:r>
            <a:r>
              <a:rPr lang="en-US" sz="1800" dirty="0" err="1"/>
              <a:t>inte</a:t>
            </a:r>
            <a:r>
              <a:rPr lang="en-US" sz="1800" dirty="0"/>
              <a:t> ska </a:t>
            </a:r>
            <a:r>
              <a:rPr lang="en-US" sz="1800" dirty="0" err="1"/>
              <a:t>vara</a:t>
            </a:r>
            <a:r>
              <a:rPr lang="en-US" sz="1800" dirty="0"/>
              <a:t> med</a:t>
            </a:r>
          </a:p>
          <a:p>
            <a:r>
              <a:rPr lang="en-US" sz="1800" dirty="0" err="1"/>
              <a:t>Planering</a:t>
            </a:r>
            <a:r>
              <a:rPr lang="en-US" sz="1800" dirty="0"/>
              <a:t> av </a:t>
            </a:r>
            <a:r>
              <a:rPr lang="en-US" sz="1800" dirty="0" err="1"/>
              <a:t>träningar</a:t>
            </a:r>
            <a:r>
              <a:rPr lang="en-US" sz="1800" dirty="0"/>
              <a:t> </a:t>
            </a:r>
            <a:r>
              <a:rPr lang="en-US" sz="1800" dirty="0" err="1"/>
              <a:t>och</a:t>
            </a:r>
            <a:r>
              <a:rPr lang="en-US" sz="1800" dirty="0"/>
              <a:t> matcher </a:t>
            </a:r>
            <a:r>
              <a:rPr lang="en-US" sz="1800" dirty="0" err="1"/>
              <a:t>utifrån</a:t>
            </a:r>
            <a:r>
              <a:rPr lang="en-US" sz="1800" dirty="0"/>
              <a:t> </a:t>
            </a:r>
            <a:r>
              <a:rPr lang="en-US" sz="1800" dirty="0" err="1"/>
              <a:t>hur</a:t>
            </a:r>
            <a:r>
              <a:rPr lang="en-US" sz="1800" dirty="0"/>
              <a:t> </a:t>
            </a:r>
            <a:r>
              <a:rPr lang="en-US" sz="1800" dirty="0" err="1"/>
              <a:t>många</a:t>
            </a:r>
            <a:r>
              <a:rPr lang="en-US" sz="1800" dirty="0"/>
              <a:t> </a:t>
            </a:r>
            <a:r>
              <a:rPr lang="en-US" sz="1800" dirty="0" err="1"/>
              <a:t>som</a:t>
            </a:r>
            <a:r>
              <a:rPr lang="en-US" sz="1800" dirty="0"/>
              <a:t> </a:t>
            </a:r>
            <a:r>
              <a:rPr lang="en-US" sz="1800" dirty="0" err="1"/>
              <a:t>är</a:t>
            </a:r>
            <a:r>
              <a:rPr lang="en-US" sz="1800" dirty="0"/>
              <a:t> </a:t>
            </a:r>
            <a:r>
              <a:rPr lang="en-US" sz="1800" dirty="0" err="1"/>
              <a:t>anmälda</a:t>
            </a:r>
            <a:endParaRPr lang="en-US" sz="1800" dirty="0"/>
          </a:p>
          <a:p>
            <a:r>
              <a:rPr lang="en-US" sz="1800" dirty="0" err="1"/>
              <a:t>Kommunikation</a:t>
            </a:r>
            <a:r>
              <a:rPr lang="en-US" sz="1800" dirty="0"/>
              <a:t> vid </a:t>
            </a:r>
            <a:r>
              <a:rPr lang="en-US" sz="1800" dirty="0" err="1"/>
              <a:t>kort</a:t>
            </a:r>
            <a:r>
              <a:rPr lang="en-US" sz="1800" dirty="0"/>
              <a:t> </a:t>
            </a:r>
            <a:r>
              <a:rPr lang="en-US" sz="1800" dirty="0" err="1"/>
              <a:t>varsel</a:t>
            </a:r>
            <a:r>
              <a:rPr lang="en-US" sz="1800" dirty="0"/>
              <a:t> </a:t>
            </a:r>
            <a:r>
              <a:rPr lang="en-US" sz="1800" dirty="0" err="1"/>
              <a:t>och</a:t>
            </a:r>
            <a:r>
              <a:rPr lang="en-US" sz="1800" dirty="0"/>
              <a:t> </a:t>
            </a:r>
            <a:r>
              <a:rPr lang="en-US" sz="1800" dirty="0" err="1"/>
              <a:t>återbud</a:t>
            </a:r>
            <a:r>
              <a:rPr lang="en-US" sz="1800" dirty="0"/>
              <a:t> </a:t>
            </a:r>
            <a:r>
              <a:rPr lang="en-US" sz="1800" dirty="0" err="1"/>
              <a:t>sker</a:t>
            </a:r>
            <a:r>
              <a:rPr lang="en-US" sz="1800" dirty="0"/>
              <a:t> via  </a:t>
            </a:r>
            <a:r>
              <a:rPr lang="en-US" sz="1800" dirty="0" err="1"/>
              <a:t>telefon</a:t>
            </a:r>
            <a:r>
              <a:rPr lang="en-US" sz="1800" dirty="0"/>
              <a:t> </a:t>
            </a:r>
            <a:r>
              <a:rPr lang="en-US" sz="1800" dirty="0" err="1"/>
              <a:t>eller</a:t>
            </a:r>
            <a:r>
              <a:rPr lang="en-US" sz="1800" dirty="0"/>
              <a:t> </a:t>
            </a:r>
            <a:r>
              <a:rPr lang="en-US" sz="1800" dirty="0" err="1"/>
              <a:t>sms</a:t>
            </a:r>
            <a:r>
              <a:rPr lang="en-US" sz="1800" dirty="0"/>
              <a:t>. </a:t>
            </a:r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012810-D1D9-4777-892D-B8E7D7CABB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27" y="1690688"/>
            <a:ext cx="5401426" cy="30383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25EF4A-0E62-40F5-B3BF-55669A490DB2}"/>
              </a:ext>
            </a:extLst>
          </p:cNvPr>
          <p:cNvSpPr txBox="1"/>
          <p:nvPr/>
        </p:nvSpPr>
        <p:spPr>
          <a:xfrm>
            <a:off x="538250" y="5530028"/>
            <a:ext cx="6097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>
                <a:hlinkClick r:id="rId3"/>
              </a:rPr>
              <a:t>Bollklubben Häcken (sportadmin.se)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1275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Våra tankar kring året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4939145" cy="4351338"/>
          </a:xfrm>
        </p:spPr>
        <p:txBody>
          <a:bodyPr>
            <a:normAutofit/>
          </a:bodyPr>
          <a:lstStyle/>
          <a:p>
            <a:r>
              <a:rPr lang="sv-SE" sz="2000" b="1" dirty="0"/>
              <a:t>Vi vill att tjejerna utmanas och utvecklas</a:t>
            </a:r>
          </a:p>
          <a:p>
            <a:pPr lvl="1"/>
            <a:r>
              <a:rPr lang="sv-SE" sz="1800" dirty="0"/>
              <a:t>Viktigt att delta på träningar. Två tillfällen i snitt per vecka för att spela match. (Annan träning räknas). Ange gärna orsak vid frånvaro om annan träning. </a:t>
            </a:r>
          </a:p>
          <a:p>
            <a:pPr lvl="1"/>
            <a:r>
              <a:rPr lang="sv-SE" sz="1800" dirty="0"/>
              <a:t>Spelarsamtal </a:t>
            </a:r>
          </a:p>
          <a:p>
            <a:r>
              <a:rPr lang="sv-SE" sz="2000" b="1" dirty="0"/>
              <a:t>Öka sammanhållning inom laget</a:t>
            </a:r>
          </a:p>
          <a:p>
            <a:pPr lvl="1"/>
            <a:r>
              <a:rPr lang="sv-SE" sz="1800" dirty="0"/>
              <a:t>Resa tillsammans till bortamatcher</a:t>
            </a:r>
          </a:p>
          <a:p>
            <a:pPr lvl="1"/>
            <a:r>
              <a:rPr lang="sv-SE" sz="1800" dirty="0"/>
              <a:t>Lagaktiviteter utanför fotbollen</a:t>
            </a:r>
          </a:p>
          <a:p>
            <a:r>
              <a:rPr lang="sv-SE" sz="2000" b="1" dirty="0"/>
              <a:t>Öka ansvarstagande</a:t>
            </a:r>
          </a:p>
          <a:p>
            <a:pPr lvl="1"/>
            <a:r>
              <a:rPr lang="sv-SE" sz="1800" dirty="0"/>
              <a:t>Rutiner i uppvärmning / stretch</a:t>
            </a:r>
          </a:p>
          <a:p>
            <a:pPr lvl="1"/>
            <a:r>
              <a:rPr lang="sv-SE" sz="1800" dirty="0"/>
              <a:t>Eget ansvar för matchtröja</a:t>
            </a:r>
          </a:p>
          <a:p>
            <a:pPr lvl="1"/>
            <a:endParaRPr lang="sv-SE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E8171-429C-4D13-862B-F4F6FD67529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6" t="-1596" r="-8364" b="1596"/>
          <a:stretch/>
        </p:blipFill>
        <p:spPr>
          <a:xfrm rot="5400000">
            <a:off x="5992091" y="1522268"/>
            <a:ext cx="57440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59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3C1D-B253-4BCE-8D34-223840E91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Häckenmodellen 2.0 – vad betyder det för oss?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6F5C8-B0DD-48C8-8921-4C01FDA4D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sv-SE" dirty="0"/>
              <a:t>Fokus på allas individuella utveckling 10-12 år. Stöd till ledare med träningsupplägg </a:t>
            </a:r>
          </a:p>
          <a:p>
            <a:pPr lvl="1"/>
            <a:r>
              <a:rPr lang="sv-SE" dirty="0"/>
              <a:t>Två träningspass per vecka </a:t>
            </a:r>
          </a:p>
          <a:p>
            <a:pPr lvl="1"/>
            <a:r>
              <a:rPr lang="sv-SE" dirty="0"/>
              <a:t>Extra stöd måndagar (Piotr, Dennis)</a:t>
            </a:r>
          </a:p>
          <a:p>
            <a:r>
              <a:rPr lang="sv-SE" dirty="0"/>
              <a:t>Förberedande till akademin 13-15 år. Huvudtränare tillsatt av föreningen. 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7DCCF8D-AC78-44BE-8250-3CDD40AD1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938" y="1690688"/>
            <a:ext cx="4063538" cy="406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347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C348BE-994A-4263-B220-B87BD9D7DF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" t="7522" b="3145"/>
          <a:stretch/>
        </p:blipFill>
        <p:spPr>
          <a:xfrm>
            <a:off x="1467329" y="731538"/>
            <a:ext cx="8916838" cy="612646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817FED0-44EB-4524-95BD-BD0E04196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948" y="-60388"/>
            <a:ext cx="10515600" cy="860934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Värdegrundsarbete</a:t>
            </a:r>
          </a:p>
        </p:txBody>
      </p:sp>
    </p:spTree>
    <p:extLst>
      <p:ext uri="{BB962C8B-B14F-4D97-AF65-F5344CB8AC3E}">
        <p14:creationId xmlns:p14="http://schemas.microsoft.com/office/powerpoint/2010/main" val="5838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33F6408-E1FB-40EE-933F-488D38CCC73F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 23">
            <a:extLst>
              <a:ext uri="{FF2B5EF4-FFF2-40B4-BE49-F238E27FC236}">
                <a16:creationId xmlns:a16="http://schemas.microsoft.com/office/drawing/2014/main" id="{F055C0C5-567C-4C02-83F3-B427BC740697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AutoShape 4" descr="Bildresultat för utbildning">
            <a:extLst>
              <a:ext uri="{FF2B5EF4-FFF2-40B4-BE49-F238E27FC236}">
                <a16:creationId xmlns:a16="http://schemas.microsoft.com/office/drawing/2014/main" id="{83BCE663-A378-4755-B9F4-F55157CD32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6" name="AutoShape 6" descr="Bildresultat för utbildning">
            <a:extLst>
              <a:ext uri="{FF2B5EF4-FFF2-40B4-BE49-F238E27FC236}">
                <a16:creationId xmlns:a16="http://schemas.microsoft.com/office/drawing/2014/main" id="{F169F6E2-6403-4C26-AB26-61E3D9D8C5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7" name="AutoShape 8" descr="Bildresultat för utbildning">
            <a:extLst>
              <a:ext uri="{FF2B5EF4-FFF2-40B4-BE49-F238E27FC236}">
                <a16:creationId xmlns:a16="http://schemas.microsoft.com/office/drawing/2014/main" id="{B6A84640-765B-413E-A676-85A2AF1893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DBB7AE8-C314-47D2-88AC-2CC21F05D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1325563"/>
          </a:xfrm>
        </p:spPr>
        <p:txBody>
          <a:bodyPr>
            <a:normAutofit/>
          </a:bodyPr>
          <a:lstStyle/>
          <a:p>
            <a:r>
              <a:rPr lang="sv-SE" sz="3200" dirty="0"/>
              <a:t>Aktiviteter vår/sommar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EC20A1-2342-4E2D-BED4-0A95631A3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3200400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sv-SE" sz="1800" dirty="0"/>
              <a:t>Fair play serien v 9-12 (ett lag)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v-SE" sz="1800" dirty="0"/>
              <a:t>GIFF cupen Tidaholm 22-23 April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v-SE" sz="1800" dirty="0" err="1"/>
              <a:t>Vårserien</a:t>
            </a:r>
            <a:r>
              <a:rPr lang="sv-SE" sz="1800" dirty="0"/>
              <a:t> – start efter påsk (två lag)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v-SE" sz="1800" dirty="0"/>
              <a:t>Gothia Cup 16-21 Juli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v-SE" sz="1800" dirty="0"/>
              <a:t>Många härliga matcher på BRAVIDA</a:t>
            </a:r>
          </a:p>
          <a:p>
            <a:pPr>
              <a:buFont typeface="Wingdings" panose="05000000000000000000" pitchFamily="2" charset="2"/>
              <a:buChar char="§"/>
            </a:pPr>
            <a:endParaRPr lang="sv-SE" sz="1800" dirty="0"/>
          </a:p>
          <a:p>
            <a:pPr>
              <a:buFont typeface="Wingdings" panose="05000000000000000000" pitchFamily="2" charset="2"/>
              <a:buChar char="§"/>
            </a:pPr>
            <a:endParaRPr lang="sv-SE" sz="1800" dirty="0"/>
          </a:p>
          <a:p>
            <a:endParaRPr lang="sv-SE" sz="1800" dirty="0"/>
          </a:p>
        </p:txBody>
      </p:sp>
      <p:sp>
        <p:nvSpPr>
          <p:cNvPr id="4" name="Rectangle 3"/>
          <p:cNvSpPr/>
          <p:nvPr/>
        </p:nvSpPr>
        <p:spPr>
          <a:xfrm>
            <a:off x="551614" y="4772024"/>
            <a:ext cx="3533775" cy="160972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dirty="0"/>
              <a:t>+ eventuella andra träningsmatcher/cuper vi vill delta 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A4A5D5-76CE-4706-9EC1-1F88A6E6B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985" y="1329302"/>
            <a:ext cx="5192795" cy="389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03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 om GIFF cupen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4751717" cy="4351338"/>
          </a:xfrm>
        </p:spPr>
        <p:txBody>
          <a:bodyPr>
            <a:normAutofit fontScale="92500"/>
          </a:bodyPr>
          <a:lstStyle/>
          <a:p>
            <a:r>
              <a:rPr lang="sv-SE" dirty="0"/>
              <a:t>28 lag anmälda i klassen</a:t>
            </a:r>
          </a:p>
          <a:p>
            <a:r>
              <a:rPr lang="sv-SE" dirty="0"/>
              <a:t>Hjälp med transport under båda dagarna</a:t>
            </a:r>
          </a:p>
          <a:p>
            <a:r>
              <a:rPr lang="sv-SE" dirty="0"/>
              <a:t>Vi bor i skola på hårdgolv. Ta med luftmadrass (max 90 cm)</a:t>
            </a:r>
          </a:p>
          <a:p>
            <a:r>
              <a:rPr lang="sv-SE" dirty="0"/>
              <a:t>Egen lunch tas med för lördagen  + mellanmål (inget godis förrän efter sista matchen lördag)</a:t>
            </a:r>
          </a:p>
          <a:p>
            <a:r>
              <a:rPr lang="sv-SE" dirty="0"/>
              <a:t>Betalning 200 sek per barn senast 26 mars</a:t>
            </a:r>
          </a:p>
          <a:p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1A95C4-3BDD-446B-BC9B-E1196A533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490" y="4336371"/>
            <a:ext cx="3536950" cy="223131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434D50F-56AD-4417-9EC6-55EE3F01F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970" y="1062679"/>
            <a:ext cx="3005040" cy="306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37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 om Gothia Cup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25625"/>
            <a:ext cx="5080462" cy="4351338"/>
          </a:xfrm>
        </p:spPr>
        <p:txBody>
          <a:bodyPr>
            <a:normAutofit/>
          </a:bodyPr>
          <a:lstStyle/>
          <a:p>
            <a:r>
              <a:rPr lang="sv-SE" dirty="0"/>
              <a:t>Pågår från 16 juli</a:t>
            </a:r>
          </a:p>
          <a:p>
            <a:r>
              <a:rPr lang="sv-SE" dirty="0"/>
              <a:t>Förberedande träning 12-15 juli</a:t>
            </a:r>
          </a:p>
          <a:p>
            <a:r>
              <a:rPr lang="sv-SE" dirty="0"/>
              <a:t>Två lag - &gt; superviktigt att ni som anmäler er också är med! Kan inte låna spelare mellan lagen.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1E2429D7-B3AB-4A36-A681-A2EA39781A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38407" y="2570018"/>
            <a:ext cx="2693324" cy="269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028" name="Picture 4" descr="Image result for gothia cup 2023">
            <a:extLst>
              <a:ext uri="{FF2B5EF4-FFF2-40B4-BE49-F238E27FC236}">
                <a16:creationId xmlns:a16="http://schemas.microsoft.com/office/drawing/2014/main" id="{617CA602-8534-4EA2-82B1-10797946E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604" y="1885430"/>
            <a:ext cx="335280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620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ildresultat för Fotbollsplan">
            <a:extLst>
              <a:ext uri="{FF2B5EF4-FFF2-40B4-BE49-F238E27FC236}">
                <a16:creationId xmlns:a16="http://schemas.microsoft.com/office/drawing/2014/main" id="{31980902-61F0-4B54-AF7D-A508D0703A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3" r="1" b="22913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3">
            <a:extLst>
              <a:ext uri="{FF2B5EF4-FFF2-40B4-BE49-F238E27FC236}">
                <a16:creationId xmlns:a16="http://schemas.microsoft.com/office/drawing/2014/main" id="{2B1D4F77-A17C-43D7-B7FA-545148E4E93D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9FD3482-11B0-4A14-9951-D91477CFC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sv-SE" sz="4000"/>
              <a:t>Övrigt</a:t>
            </a:r>
            <a:br>
              <a:rPr lang="sv-SE" sz="4000"/>
            </a:br>
            <a:endParaRPr lang="sv-SE" sz="400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E8B727C-0230-4364-919D-9702A7320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/>
          </a:bodyPr>
          <a:lstStyle/>
          <a:p>
            <a:r>
              <a:rPr lang="sv-SE" sz="1800" dirty="0"/>
              <a:t>Dela ut lagtröjor som tjejerna får ansvara för under våren. </a:t>
            </a:r>
          </a:p>
          <a:p>
            <a:pPr lvl="1"/>
            <a:r>
              <a:rPr lang="sv-SE" sz="1400" dirty="0"/>
              <a:t>ALLTID med till match</a:t>
            </a:r>
          </a:p>
          <a:p>
            <a:pPr lvl="1"/>
            <a:r>
              <a:rPr lang="sv-SE" sz="1400" dirty="0"/>
              <a:t>Inte användas privat eller på träning</a:t>
            </a:r>
          </a:p>
          <a:p>
            <a:pPr lvl="1"/>
            <a:r>
              <a:rPr lang="sv-SE" sz="1400" dirty="0"/>
              <a:t>Ingen får välja nummer</a:t>
            </a:r>
          </a:p>
          <a:p>
            <a:r>
              <a:rPr lang="sv-SE" sz="1800" dirty="0"/>
              <a:t>Glöm inte att tejpa örhängen eller ta bort under träning och match.</a:t>
            </a:r>
          </a:p>
          <a:p>
            <a:r>
              <a:rPr lang="sv-SE" sz="1800" dirty="0"/>
              <a:t>Viktigt att ha med sig vattenflaska.</a:t>
            </a:r>
          </a:p>
          <a:p>
            <a:r>
              <a:rPr lang="sv-SE" sz="1800" dirty="0"/>
              <a:t>Synpunkter.</a:t>
            </a:r>
          </a:p>
          <a:p>
            <a:r>
              <a:rPr lang="sv-SE" sz="1800" dirty="0"/>
              <a:t>Frågor?</a:t>
            </a:r>
          </a:p>
          <a:p>
            <a:endParaRPr lang="sv-SE" sz="1800" dirty="0"/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201294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1738</TotalTime>
  <Words>449</Words>
  <Application>Microsoft Office PowerPoint</Application>
  <PresentationFormat>Widescreen</PresentationFormat>
  <Paragraphs>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Office-tema</vt:lpstr>
      <vt:lpstr>Föräldrarmöte 8 Feb 2023</vt:lpstr>
      <vt:lpstr>Agenda</vt:lpstr>
      <vt:lpstr>Vilka är vi? </vt:lpstr>
      <vt:lpstr>LAGFÖRÄLDRAR- superviktiga!!</vt:lpstr>
      <vt:lpstr>Kallelser</vt:lpstr>
      <vt:lpstr>Våra tankar kring året</vt:lpstr>
      <vt:lpstr>Häckenmodellen 2.0 – vad betyder det för oss? </vt:lpstr>
      <vt:lpstr>Värdegrundsarbete</vt:lpstr>
      <vt:lpstr>Aktiviteter vår/sommar</vt:lpstr>
      <vt:lpstr>Info om GIFF cupen</vt:lpstr>
      <vt:lpstr>Info om Gothia Cup</vt:lpstr>
      <vt:lpstr>Övrigt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Lillebjörn Gustafsson</dc:creator>
  <cp:lastModifiedBy>Blom, Emma</cp:lastModifiedBy>
  <cp:revision>46</cp:revision>
  <dcterms:created xsi:type="dcterms:W3CDTF">2018-02-19T09:56:21Z</dcterms:created>
  <dcterms:modified xsi:type="dcterms:W3CDTF">2023-02-06T20:37:50Z</dcterms:modified>
</cp:coreProperties>
</file>