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80" r:id="rId4"/>
    <p:sldId id="281" r:id="rId5"/>
    <p:sldId id="283" r:id="rId6"/>
    <p:sldId id="282" r:id="rId7"/>
    <p:sldId id="284" r:id="rId8"/>
    <p:sldId id="285" r:id="rId9"/>
    <p:sldId id="286" r:id="rId10"/>
    <p:sldId id="287" r:id="rId11"/>
    <p:sldId id="288" r:id="rId12"/>
    <p:sldId id="290" r:id="rId13"/>
    <p:sldId id="267" r:id="rId14"/>
    <p:sldId id="273" r:id="rId15"/>
    <p:sldId id="270" r:id="rId16"/>
    <p:sldId id="275" r:id="rId17"/>
    <p:sldId id="289" r:id="rId18"/>
    <p:sldId id="264" r:id="rId19"/>
    <p:sldId id="291" r:id="rId2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9CC4CE-D77E-4AC8-8859-6CD91967F5A1}" v="21" dt="2025-08-05T11:05:39.9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arina Sterner Jansson" userId="8ea54bdf-1f4f-4dc6-b486-a26ca1657bbe" providerId="ADAL" clId="{649CC4CE-D77E-4AC8-8859-6CD91967F5A1}"/>
    <pc:docChg chg="custSel addSld modSld">
      <pc:chgData name="Katarina Sterner Jansson" userId="8ea54bdf-1f4f-4dc6-b486-a26ca1657bbe" providerId="ADAL" clId="{649CC4CE-D77E-4AC8-8859-6CD91967F5A1}" dt="2025-08-05T11:05:39.976" v="76" actId="20577"/>
      <pc:docMkLst>
        <pc:docMk/>
      </pc:docMkLst>
      <pc:sldChg chg="addSp delSp modSp mod">
        <pc:chgData name="Katarina Sterner Jansson" userId="8ea54bdf-1f4f-4dc6-b486-a26ca1657bbe" providerId="ADAL" clId="{649CC4CE-D77E-4AC8-8859-6CD91967F5A1}" dt="2025-08-05T11:05:39.976" v="76" actId="20577"/>
        <pc:sldMkLst>
          <pc:docMk/>
          <pc:sldMk cId="2781650971" sldId="256"/>
        </pc:sldMkLst>
        <pc:spChg chg="add del mod">
          <ac:chgData name="Katarina Sterner Jansson" userId="8ea54bdf-1f4f-4dc6-b486-a26ca1657bbe" providerId="ADAL" clId="{649CC4CE-D77E-4AC8-8859-6CD91967F5A1}" dt="2025-08-05T11:05:19.251" v="16"/>
          <ac:spMkLst>
            <pc:docMk/>
            <pc:sldMk cId="2781650971" sldId="256"/>
            <ac:spMk id="4" creationId="{059B1D4D-B0A4-2E2A-C09C-9BAEF6D1FCEF}"/>
          </ac:spMkLst>
        </pc:spChg>
        <pc:spChg chg="add del mod">
          <ac:chgData name="Katarina Sterner Jansson" userId="8ea54bdf-1f4f-4dc6-b486-a26ca1657bbe" providerId="ADAL" clId="{649CC4CE-D77E-4AC8-8859-6CD91967F5A1}" dt="2025-08-05T11:05:39.968" v="62"/>
          <ac:spMkLst>
            <pc:docMk/>
            <pc:sldMk cId="2781650971" sldId="256"/>
            <ac:spMk id="5" creationId="{0F5AD3BE-9800-F145-22C7-F73F796F4B4E}"/>
          </ac:spMkLst>
        </pc:spChg>
        <pc:spChg chg="add mod">
          <ac:chgData name="Katarina Sterner Jansson" userId="8ea54bdf-1f4f-4dc6-b486-a26ca1657bbe" providerId="ADAL" clId="{649CC4CE-D77E-4AC8-8859-6CD91967F5A1}" dt="2025-08-05T11:05:39.976" v="76" actId="20577"/>
          <ac:spMkLst>
            <pc:docMk/>
            <pc:sldMk cId="2781650971" sldId="256"/>
            <ac:spMk id="6" creationId="{5D263D5C-97BF-EF68-D449-80A6AA71A082}"/>
          </ac:spMkLst>
        </pc:spChg>
      </pc:sldChg>
      <pc:sldChg chg="modSp new mod">
        <pc:chgData name="Katarina Sterner Jansson" userId="8ea54bdf-1f4f-4dc6-b486-a26ca1657bbe" providerId="ADAL" clId="{649CC4CE-D77E-4AC8-8859-6CD91967F5A1}" dt="2025-08-05T11:05:31.678" v="60"/>
        <pc:sldMkLst>
          <pc:docMk/>
          <pc:sldMk cId="1378063597" sldId="291"/>
        </pc:sldMkLst>
        <pc:spChg chg="mod">
          <ac:chgData name="Katarina Sterner Jansson" userId="8ea54bdf-1f4f-4dc6-b486-a26ca1657bbe" providerId="ADAL" clId="{649CC4CE-D77E-4AC8-8859-6CD91967F5A1}" dt="2025-08-05T11:05:28.180" v="59" actId="20577"/>
          <ac:spMkLst>
            <pc:docMk/>
            <pc:sldMk cId="1378063597" sldId="291"/>
            <ac:spMk id="2" creationId="{AB55D936-D78E-6777-D9FE-3033987FDF89}"/>
          </ac:spMkLst>
        </pc:spChg>
        <pc:spChg chg="mod">
          <ac:chgData name="Katarina Sterner Jansson" userId="8ea54bdf-1f4f-4dc6-b486-a26ca1657bbe" providerId="ADAL" clId="{649CC4CE-D77E-4AC8-8859-6CD91967F5A1}" dt="2025-08-05T11:05:31.678" v="60"/>
          <ac:spMkLst>
            <pc:docMk/>
            <pc:sldMk cId="1378063597" sldId="291"/>
            <ac:spMk id="3" creationId="{35973511-72EC-F120-937A-4A648EEEDF5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5C936E-E42E-4905-8C8D-DB27E70F86C4}" type="datetimeFigureOut">
              <a:rPr lang="sv-SE" smtClean="0"/>
              <a:t>2025-08-05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E2B6B-32DA-4ED0-A720-20D234C93E1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8357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CE2B6B-32DA-4ED0-A720-20D234C93E16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0641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E866B45-5ED7-5F36-0022-1704EB595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CF9BD5B-4501-A442-EB4B-29E90EDCFF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338B3DB-1FB3-4172-F69A-B84A8611F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93140-42EF-4EFD-89C9-D7750D285724}" type="datetimeFigureOut">
              <a:rPr lang="sv-SE" smtClean="0"/>
              <a:t>2025-08-05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3315278-09F5-33DC-12E8-450F12D22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01E369-2AD6-5103-E996-9590670A9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AD6B-6EA1-4972-AD4F-9F459CFFEE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1994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49ACF72-8992-1C65-02B9-F545A649B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CF35CFB-B46E-94C8-351D-575440515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3920AFF-0A66-7EA3-D58C-2006CE332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93140-42EF-4EFD-89C9-D7750D285724}" type="datetimeFigureOut">
              <a:rPr lang="sv-SE" smtClean="0"/>
              <a:t>2025-08-05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0205B50-E9AE-0615-5F06-A75B811E3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79E2C8F-9BF9-8E13-8242-7BDF3F361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AD6B-6EA1-4972-AD4F-9F459CFFEE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4601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4FD0370-5E4D-515B-6C0A-C8FB61820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074ECF3-1779-5117-B39A-91FC84E36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FD65131-68C7-EBFA-8662-BA090D3C4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93140-42EF-4EFD-89C9-D7750D285724}" type="datetimeFigureOut">
              <a:rPr lang="sv-SE" smtClean="0"/>
              <a:t>2025-08-05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F4BA2F1-A26D-1434-850F-8AE412E92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2CE0C1B-66AF-E080-5227-924D71BEB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AD6B-6EA1-4972-AD4F-9F459CFFEE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8816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E4E505E-C128-A5D6-CC15-7C563935F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8C34C40-36F6-27B6-3179-08E6079F69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2E9B1D8-3D66-DDB1-09C6-1559B76026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0CC4CFF-2CD2-1CC7-CE66-9BDCDDAF3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93140-42EF-4EFD-89C9-D7750D285724}" type="datetimeFigureOut">
              <a:rPr lang="sv-SE" smtClean="0"/>
              <a:t>2025-08-05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048EDA0-F1D6-0927-FA53-5CAB6B567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D325F86-A74E-C811-9457-F17110F0D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AD6B-6EA1-4972-AD4F-9F459CFFEE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4585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D77A92-42D7-28E9-2216-125F0D39F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B35DA72-C477-DD44-ABEB-ADBF3B896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6FC9824-0F27-A97B-8493-AED35C15D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431EBF5-4495-BF03-52AF-DB3338A29E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960E7868-9705-7F6B-85D6-EC7B1CC397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19664EBE-81B1-4349-C821-96484DA22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93140-42EF-4EFD-89C9-D7750D285724}" type="datetimeFigureOut">
              <a:rPr lang="sv-SE" smtClean="0"/>
              <a:t>2025-08-05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E2CA8C61-126B-12FD-7C75-C18131CCD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2EEFCA8-C70F-047D-7662-D39266F1A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AD6B-6EA1-4972-AD4F-9F459CFFEE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1319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13390C-C605-1B4C-47B1-945C8B8C8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3974FA1-9C51-4640-F84D-2E55D5FAA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93140-42EF-4EFD-89C9-D7750D285724}" type="datetimeFigureOut">
              <a:rPr lang="sv-SE" smtClean="0"/>
              <a:t>2025-08-05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082E8B8-E93F-E159-651B-0A08AFE3E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60D42F0-18F1-8BE2-21C4-FC9C3DB31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AD6B-6EA1-4972-AD4F-9F459CFFEE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7753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15CEAC4-8033-6E19-99E0-E3C30933F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93140-42EF-4EFD-89C9-D7750D285724}" type="datetimeFigureOut">
              <a:rPr lang="sv-SE" smtClean="0"/>
              <a:t>2025-08-05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1B2C86B-5EA2-12E1-B76E-184B27445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B294E78-F4C1-FA89-D889-62813BEC9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AD6B-6EA1-4972-AD4F-9F459CFFEE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7174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BD78C0-BD34-034B-5879-CE244C292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97D9DF-A23E-8F0B-2730-43E3BE8F5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2487D82-AE42-4A76-E55B-7C0B434B4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9D0FB45-71B0-4352-D8D8-998E59F25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93140-42EF-4EFD-89C9-D7750D285724}" type="datetimeFigureOut">
              <a:rPr lang="sv-SE" smtClean="0"/>
              <a:t>2025-08-05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B1E0812-2B01-C1A5-C929-B970273AC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90C2B9F-E295-94BC-B996-C01B2D6E8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AD6B-6EA1-4972-AD4F-9F459CFFEE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0203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C184F7-FE02-D234-36B2-6002C4346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BD59185-F274-2327-6D7F-FF4BF47F9D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B099169-FBBC-3ECC-0C6D-E8D0CFAF1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6461555-8976-294E-C2BC-5255D54F8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93140-42EF-4EFD-89C9-D7750D285724}" type="datetimeFigureOut">
              <a:rPr lang="sv-SE" smtClean="0"/>
              <a:t>2025-08-05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4914C57-CA7A-C10D-3D77-08B73281F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D5F311E-EE37-B0BC-F5C1-1947C79C9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AD6B-6EA1-4972-AD4F-9F459CFFEE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3170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2E4B91-A473-D2DA-D8C3-99F912FB2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37DB7AEA-4B4E-FD26-B05A-081684D2E1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4F92E63-AECF-7453-F4CB-03AFBA3CB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93140-42EF-4EFD-89C9-D7750D285724}" type="datetimeFigureOut">
              <a:rPr lang="sv-SE" smtClean="0"/>
              <a:t>2025-08-05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F8D6F02-8F13-3D37-47AC-8A6ED37F3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1E8721F-41F2-478C-D24A-E37A28B29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AD6B-6EA1-4972-AD4F-9F459CFFEE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9042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52D623A-E4C4-8A05-859E-F0FA379D2D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984FA7B-EBE7-1A0F-164E-57FB29DAE6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7C9E882-BE7F-313D-47B2-F20941818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93140-42EF-4EFD-89C9-D7750D285724}" type="datetimeFigureOut">
              <a:rPr lang="sv-SE" smtClean="0"/>
              <a:t>2025-08-05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BFE73DC-564A-32EC-2622-D17E9554E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9C88B07-DFCE-44E5-44B8-B8EDF2508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AD6B-6EA1-4972-AD4F-9F459CFFEE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6895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0FB6462-9D07-9972-5443-5651A1AAD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8644E4C-C8C9-742F-40C2-56C05FA6A3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C6F6F42-8AE7-D3A7-BBD8-87BA74C305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093140-42EF-4EFD-89C9-D7750D285724}" type="datetimeFigureOut">
              <a:rPr lang="sv-SE" smtClean="0"/>
              <a:t>2025-08-05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382D8A6-D349-0C98-CF4A-154953510F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68E1CFE-C189-2FB9-3764-84B25F7109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50AD6B-6EA1-4972-AD4F-9F459CFFEE25}" type="slidenum">
              <a:rPr lang="sv-SE" smtClean="0"/>
              <a:t>‹#›</a:t>
            </a:fld>
            <a:endParaRPr lang="sv-S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F20701-0B56-CB64-02B1-9549F9ECCE0D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72580"/>
            <a:ext cx="1692275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sv-SE" sz="800">
                <a:solidFill>
                  <a:srgbClr val="737373">
                    <a:alpha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Classified by Alfa Laval as: Business</a:t>
            </a:r>
          </a:p>
        </p:txBody>
      </p:sp>
    </p:spTree>
    <p:extLst>
      <p:ext uri="{BB962C8B-B14F-4D97-AF65-F5344CB8AC3E}">
        <p14:creationId xmlns:p14="http://schemas.microsoft.com/office/powerpoint/2010/main" val="3137816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nestagympa.s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sportadmin.se/support/solutions/articles/48001254310-lathund-tr%C3%A4ningsplanerin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74A7D7-5980-557F-2DEB-C7EA56F4D5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noProof="0" dirty="0"/>
              <a:t>Träningspass och övningsbank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DB4F23C-2888-71CF-BFA3-E9783DE020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noProof="0" dirty="0" err="1"/>
              <a:t>Smedsta</a:t>
            </a:r>
            <a:r>
              <a:rPr lang="sv-SE" noProof="0" dirty="0"/>
              <a:t> GF 2025-03-23</a:t>
            </a:r>
          </a:p>
        </p:txBody>
      </p:sp>
      <p:sp>
        <p:nvSpPr>
          <p:cNvPr id="6" name="Alfa Laval Security stamp">
            <a:extLst>
              <a:ext uri="{FF2B5EF4-FFF2-40B4-BE49-F238E27FC236}">
                <a16:creationId xmlns:a16="http://schemas.microsoft.com/office/drawing/2014/main" id="{5D263D5C-97BF-EF68-D449-80A6AA71A082}"/>
              </a:ext>
            </a:extLst>
          </p:cNvPr>
          <p:cNvSpPr txBox="1"/>
          <p:nvPr/>
        </p:nvSpPr>
        <p:spPr>
          <a:xfrm>
            <a:off x="317500" y="6604000"/>
            <a:ext cx="4604326" cy="21544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800">
                <a:solidFill>
                  <a:srgbClr val="FFFFFF"/>
                </a:solidFill>
                <a:latin typeface="Alfa Laval Offc" pitchFamily="2" charset="0"/>
              </a:rPr>
              <a:t>Classified by Alfa Laval as: Business</a:t>
            </a:r>
            <a:endParaRPr lang="sv-SE" sz="800">
              <a:solidFill>
                <a:srgbClr val="FFFFFF"/>
              </a:solidFill>
              <a:latin typeface="Alfa Laval Offc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650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3E3E93-9135-25E1-D99F-DD3F2B1ED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dirty="0"/>
              <a:t>Gemensam bank för träningspass och övningar via </a:t>
            </a:r>
            <a:r>
              <a:rPr lang="sv-SE" noProof="0" dirty="0" err="1"/>
              <a:t>SportAdmin</a:t>
            </a:r>
            <a:endParaRPr lang="sv-SE" noProof="0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57843B2-05F7-42D8-05C4-8BAB53A541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noProof="0" dirty="0"/>
              <a:t>Vad?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BAE12CF-9544-7B2F-8312-52602C6B50E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v-SE" noProof="0" dirty="0"/>
              <a:t>Skapa hela träningspass och enstaka övningar</a:t>
            </a:r>
          </a:p>
          <a:p>
            <a:r>
              <a:rPr lang="sv-SE" noProof="0" dirty="0"/>
              <a:t>Dela med andra ledare i </a:t>
            </a:r>
            <a:r>
              <a:rPr lang="sv-SE" noProof="0" dirty="0" err="1"/>
              <a:t>Smedsta</a:t>
            </a:r>
            <a:r>
              <a:rPr lang="sv-SE" noProof="0" dirty="0"/>
              <a:t> GF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7B1E42F-BD51-DD2A-52E7-20048C6FC3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v-SE" noProof="0" dirty="0"/>
              <a:t>Varför?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601CC23-8ED6-36A2-117E-D47B0CA8BBC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v-SE" noProof="0" dirty="0"/>
              <a:t>Inspiration</a:t>
            </a:r>
          </a:p>
          <a:p>
            <a:r>
              <a:rPr lang="sv-SE" noProof="0" dirty="0"/>
              <a:t>Kunskapsutbyte</a:t>
            </a:r>
          </a:p>
          <a:p>
            <a:r>
              <a:rPr lang="sv-SE" noProof="0" dirty="0"/>
              <a:t>Röd tråd genom hela träningsresan</a:t>
            </a:r>
          </a:p>
        </p:txBody>
      </p:sp>
    </p:spTree>
    <p:extLst>
      <p:ext uri="{BB962C8B-B14F-4D97-AF65-F5344CB8AC3E}">
        <p14:creationId xmlns:p14="http://schemas.microsoft.com/office/powerpoint/2010/main" val="495133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46C98D5-85D3-755A-B92C-68E072AE8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dirty="0"/>
              <a:t>Skapa pass/övningar på datorn</a:t>
            </a:r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9709E7C5-9174-A9D5-AFC8-BF7A98BD4D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32864" y="1690688"/>
            <a:ext cx="6414283" cy="4498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273B782-77A5-9A82-64A4-B5D8CB4099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45642" y="753979"/>
            <a:ext cx="3465095" cy="54356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3200" noProof="0" dirty="0"/>
              <a:t>Övningar som skapas på datorn är synliga för ALLA ledare!</a:t>
            </a:r>
          </a:p>
          <a:p>
            <a:pPr marL="0" indent="0">
              <a:buNone/>
            </a:pPr>
            <a:endParaRPr lang="sv-SE" sz="2400" noProof="0" dirty="0"/>
          </a:p>
          <a:p>
            <a:r>
              <a:rPr lang="sv-SE" sz="2400" noProof="0" dirty="0"/>
              <a:t>Gå till </a:t>
            </a:r>
            <a:r>
              <a:rPr lang="sv-SE" sz="2400" noProof="0" dirty="0">
                <a:hlinkClick r:id="rId3"/>
              </a:rPr>
              <a:t>www.gnestagympa.se</a:t>
            </a:r>
            <a:r>
              <a:rPr lang="sv-SE" sz="2400" noProof="0" dirty="0"/>
              <a:t> och logga in som ledare</a:t>
            </a:r>
          </a:p>
          <a:p>
            <a:r>
              <a:rPr lang="sv-SE" sz="2400" noProof="0" dirty="0"/>
              <a:t>Gå till fliken Träningsplanering i vänstermenyn.</a:t>
            </a:r>
          </a:p>
          <a:p>
            <a:r>
              <a:rPr lang="sv-SE" sz="2400" noProof="0" dirty="0"/>
              <a:t>Välj Övningsbank</a:t>
            </a:r>
          </a:p>
        </p:txBody>
      </p:sp>
      <p:sp>
        <p:nvSpPr>
          <p:cNvPr id="17" name="Rektangel: rundade hörn 16">
            <a:extLst>
              <a:ext uri="{FF2B5EF4-FFF2-40B4-BE49-F238E27FC236}">
                <a16:creationId xmlns:a16="http://schemas.microsoft.com/office/drawing/2014/main" id="{BDCD81E4-8A58-79B4-921B-72AB548270B6}"/>
              </a:ext>
            </a:extLst>
          </p:cNvPr>
          <p:cNvSpPr/>
          <p:nvPr/>
        </p:nvSpPr>
        <p:spPr>
          <a:xfrm>
            <a:off x="755612" y="5181602"/>
            <a:ext cx="1939461" cy="40105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20" name="Rektangel: rundade hörn 19">
            <a:extLst>
              <a:ext uri="{FF2B5EF4-FFF2-40B4-BE49-F238E27FC236}">
                <a16:creationId xmlns:a16="http://schemas.microsoft.com/office/drawing/2014/main" id="{64CCB9E0-FC06-9F31-BC2C-AE11C6AFD3F8}"/>
              </a:ext>
            </a:extLst>
          </p:cNvPr>
          <p:cNvSpPr/>
          <p:nvPr/>
        </p:nvSpPr>
        <p:spPr>
          <a:xfrm>
            <a:off x="4219074" y="2096629"/>
            <a:ext cx="946484" cy="64657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2852603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2B6270BB-480C-AC08-B548-D94F5D296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88" y="228950"/>
            <a:ext cx="11649165" cy="3687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Platshållare för innehåll 5">
            <a:extLst>
              <a:ext uri="{FF2B5EF4-FFF2-40B4-BE49-F238E27FC236}">
                <a16:creationId xmlns:a16="http://schemas.microsoft.com/office/drawing/2014/main" id="{A2787E1A-B41A-2488-8B1C-515D336492B4}"/>
              </a:ext>
            </a:extLst>
          </p:cNvPr>
          <p:cNvSpPr txBox="1">
            <a:spLocks/>
          </p:cNvSpPr>
          <p:nvPr/>
        </p:nvSpPr>
        <p:spPr>
          <a:xfrm>
            <a:off x="609600" y="4203031"/>
            <a:ext cx="11085095" cy="198663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400" noProof="0" dirty="0"/>
              <a:t>Här kan du filtrera på olika kategorier, underkategorier och vem som skapat övningen.</a:t>
            </a:r>
          </a:p>
          <a:p>
            <a:r>
              <a:rPr lang="sv-SE" sz="2400" noProof="0" dirty="0"/>
              <a:t>Du kan sortera listan efter bokstavsordning</a:t>
            </a:r>
          </a:p>
          <a:p>
            <a:r>
              <a:rPr lang="sv-SE" sz="2400" noProof="0" dirty="0"/>
              <a:t>Läs mer om varje övning genom att klicka på pilen framför övningens namn</a:t>
            </a:r>
          </a:p>
          <a:p>
            <a:r>
              <a:rPr lang="sv-SE" sz="2400" noProof="0" dirty="0"/>
              <a:t>Välj </a:t>
            </a:r>
            <a:r>
              <a:rPr lang="sv-SE" sz="2400" noProof="0" dirty="0">
                <a:highlight>
                  <a:srgbClr val="00FF00"/>
                </a:highlight>
              </a:rPr>
              <a:t>+ Ny övning </a:t>
            </a:r>
            <a:r>
              <a:rPr lang="sv-SE" sz="2400" noProof="0" dirty="0"/>
              <a:t>för att skapa ny övning </a:t>
            </a:r>
            <a:r>
              <a:rPr lang="sv-SE" sz="2400" noProof="0" dirty="0">
                <a:sym typeface="Wingdings" panose="05000000000000000000" pitchFamily="2" charset="2"/>
              </a:rPr>
              <a:t></a:t>
            </a:r>
            <a:endParaRPr lang="sv-SE" sz="2400" noProof="0" dirty="0"/>
          </a:p>
        </p:txBody>
      </p:sp>
      <p:sp>
        <p:nvSpPr>
          <p:cNvPr id="5" name="Rektangel: rundade hörn 4">
            <a:extLst>
              <a:ext uri="{FF2B5EF4-FFF2-40B4-BE49-F238E27FC236}">
                <a16:creationId xmlns:a16="http://schemas.microsoft.com/office/drawing/2014/main" id="{F134DD24-B3F3-E4D2-B22B-F04EC6F35C58}"/>
              </a:ext>
            </a:extLst>
          </p:cNvPr>
          <p:cNvSpPr/>
          <p:nvPr/>
        </p:nvSpPr>
        <p:spPr>
          <a:xfrm>
            <a:off x="3176338" y="528320"/>
            <a:ext cx="946484" cy="64657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3B33372B-B03E-F40D-2AE2-32B5E3C47EA6}"/>
              </a:ext>
            </a:extLst>
          </p:cNvPr>
          <p:cNvSpPr/>
          <p:nvPr/>
        </p:nvSpPr>
        <p:spPr>
          <a:xfrm>
            <a:off x="2342147" y="2679032"/>
            <a:ext cx="312822" cy="33268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494839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A36F5BD3-07B5-06FB-F0BF-9818298CC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66" y="275267"/>
            <a:ext cx="4823872" cy="6458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Platshållare för innehåll 5">
            <a:extLst>
              <a:ext uri="{FF2B5EF4-FFF2-40B4-BE49-F238E27FC236}">
                <a16:creationId xmlns:a16="http://schemas.microsoft.com/office/drawing/2014/main" id="{46336EFF-2311-3B80-7718-7A0A9CA3F57C}"/>
              </a:ext>
            </a:extLst>
          </p:cNvPr>
          <p:cNvSpPr txBox="1">
            <a:spLocks/>
          </p:cNvSpPr>
          <p:nvPr/>
        </p:nvSpPr>
        <p:spPr>
          <a:xfrm>
            <a:off x="6096000" y="275268"/>
            <a:ext cx="5534526" cy="64584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000" noProof="0" dirty="0"/>
              <a:t>Namn: </a:t>
            </a:r>
            <a:r>
              <a:rPr lang="sv-SE" sz="2000" b="1" noProof="0" dirty="0"/>
              <a:t>skriv redskapet först</a:t>
            </a:r>
            <a:r>
              <a:rPr lang="sv-SE" sz="2000" noProof="0" dirty="0"/>
              <a:t>, eller träningens huvudsyfte (t.ex. Landa/Balans/Samarbete)</a:t>
            </a:r>
          </a:p>
          <a:p>
            <a:r>
              <a:rPr lang="sv-SE" sz="2000" noProof="0" dirty="0"/>
              <a:t>Antal: meter, stycken, minuter. Ej obligatoriskt.</a:t>
            </a:r>
          </a:p>
          <a:p>
            <a:r>
              <a:rPr lang="sv-SE" sz="2000" noProof="0" dirty="0"/>
              <a:t>Instruktioner: beskriv övningen så tydligt som möjligt, gärna även syftet med övningen.</a:t>
            </a:r>
          </a:p>
          <a:p>
            <a:r>
              <a:rPr lang="sv-SE" sz="2000" noProof="0" dirty="0"/>
              <a:t>Material: lista allt material som behövs och antal.</a:t>
            </a:r>
          </a:p>
          <a:p>
            <a:r>
              <a:rPr lang="sv-SE" sz="2000" noProof="0" dirty="0"/>
              <a:t>Kommentar: här kan man lägga in en länk, t.ex. till Gymnastikmärket eller Rörelsebanken</a:t>
            </a:r>
          </a:p>
          <a:p>
            <a:r>
              <a:rPr lang="sv-SE" sz="2000" noProof="0" dirty="0"/>
              <a:t>Bild: Tänk på vårdnadshavares medgivande om du delar bilder som du har tagit själv.</a:t>
            </a:r>
          </a:p>
          <a:p>
            <a:r>
              <a:rPr lang="sv-SE" sz="2000" noProof="0" dirty="0"/>
              <a:t>Video: funkar bara att lägga in länk till Youtube eller </a:t>
            </a:r>
            <a:r>
              <a:rPr lang="sv-SE" sz="2000" noProof="0" dirty="0" err="1"/>
              <a:t>Vimeo</a:t>
            </a:r>
            <a:endParaRPr lang="sv-SE" sz="2000" noProof="0" dirty="0"/>
          </a:p>
          <a:p>
            <a:r>
              <a:rPr lang="sv-SE" sz="2000" noProof="0" dirty="0"/>
              <a:t>Kategorier: Uppvärmning, Fristående, Redskap, Fysisk preparation, Avslutning, Övrigt</a:t>
            </a:r>
          </a:p>
          <a:p>
            <a:r>
              <a:rPr lang="sv-SE" sz="2000" noProof="0" dirty="0"/>
              <a:t>Underkategorier: Styrka, Kondition, </a:t>
            </a:r>
            <a:r>
              <a:rPr lang="sv-SE" sz="2000" noProof="0" dirty="0" err="1"/>
              <a:t>Tabata</a:t>
            </a:r>
            <a:r>
              <a:rPr lang="sv-SE" sz="2000" noProof="0" dirty="0"/>
              <a:t>, Stationsträning, Barn, Vuxen, Ungdom</a:t>
            </a:r>
          </a:p>
          <a:p>
            <a:r>
              <a:rPr lang="sv-SE" sz="2000" noProof="0" dirty="0"/>
              <a:t>Klicka på </a:t>
            </a:r>
            <a:r>
              <a:rPr lang="sv-SE" sz="2000" noProof="0" dirty="0">
                <a:highlight>
                  <a:srgbClr val="00FF00"/>
                </a:highlight>
              </a:rPr>
              <a:t>Lägg till </a:t>
            </a:r>
            <a:r>
              <a:rPr lang="sv-SE" sz="2000" noProof="0" dirty="0"/>
              <a:t>när du är klar</a:t>
            </a:r>
          </a:p>
        </p:txBody>
      </p:sp>
    </p:spTree>
    <p:extLst>
      <p:ext uri="{BB962C8B-B14F-4D97-AF65-F5344CB8AC3E}">
        <p14:creationId xmlns:p14="http://schemas.microsoft.com/office/powerpoint/2010/main" val="2692533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22ACC8B5-0C32-CB96-7779-D2778DD17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069" y="196684"/>
            <a:ext cx="6121715" cy="6464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D0E4692B-5FAC-EE77-01D4-D81F9FCAD9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0162" y="363034"/>
            <a:ext cx="4243832" cy="49789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0" name="Rak pilkoppling 9">
            <a:extLst>
              <a:ext uri="{FF2B5EF4-FFF2-40B4-BE49-F238E27FC236}">
                <a16:creationId xmlns:a16="http://schemas.microsoft.com/office/drawing/2014/main" id="{BCA9B5B9-06F3-380E-F032-75F9B4E32022}"/>
              </a:ext>
            </a:extLst>
          </p:cNvPr>
          <p:cNvCxnSpPr/>
          <p:nvPr/>
        </p:nvCxnSpPr>
        <p:spPr>
          <a:xfrm>
            <a:off x="6272463" y="2261937"/>
            <a:ext cx="930442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471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BAA96D1E-6D40-0930-37B3-7ED77FCC3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284" y="426387"/>
            <a:ext cx="11376967" cy="4129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8154AB01-5FF8-D166-2BE3-65D6A3C2F856}"/>
              </a:ext>
            </a:extLst>
          </p:cNvPr>
          <p:cNvSpPr/>
          <p:nvPr/>
        </p:nvSpPr>
        <p:spPr>
          <a:xfrm>
            <a:off x="2470485" y="330135"/>
            <a:ext cx="946484" cy="64657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5" name="Platshållare för innehåll 5">
            <a:extLst>
              <a:ext uri="{FF2B5EF4-FFF2-40B4-BE49-F238E27FC236}">
                <a16:creationId xmlns:a16="http://schemas.microsoft.com/office/drawing/2014/main" id="{5D32045C-58B1-3ECF-4E0A-E36AE0F4FA66}"/>
              </a:ext>
            </a:extLst>
          </p:cNvPr>
          <p:cNvSpPr txBox="1">
            <a:spLocks/>
          </p:cNvSpPr>
          <p:nvPr/>
        </p:nvSpPr>
        <p:spPr>
          <a:xfrm>
            <a:off x="609600" y="4652210"/>
            <a:ext cx="11085095" cy="20694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400" b="1" noProof="0" dirty="0"/>
              <a:t>Skapa träningspass</a:t>
            </a:r>
          </a:p>
          <a:p>
            <a:r>
              <a:rPr lang="sv-SE" sz="2400" noProof="0" dirty="0"/>
              <a:t>Du kan söka bland träningspass och sortera dem i bokstavsordning</a:t>
            </a:r>
          </a:p>
          <a:p>
            <a:r>
              <a:rPr lang="sv-SE" sz="2400" noProof="0" dirty="0"/>
              <a:t>Läs mer om varje träningspass genom att klicka på pilen framför passets namn</a:t>
            </a:r>
          </a:p>
          <a:p>
            <a:r>
              <a:rPr lang="sv-SE" sz="2400" noProof="0" dirty="0"/>
              <a:t>Välj </a:t>
            </a:r>
            <a:r>
              <a:rPr lang="sv-SE" sz="2400" noProof="0" dirty="0">
                <a:highlight>
                  <a:srgbClr val="00FF00"/>
                </a:highlight>
              </a:rPr>
              <a:t>+ Nytt träningspass </a:t>
            </a:r>
            <a:r>
              <a:rPr lang="sv-SE" sz="2400" noProof="0" dirty="0"/>
              <a:t>för att skapa ny övning </a:t>
            </a:r>
            <a:r>
              <a:rPr lang="sv-SE" sz="2400" noProof="0" dirty="0">
                <a:sym typeface="Wingdings" panose="05000000000000000000" pitchFamily="2" charset="2"/>
              </a:rPr>
              <a:t></a:t>
            </a:r>
            <a:endParaRPr lang="sv-SE" sz="2400" noProof="0" dirty="0"/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8F1300E2-8212-D0F0-9ECC-0EC7EAD30A4D}"/>
              </a:ext>
            </a:extLst>
          </p:cNvPr>
          <p:cNvSpPr/>
          <p:nvPr/>
        </p:nvSpPr>
        <p:spPr>
          <a:xfrm>
            <a:off x="453189" y="2324832"/>
            <a:ext cx="312822" cy="33268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03931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EA9732C2-F178-4FF4-70CD-96AF6300A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464" y="583950"/>
            <a:ext cx="4676606" cy="4116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0A4DB3DD-A98F-B561-F2BC-CCDBA3E16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706" y="3429000"/>
            <a:ext cx="6145657" cy="2920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F86A3F0F-6C08-E1B7-B549-746B662E7AF0}"/>
              </a:ext>
            </a:extLst>
          </p:cNvPr>
          <p:cNvSpPr txBox="1">
            <a:spLocks/>
          </p:cNvSpPr>
          <p:nvPr/>
        </p:nvSpPr>
        <p:spPr>
          <a:xfrm>
            <a:off x="5879219" y="583950"/>
            <a:ext cx="5590885" cy="257634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400" noProof="0" dirty="0"/>
              <a:t>Välj en tydlig titel, t.ex. “Knattegympa inför avslutning”, ”B16-17 tre banor” eller liknande.</a:t>
            </a:r>
          </a:p>
          <a:p>
            <a:r>
              <a:rPr lang="sv-SE" sz="2400" dirty="0"/>
              <a:t>Beskrivningen syns bara när du redigerar passet.</a:t>
            </a:r>
          </a:p>
          <a:p>
            <a:r>
              <a:rPr lang="sv-SE" sz="2400" noProof="0" dirty="0"/>
              <a:t>Välj övningar från övningsbanken eller skapa en egen övning.</a:t>
            </a:r>
          </a:p>
        </p:txBody>
      </p:sp>
    </p:spTree>
    <p:extLst>
      <p:ext uri="{BB962C8B-B14F-4D97-AF65-F5344CB8AC3E}">
        <p14:creationId xmlns:p14="http://schemas.microsoft.com/office/powerpoint/2010/main" val="2556783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80380E54-7541-CBA3-2832-0DBE53739D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48" y="464173"/>
            <a:ext cx="11164399" cy="2776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Platshållare för innehåll 5">
            <a:extLst>
              <a:ext uri="{FF2B5EF4-FFF2-40B4-BE49-F238E27FC236}">
                <a16:creationId xmlns:a16="http://schemas.microsoft.com/office/drawing/2014/main" id="{CC82A877-B2B3-E7A3-9596-EF57F466E7DD}"/>
              </a:ext>
            </a:extLst>
          </p:cNvPr>
          <p:cNvSpPr txBox="1">
            <a:spLocks/>
          </p:cNvSpPr>
          <p:nvPr/>
        </p:nvSpPr>
        <p:spPr>
          <a:xfrm>
            <a:off x="609600" y="3945310"/>
            <a:ext cx="11085095" cy="277633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400" b="1" noProof="0" dirty="0"/>
              <a:t>Planera träningspass för ett särskilt träningstillfälle </a:t>
            </a:r>
          </a:p>
          <a:p>
            <a:r>
              <a:rPr lang="sv-SE" sz="2400" noProof="0" dirty="0"/>
              <a:t>Filtrera på period, grupptyp, grupp, datum</a:t>
            </a:r>
          </a:p>
          <a:p>
            <a:r>
              <a:rPr lang="sv-SE" sz="2400" dirty="0"/>
              <a:t>Markera träningstillfället och välj åtgärd eller Lägg till</a:t>
            </a:r>
            <a:endParaRPr lang="sv-SE" sz="2400" noProof="0" dirty="0"/>
          </a:p>
        </p:txBody>
      </p:sp>
      <p:sp>
        <p:nvSpPr>
          <p:cNvPr id="5" name="Rektangel: rundade hörn 4">
            <a:extLst>
              <a:ext uri="{FF2B5EF4-FFF2-40B4-BE49-F238E27FC236}">
                <a16:creationId xmlns:a16="http://schemas.microsoft.com/office/drawing/2014/main" id="{22DCD59F-1598-DF4C-60D3-CB7EA97339A7}"/>
              </a:ext>
            </a:extLst>
          </p:cNvPr>
          <p:cNvSpPr/>
          <p:nvPr/>
        </p:nvSpPr>
        <p:spPr>
          <a:xfrm>
            <a:off x="425932" y="352927"/>
            <a:ext cx="946484" cy="60773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D87C4E4D-7651-25F8-60F1-8ECA4D3250E0}"/>
              </a:ext>
            </a:extLst>
          </p:cNvPr>
          <p:cNvSpPr/>
          <p:nvPr/>
        </p:nvSpPr>
        <p:spPr>
          <a:xfrm>
            <a:off x="9802543" y="1692847"/>
            <a:ext cx="1635478" cy="169203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2944212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7A5B4-6B40-13DE-1772-E8983C545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5">
            <a:extLst>
              <a:ext uri="{FF2B5EF4-FFF2-40B4-BE49-F238E27FC236}">
                <a16:creationId xmlns:a16="http://schemas.microsoft.com/office/drawing/2014/main" id="{3AB63BF9-8481-9C78-9F27-C929D282B68B}"/>
              </a:ext>
            </a:extLst>
          </p:cNvPr>
          <p:cNvSpPr txBox="1">
            <a:spLocks/>
          </p:cNvSpPr>
          <p:nvPr/>
        </p:nvSpPr>
        <p:spPr>
          <a:xfrm>
            <a:off x="7523747" y="2835441"/>
            <a:ext cx="4315327" cy="330868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400" noProof="0" dirty="0"/>
              <a:t>Välj träningspass från Passbanken eller skapa ett nytt.</a:t>
            </a:r>
          </a:p>
          <a:p>
            <a:pPr marL="0" indent="0">
              <a:buNone/>
            </a:pPr>
            <a:endParaRPr lang="sv-SE" sz="2400" dirty="0"/>
          </a:p>
          <a:p>
            <a:pPr marL="0" indent="0">
              <a:buNone/>
            </a:pPr>
            <a:r>
              <a:rPr lang="sv-SE" sz="2400" noProof="0" dirty="0"/>
              <a:t>Följ instruktionerna för att skapa övning eller träningspass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8CA30EDB-B1BF-4D46-B92C-E59A9E241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305" y="988450"/>
            <a:ext cx="6524098" cy="45057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6973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0D4E9-5046-493B-579A-76867D4CB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4DDCC3-8412-F080-5FB6-ADC60E890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4781061" cy="1768474"/>
          </a:xfrm>
        </p:spPr>
        <p:txBody>
          <a:bodyPr>
            <a:normAutofit fontScale="90000"/>
          </a:bodyPr>
          <a:lstStyle/>
          <a:p>
            <a:r>
              <a:rPr lang="sv-SE" noProof="0" dirty="0"/>
              <a:t>Skapa pass/övningar </a:t>
            </a:r>
            <a:r>
              <a:rPr lang="sv-SE" dirty="0"/>
              <a:t>i </a:t>
            </a:r>
            <a:r>
              <a:rPr lang="sv-SE" dirty="0" err="1"/>
              <a:t>appen</a:t>
            </a:r>
            <a:endParaRPr lang="sv-SE" noProof="0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B90F438-B187-84D9-BB80-F751A7A579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93993" y="2133599"/>
            <a:ext cx="3465095" cy="47678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noProof="0" dirty="0"/>
              <a:t>Övningar som skapas i </a:t>
            </a:r>
            <a:r>
              <a:rPr lang="sv-SE" noProof="0" dirty="0" err="1"/>
              <a:t>appen</a:t>
            </a:r>
            <a:r>
              <a:rPr lang="sv-SE" noProof="0" dirty="0"/>
              <a:t> är bara synliga för DIG</a:t>
            </a:r>
          </a:p>
          <a:p>
            <a:r>
              <a:rPr lang="sv-SE" sz="2400" noProof="0" dirty="0"/>
              <a:t>Logga in som ledare</a:t>
            </a:r>
          </a:p>
          <a:p>
            <a:r>
              <a:rPr lang="sv-SE" sz="2400" noProof="0" dirty="0"/>
              <a:t>Gå till Startmenyn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noProof="0" dirty="0"/>
              <a:t>Klicka på 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noProof="0" dirty="0"/>
              <a:t>Mina träningspass och övningar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noProof="0" dirty="0"/>
              <a:t>Ställ dig på rätt flik (Övningar)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noProof="0" dirty="0"/>
              <a:t>Skapa nytt +</a:t>
            </a:r>
          </a:p>
        </p:txBody>
      </p:sp>
      <p:pic>
        <p:nvPicPr>
          <p:cNvPr id="15" name="Bildobjekt 14" descr="En bild som visar text, skärmbild, programvara, Operativsystem&#10;&#10;AI-genererat innehåll kan vara felaktigt.">
            <a:extLst>
              <a:ext uri="{FF2B5EF4-FFF2-40B4-BE49-F238E27FC236}">
                <a16:creationId xmlns:a16="http://schemas.microsoft.com/office/drawing/2014/main" id="{60BA409C-160D-C551-CAE2-79B902FBBB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849" y="431800"/>
            <a:ext cx="2766646" cy="599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ektangel: rundade hörn 15">
            <a:extLst>
              <a:ext uri="{FF2B5EF4-FFF2-40B4-BE49-F238E27FC236}">
                <a16:creationId xmlns:a16="http://schemas.microsoft.com/office/drawing/2014/main" id="{A6ECC7B3-661A-967A-80AE-A5BEAAC80CAF}"/>
              </a:ext>
            </a:extLst>
          </p:cNvPr>
          <p:cNvSpPr/>
          <p:nvPr/>
        </p:nvSpPr>
        <p:spPr>
          <a:xfrm>
            <a:off x="7892715" y="5601599"/>
            <a:ext cx="604377" cy="5746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pic>
        <p:nvPicPr>
          <p:cNvPr id="23" name="Bildobjekt 22" descr="En bild som visar text, skärmbild, Teckensnitt, nummer&#10;&#10;AI-genererat innehåll kan vara felaktigt.">
            <a:extLst>
              <a:ext uri="{FF2B5EF4-FFF2-40B4-BE49-F238E27FC236}">
                <a16:creationId xmlns:a16="http://schemas.microsoft.com/office/drawing/2014/main" id="{00D5E2EA-90E4-4A13-D181-30D5A8DD7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444"/>
          <a:stretch/>
        </p:blipFill>
        <p:spPr>
          <a:xfrm>
            <a:off x="8716288" y="3670301"/>
            <a:ext cx="2745521" cy="1520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Rektangel: rundade hörn 23">
            <a:extLst>
              <a:ext uri="{FF2B5EF4-FFF2-40B4-BE49-F238E27FC236}">
                <a16:creationId xmlns:a16="http://schemas.microsoft.com/office/drawing/2014/main" id="{8A91F32F-2774-D951-D538-55225DD3AF16}"/>
              </a:ext>
            </a:extLst>
          </p:cNvPr>
          <p:cNvSpPr/>
          <p:nvPr/>
        </p:nvSpPr>
        <p:spPr>
          <a:xfrm>
            <a:off x="10908631" y="3972535"/>
            <a:ext cx="340473" cy="31070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pic>
        <p:nvPicPr>
          <p:cNvPr id="25" name="Bildobjekt 24" descr="En bild som visar text, skärmbild, nummer, Teckensnitt&#10;&#10;AI-genererat innehåll kan vara felaktigt.">
            <a:extLst>
              <a:ext uri="{FF2B5EF4-FFF2-40B4-BE49-F238E27FC236}">
                <a16:creationId xmlns:a16="http://schemas.microsoft.com/office/drawing/2014/main" id="{E024454C-A6B8-A68A-218A-F88E288E87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16"/>
          <a:stretch/>
        </p:blipFill>
        <p:spPr>
          <a:xfrm>
            <a:off x="8825889" y="457200"/>
            <a:ext cx="2526323" cy="273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Rektangel: rundade hörn 25">
            <a:extLst>
              <a:ext uri="{FF2B5EF4-FFF2-40B4-BE49-F238E27FC236}">
                <a16:creationId xmlns:a16="http://schemas.microsoft.com/office/drawing/2014/main" id="{3B620EAC-0927-0A2F-4433-1686B4F9DDF0}"/>
              </a:ext>
            </a:extLst>
          </p:cNvPr>
          <p:cNvSpPr/>
          <p:nvPr/>
        </p:nvSpPr>
        <p:spPr>
          <a:xfrm>
            <a:off x="8606691" y="1244600"/>
            <a:ext cx="2964717" cy="631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052937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skärmbild, Teckensnitt, nummer&#10;&#10;AI-genererat innehåll kan vara felaktigt.">
            <a:extLst>
              <a:ext uri="{FF2B5EF4-FFF2-40B4-BE49-F238E27FC236}">
                <a16:creationId xmlns:a16="http://schemas.microsoft.com/office/drawing/2014/main" id="{69885DBE-46A9-6078-6A9B-C63F4F180E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90" y="232610"/>
            <a:ext cx="2950514" cy="63927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Bildobjekt 4" descr="En bild som visar text, skärmbild, Teckensnitt, nummer&#10;&#10;AI-genererat innehåll kan vara felaktigt.">
            <a:extLst>
              <a:ext uri="{FF2B5EF4-FFF2-40B4-BE49-F238E27FC236}">
                <a16:creationId xmlns:a16="http://schemas.microsoft.com/office/drawing/2014/main" id="{0A8E20DE-85D0-7913-8848-D6B32DA13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6542" y="232610"/>
            <a:ext cx="2259968" cy="63927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2E1623F-24E2-1D3F-28AD-D178E2100BD7}"/>
              </a:ext>
            </a:extLst>
          </p:cNvPr>
          <p:cNvSpPr txBox="1">
            <a:spLocks/>
          </p:cNvSpPr>
          <p:nvPr/>
        </p:nvSpPr>
        <p:spPr>
          <a:xfrm>
            <a:off x="4243045" y="930441"/>
            <a:ext cx="4312953" cy="547035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2400" dirty="0"/>
              <a:t>Filtrera/sortera övningarna på samma sätt som på datorn.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2400" dirty="0"/>
              <a:t>Du kan redigera en befintlig övning. Kom ihåg att </a:t>
            </a:r>
            <a:r>
              <a:rPr lang="sv-SE" sz="2400" b="1" dirty="0"/>
              <a:t>byta namn </a:t>
            </a:r>
            <a:r>
              <a:rPr lang="sv-SE" sz="2400" dirty="0"/>
              <a:t>på övningen om du gör det.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2400" dirty="0"/>
              <a:t>Lägg in alla parametrar på samma sätt som på datorn: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2400" dirty="0"/>
              <a:t>Namn, instruktioner, material, beskrivning, kategorier etc.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2400" dirty="0"/>
              <a:t>Även här kan man lägga in film, foto och länkar.</a:t>
            </a:r>
          </a:p>
        </p:txBody>
      </p:sp>
    </p:spTree>
    <p:extLst>
      <p:ext uri="{BB962C8B-B14F-4D97-AF65-F5344CB8AC3E}">
        <p14:creationId xmlns:p14="http://schemas.microsoft.com/office/powerpoint/2010/main" val="728075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innehåll 5" descr="En bild som visar text, skärmbild, Teckensnitt&#10;&#10;AI-genererat innehåll kan vara felaktigt.">
            <a:extLst>
              <a:ext uri="{FF2B5EF4-FFF2-40B4-BE49-F238E27FC236}">
                <a16:creationId xmlns:a16="http://schemas.microsoft.com/office/drawing/2014/main" id="{F6E5D80B-2C5F-7190-4C3D-388D1874A2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04"/>
          <a:stretch/>
        </p:blipFill>
        <p:spPr>
          <a:xfrm>
            <a:off x="542194" y="530830"/>
            <a:ext cx="3140077" cy="5796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Bildobjekt 6" descr="En bild som visar text, skärmbild, Teckensnitt&#10;&#10;AI-genererat innehåll kan vara felaktigt.">
            <a:extLst>
              <a:ext uri="{FF2B5EF4-FFF2-40B4-BE49-F238E27FC236}">
                <a16:creationId xmlns:a16="http://schemas.microsoft.com/office/drawing/2014/main" id="{3A3636FB-F45E-0C97-4FD6-50A13CAB8D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5291" r="4" b="27640"/>
          <a:stretch/>
        </p:blipFill>
        <p:spPr>
          <a:xfrm>
            <a:off x="4000612" y="2999874"/>
            <a:ext cx="4190776" cy="24528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latshållare för bild 5" descr="En bild som visar text, skärmbild&#10;&#10;AI-genererat innehåll kan vara felaktigt.">
            <a:extLst>
              <a:ext uri="{FF2B5EF4-FFF2-40B4-BE49-F238E27FC236}">
                <a16:creationId xmlns:a16="http://schemas.microsoft.com/office/drawing/2014/main" id="{F4CEC7A4-1A15-9BD7-F8F5-6D202CF465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" b="44254"/>
          <a:stretch/>
        </p:blipFill>
        <p:spPr>
          <a:xfrm>
            <a:off x="8530469" y="378911"/>
            <a:ext cx="3319050" cy="4000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8" name="Rak pilkoppling 17">
            <a:extLst>
              <a:ext uri="{FF2B5EF4-FFF2-40B4-BE49-F238E27FC236}">
                <a16:creationId xmlns:a16="http://schemas.microsoft.com/office/drawing/2014/main" id="{C9F157DE-48C3-7DF4-564B-4C284699A8DC}"/>
              </a:ext>
            </a:extLst>
          </p:cNvPr>
          <p:cNvCxnSpPr/>
          <p:nvPr/>
        </p:nvCxnSpPr>
        <p:spPr>
          <a:xfrm>
            <a:off x="3144253" y="5165558"/>
            <a:ext cx="1026694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ak pilkoppling 18">
            <a:extLst>
              <a:ext uri="{FF2B5EF4-FFF2-40B4-BE49-F238E27FC236}">
                <a16:creationId xmlns:a16="http://schemas.microsoft.com/office/drawing/2014/main" id="{5E6310BD-0A5A-7CEA-6798-EDA5FB7986E9}"/>
              </a:ext>
            </a:extLst>
          </p:cNvPr>
          <p:cNvCxnSpPr>
            <a:cxnSpLocks/>
          </p:cNvCxnSpPr>
          <p:nvPr/>
        </p:nvCxnSpPr>
        <p:spPr>
          <a:xfrm flipV="1">
            <a:off x="8017122" y="3898232"/>
            <a:ext cx="806036" cy="1267326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Platshållare för innehåll 5">
            <a:extLst>
              <a:ext uri="{FF2B5EF4-FFF2-40B4-BE49-F238E27FC236}">
                <a16:creationId xmlns:a16="http://schemas.microsoft.com/office/drawing/2014/main" id="{AFAA19CC-6B64-12AA-6790-1A15A57C0ACB}"/>
              </a:ext>
            </a:extLst>
          </p:cNvPr>
          <p:cNvSpPr txBox="1">
            <a:spLocks/>
          </p:cNvSpPr>
          <p:nvPr/>
        </p:nvSpPr>
        <p:spPr>
          <a:xfrm>
            <a:off x="4045601" y="1405272"/>
            <a:ext cx="4315327" cy="66416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400" noProof="0" dirty="0"/>
              <a:t>Så här ser en övning ut i </a:t>
            </a:r>
            <a:r>
              <a:rPr lang="sv-SE" sz="2400" noProof="0" dirty="0" err="1"/>
              <a:t>appen</a:t>
            </a:r>
            <a:endParaRPr lang="sv-SE" sz="2400" noProof="0" dirty="0"/>
          </a:p>
        </p:txBody>
      </p:sp>
    </p:spTree>
    <p:extLst>
      <p:ext uri="{BB962C8B-B14F-4D97-AF65-F5344CB8AC3E}">
        <p14:creationId xmlns:p14="http://schemas.microsoft.com/office/powerpoint/2010/main" val="99759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AAE45-0AAA-D971-EEEB-3CDE6976D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tshållare för bild 7" descr="En bild som visar text, skärmbild, programvara, Webbsida&#10;&#10;AI-genererat innehåll kan vara felaktigt.">
            <a:extLst>
              <a:ext uri="{FF2B5EF4-FFF2-40B4-BE49-F238E27FC236}">
                <a16:creationId xmlns:a16="http://schemas.microsoft.com/office/drawing/2014/main" id="{FEA31371-70A7-6762-6EAE-141F502867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" r="1" b="1"/>
          <a:stretch/>
        </p:blipFill>
        <p:spPr>
          <a:xfrm>
            <a:off x="8661953" y="706080"/>
            <a:ext cx="2549472" cy="5445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B7078236-11A1-CDFD-5548-5AC2871EE9BE}"/>
              </a:ext>
            </a:extLst>
          </p:cNvPr>
          <p:cNvSpPr txBox="1">
            <a:spLocks/>
          </p:cNvSpPr>
          <p:nvPr/>
        </p:nvSpPr>
        <p:spPr>
          <a:xfrm>
            <a:off x="839787" y="288758"/>
            <a:ext cx="7518150" cy="27305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400" b="1" noProof="0" dirty="0"/>
              <a:t>Skapa nytt träningspass</a:t>
            </a:r>
          </a:p>
          <a:p>
            <a:r>
              <a:rPr lang="sv-SE" sz="2400" noProof="0" dirty="0"/>
              <a:t>Gå tillbaka till Startmenyn, välj Mer och ”Mina träningspass och övningar”</a:t>
            </a:r>
          </a:p>
          <a:p>
            <a:r>
              <a:rPr lang="sv-SE" sz="2400" noProof="0" dirty="0"/>
              <a:t>Redigera befintligt pass eller skapa ett nytt (+)</a:t>
            </a:r>
          </a:p>
          <a:p>
            <a:r>
              <a:rPr lang="sv-SE" sz="2400" noProof="0" dirty="0"/>
              <a:t>Dela med alla medlemmar</a:t>
            </a:r>
          </a:p>
          <a:p>
            <a:r>
              <a:rPr lang="sv-SE" sz="2400" noProof="0" dirty="0"/>
              <a:t>Passet lagras i Passbanken</a:t>
            </a:r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609BE45F-227B-A782-F23C-86165ED7C630}"/>
              </a:ext>
            </a:extLst>
          </p:cNvPr>
          <p:cNvSpPr/>
          <p:nvPr/>
        </p:nvSpPr>
        <p:spPr>
          <a:xfrm>
            <a:off x="9790114" y="1142998"/>
            <a:ext cx="1562099" cy="5842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10" name="Rektangel: rundade hörn 9">
            <a:extLst>
              <a:ext uri="{FF2B5EF4-FFF2-40B4-BE49-F238E27FC236}">
                <a16:creationId xmlns:a16="http://schemas.microsoft.com/office/drawing/2014/main" id="{59978BEA-76EC-6C6D-B3A6-4C8226AD7B60}"/>
              </a:ext>
            </a:extLst>
          </p:cNvPr>
          <p:cNvSpPr/>
          <p:nvPr/>
        </p:nvSpPr>
        <p:spPr>
          <a:xfrm>
            <a:off x="8507414" y="3671092"/>
            <a:ext cx="2844799" cy="98980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pic>
        <p:nvPicPr>
          <p:cNvPr id="2" name="Bildobjekt 1" descr="En bild som visar text, skärmbild, nummer, Teckensnitt&#10;&#10;AI-genererat innehåll kan vara felaktigt.">
            <a:extLst>
              <a:ext uri="{FF2B5EF4-FFF2-40B4-BE49-F238E27FC236}">
                <a16:creationId xmlns:a16="http://schemas.microsoft.com/office/drawing/2014/main" id="{9C82E751-03C5-EF4B-59B9-E7F38D606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16"/>
          <a:stretch/>
        </p:blipFill>
        <p:spPr>
          <a:xfrm>
            <a:off x="939068" y="3421419"/>
            <a:ext cx="2526323" cy="273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3CBBFA81-2F13-9261-F133-43B58BA1FED2}"/>
              </a:ext>
            </a:extLst>
          </p:cNvPr>
          <p:cNvSpPr/>
          <p:nvPr/>
        </p:nvSpPr>
        <p:spPr>
          <a:xfrm>
            <a:off x="719870" y="4208819"/>
            <a:ext cx="2964717" cy="63103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pic>
        <p:nvPicPr>
          <p:cNvPr id="8" name="Bildobjekt 7" descr="En bild som visar text, skärmbild, Teckensnitt, nummer&#10;&#10;AI-genererat innehåll kan vara felaktigt.">
            <a:extLst>
              <a:ext uri="{FF2B5EF4-FFF2-40B4-BE49-F238E27FC236}">
                <a16:creationId xmlns:a16="http://schemas.microsoft.com/office/drawing/2014/main" id="{071E052A-E7F1-808A-4913-ED2C45109D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52"/>
          <a:stretch/>
        </p:blipFill>
        <p:spPr>
          <a:xfrm>
            <a:off x="5189631" y="2502797"/>
            <a:ext cx="2526324" cy="3817794"/>
          </a:xfrm>
          <a:prstGeom prst="rect">
            <a:avLst/>
          </a:prstGeom>
        </p:spPr>
      </p:pic>
      <p:sp>
        <p:nvSpPr>
          <p:cNvPr id="12" name="Rektangel: rundade hörn 11">
            <a:extLst>
              <a:ext uri="{FF2B5EF4-FFF2-40B4-BE49-F238E27FC236}">
                <a16:creationId xmlns:a16="http://schemas.microsoft.com/office/drawing/2014/main" id="{D519D928-A1AF-7CAC-1E60-57174EDC6170}"/>
              </a:ext>
            </a:extLst>
          </p:cNvPr>
          <p:cNvSpPr/>
          <p:nvPr/>
        </p:nvSpPr>
        <p:spPr>
          <a:xfrm>
            <a:off x="7181973" y="2699868"/>
            <a:ext cx="405944" cy="44438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330855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9C90B-C231-23C4-EAAA-9C51EA1E8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5">
            <a:extLst>
              <a:ext uri="{FF2B5EF4-FFF2-40B4-BE49-F238E27FC236}">
                <a16:creationId xmlns:a16="http://schemas.microsoft.com/office/drawing/2014/main" id="{D2F8E917-B10B-9C36-A957-4AD725C8DF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8482" y="699899"/>
            <a:ext cx="2500661" cy="5418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936467BF-14F6-DF0F-216F-A674F59808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54768" y="699898"/>
            <a:ext cx="2500662" cy="54181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E0BFB29C-29D6-BC6E-DB48-94FA9CFE54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1708" y="719951"/>
            <a:ext cx="2500661" cy="5418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B714CD2-1864-B97C-1673-EFD212C08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6849" y="6224562"/>
            <a:ext cx="7145087" cy="40407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v-SE" sz="2400" noProof="0" dirty="0"/>
              <a:t>Välj övningar från Övningsbanken eller skapa ny övning</a:t>
            </a:r>
          </a:p>
        </p:txBody>
      </p:sp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C0719D36-79F7-1A34-19DA-D0FB64AF285B}"/>
              </a:ext>
            </a:extLst>
          </p:cNvPr>
          <p:cNvSpPr/>
          <p:nvPr/>
        </p:nvSpPr>
        <p:spPr>
          <a:xfrm>
            <a:off x="7308850" y="4521200"/>
            <a:ext cx="279400" cy="17145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2" name="Rektangel: rundade hörn 1">
            <a:extLst>
              <a:ext uri="{FF2B5EF4-FFF2-40B4-BE49-F238E27FC236}">
                <a16:creationId xmlns:a16="http://schemas.microsoft.com/office/drawing/2014/main" id="{A7FAECF9-8BB1-5A8A-CA55-8A9F526F6D4B}"/>
              </a:ext>
            </a:extLst>
          </p:cNvPr>
          <p:cNvSpPr/>
          <p:nvPr/>
        </p:nvSpPr>
        <p:spPr>
          <a:xfrm>
            <a:off x="7277100" y="5411674"/>
            <a:ext cx="279400" cy="17145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77546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En bild som visar text, skärmbild, Webbsida, programvara&#10;&#10;AI-genererat innehåll kan vara felaktigt.">
            <a:extLst>
              <a:ext uri="{FF2B5EF4-FFF2-40B4-BE49-F238E27FC236}">
                <a16:creationId xmlns:a16="http://schemas.microsoft.com/office/drawing/2014/main" id="{6C5776DF-E88B-EA6F-2D55-B742DC0AF5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269" y="330200"/>
            <a:ext cx="2860431" cy="619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Bildobjekt 6" descr="En bild som visar text, skärmbild, Webbsida, programvara&#10;&#10;AI-genererat innehåll kan vara felaktigt.">
            <a:extLst>
              <a:ext uri="{FF2B5EF4-FFF2-40B4-BE49-F238E27FC236}">
                <a16:creationId xmlns:a16="http://schemas.microsoft.com/office/drawing/2014/main" id="{EB93EAE2-BB47-C8EF-9C71-FB1FE729D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475"/>
          <a:stretch/>
        </p:blipFill>
        <p:spPr>
          <a:xfrm>
            <a:off x="7172569" y="330200"/>
            <a:ext cx="4625731" cy="2959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DA60F81B-A2AD-4A45-11DF-561D40337BCB}"/>
              </a:ext>
            </a:extLst>
          </p:cNvPr>
          <p:cNvSpPr txBox="1">
            <a:spLocks/>
          </p:cNvSpPr>
          <p:nvPr/>
        </p:nvSpPr>
        <p:spPr>
          <a:xfrm>
            <a:off x="4473577" y="1809750"/>
            <a:ext cx="2295523" cy="37147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400" noProof="0" dirty="0"/>
              <a:t>OBS!</a:t>
            </a:r>
          </a:p>
          <a:p>
            <a:pPr marL="0" indent="0">
              <a:buNone/>
            </a:pPr>
            <a:r>
              <a:rPr lang="sv-SE" sz="2400" noProof="0" dirty="0"/>
              <a:t>Vill du använda övningen igen, eller dela den med andra? </a:t>
            </a:r>
          </a:p>
          <a:p>
            <a:pPr marL="0" indent="0">
              <a:buNone/>
            </a:pPr>
            <a:endParaRPr lang="sv-SE" sz="2400" noProof="0" dirty="0"/>
          </a:p>
          <a:p>
            <a:pPr marL="0" indent="0">
              <a:buNone/>
            </a:pPr>
            <a:r>
              <a:rPr lang="sv-SE" sz="2400" noProof="0" dirty="0"/>
              <a:t>Skapa den då i Övningsbanken först.</a:t>
            </a:r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ABEFFDB8-BAF6-27EA-8575-B6A62C0B4CDC}"/>
              </a:ext>
            </a:extLst>
          </p:cNvPr>
          <p:cNvSpPr/>
          <p:nvPr/>
        </p:nvSpPr>
        <p:spPr>
          <a:xfrm>
            <a:off x="7020170" y="2096291"/>
            <a:ext cx="4498730" cy="147240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188402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D9B7E-FC4E-F72D-AA44-CAEC29C67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EE5C5FC-C32B-B49A-C3DE-178881C1BF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45642" y="753979"/>
            <a:ext cx="3465095" cy="543568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sz="2400" noProof="0" dirty="0"/>
          </a:p>
          <a:p>
            <a:pPr marL="0" indent="0">
              <a:buNone/>
            </a:pPr>
            <a:r>
              <a:rPr lang="sv-SE" sz="2400" b="1" noProof="0" dirty="0"/>
              <a:t>Planera ett träningspass</a:t>
            </a:r>
          </a:p>
          <a:p>
            <a:r>
              <a:rPr lang="sv-SE" sz="2400" noProof="0" dirty="0"/>
              <a:t>Gå till Aktiviteter</a:t>
            </a:r>
          </a:p>
          <a:p>
            <a:r>
              <a:rPr lang="sv-SE" sz="2400" noProof="0" dirty="0"/>
              <a:t>Välj ett träningspass</a:t>
            </a:r>
          </a:p>
          <a:p>
            <a:r>
              <a:rPr lang="sv-SE" sz="2400" noProof="0" dirty="0"/>
              <a:t>Gå till fliken Information</a:t>
            </a:r>
          </a:p>
        </p:txBody>
      </p:sp>
      <p:pic>
        <p:nvPicPr>
          <p:cNvPr id="5" name="Platshållare för innehåll 5">
            <a:extLst>
              <a:ext uri="{FF2B5EF4-FFF2-40B4-BE49-F238E27FC236}">
                <a16:creationId xmlns:a16="http://schemas.microsoft.com/office/drawing/2014/main" id="{A8BC9AD1-17FF-FEF0-17FF-DB117A776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345" y="321741"/>
            <a:ext cx="2874214" cy="6214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4D8D3B67-0954-D38C-0A0C-9F7A08F52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2369" y="321740"/>
            <a:ext cx="2868242" cy="6214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B300C6BD-34A3-4912-DC60-47A06BE67270}"/>
              </a:ext>
            </a:extLst>
          </p:cNvPr>
          <p:cNvSpPr/>
          <p:nvPr/>
        </p:nvSpPr>
        <p:spPr>
          <a:xfrm>
            <a:off x="609600" y="5738850"/>
            <a:ext cx="3176337" cy="48453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10" name="Rektangel: rundade hörn 9">
            <a:extLst>
              <a:ext uri="{FF2B5EF4-FFF2-40B4-BE49-F238E27FC236}">
                <a16:creationId xmlns:a16="http://schemas.microsoft.com/office/drawing/2014/main" id="{05CB7BBB-4AAC-664E-4214-FFE40787F1E7}"/>
              </a:ext>
            </a:extLst>
          </p:cNvPr>
          <p:cNvSpPr/>
          <p:nvPr/>
        </p:nvSpPr>
        <p:spPr>
          <a:xfrm>
            <a:off x="4090737" y="1782907"/>
            <a:ext cx="1556084" cy="48126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6352886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5">
            <a:extLst>
              <a:ext uri="{FF2B5EF4-FFF2-40B4-BE49-F238E27FC236}">
                <a16:creationId xmlns:a16="http://schemas.microsoft.com/office/drawing/2014/main" id="{48F98553-0FA8-761B-89DA-34D18E7C1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5878" y="699899"/>
            <a:ext cx="2270046" cy="4908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359485AB-2F04-4A06-C58B-DBE39EC94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54768" y="699899"/>
            <a:ext cx="2274582" cy="4928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45D9D953-6D05-0A7F-DFA2-C854DDE427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1709" y="719950"/>
            <a:ext cx="2265326" cy="4908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F76CE74-042A-CA9D-9BEF-3D97AF1C3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1528" y="6046140"/>
            <a:ext cx="6179634" cy="4898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400" noProof="0" dirty="0"/>
              <a:t>Välj från Passbanken eller skapa ett nytt pass</a:t>
            </a:r>
          </a:p>
        </p:txBody>
      </p:sp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184E7466-34F4-BE14-D07E-5032199A42F7}"/>
              </a:ext>
            </a:extLst>
          </p:cNvPr>
          <p:cNvSpPr/>
          <p:nvPr/>
        </p:nvSpPr>
        <p:spPr>
          <a:xfrm>
            <a:off x="7308850" y="4521200"/>
            <a:ext cx="279400" cy="17145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3ED9D96F-B268-E24D-F8A8-6345383C456B}"/>
              </a:ext>
            </a:extLst>
          </p:cNvPr>
          <p:cNvSpPr/>
          <p:nvPr/>
        </p:nvSpPr>
        <p:spPr>
          <a:xfrm>
            <a:off x="5171074" y="2973137"/>
            <a:ext cx="2600088" cy="224530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741574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5D936-D78E-6777-D9FE-3033987FD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Sportadmins egna manual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73511-72EC-F120-937A-4A648EEEDF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>
                <a:hlinkClick r:id="rId2"/>
              </a:rPr>
              <a:t>Lathund: Träningsplanering : SportAdmin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8063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586</Words>
  <Application>Microsoft Office PowerPoint</Application>
  <PresentationFormat>Widescreen</PresentationFormat>
  <Paragraphs>78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Alfa Laval Offc</vt:lpstr>
      <vt:lpstr>Aptos</vt:lpstr>
      <vt:lpstr>Aptos Display</vt:lpstr>
      <vt:lpstr>Arial</vt:lpstr>
      <vt:lpstr>Wingdings</vt:lpstr>
      <vt:lpstr>Office-tema</vt:lpstr>
      <vt:lpstr>Träningspass och övningsbank</vt:lpstr>
      <vt:lpstr>Gemensam bank för träningspass och övningar via SportAdmin</vt:lpstr>
      <vt:lpstr>Skapa pass/övningar på datorn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Skapa pass/övningar i appen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Sportadmins egna manual</vt:lpstr>
    </vt:vector>
  </TitlesOfParts>
  <Company>Trosa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 Fältskog Eldros</dc:creator>
  <cp:lastModifiedBy>Katarina Sterner Jansson</cp:lastModifiedBy>
  <cp:revision>2</cp:revision>
  <dcterms:created xsi:type="dcterms:W3CDTF">2025-03-16T11:10:37Z</dcterms:created>
  <dcterms:modified xsi:type="dcterms:W3CDTF">2025-08-05T11:05:40Z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14af057-89d0-49a5-911d-fe542bdab1f7_Enabled">
    <vt:lpwstr>true</vt:lpwstr>
  </property>
  <property fmtid="{D5CDD505-2E9C-101B-9397-08002B2CF9AE}" pid="3" name="MSIP_Label_c14af057-89d0-49a5-911d-fe542bdab1f7_SetDate">
    <vt:lpwstr>2025-08-05T10:04:03Z</vt:lpwstr>
  </property>
  <property fmtid="{D5CDD505-2E9C-101B-9397-08002B2CF9AE}" pid="4" name="MSIP_Label_c14af057-89d0-49a5-911d-fe542bdab1f7_Method">
    <vt:lpwstr>Standard</vt:lpwstr>
  </property>
  <property fmtid="{D5CDD505-2E9C-101B-9397-08002B2CF9AE}" pid="5" name="MSIP_Label_c14af057-89d0-49a5-911d-fe542bdab1f7_Name">
    <vt:lpwstr>(Pilot) Business</vt:lpwstr>
  </property>
  <property fmtid="{D5CDD505-2E9C-101B-9397-08002B2CF9AE}" pid="6" name="MSIP_Label_c14af057-89d0-49a5-911d-fe542bdab1f7_SiteId">
    <vt:lpwstr>ed5d5f47-52dd-48af-90ca-f7bd83624eb9</vt:lpwstr>
  </property>
  <property fmtid="{D5CDD505-2E9C-101B-9397-08002B2CF9AE}" pid="7" name="MSIP_Label_c14af057-89d0-49a5-911d-fe542bdab1f7_ActionId">
    <vt:lpwstr>f2e7f2b4-ce87-48a6-b858-c6051010e032</vt:lpwstr>
  </property>
  <property fmtid="{D5CDD505-2E9C-101B-9397-08002B2CF9AE}" pid="8" name="MSIP_Label_c14af057-89d0-49a5-911d-fe542bdab1f7_ContentBits">
    <vt:lpwstr>2</vt:lpwstr>
  </property>
  <property fmtid="{D5CDD505-2E9C-101B-9397-08002B2CF9AE}" pid="9" name="MSIP_Label_c14af057-89d0-49a5-911d-fe542bdab1f7_Tag">
    <vt:lpwstr>10, 3, 0, 1</vt:lpwstr>
  </property>
  <property fmtid="{D5CDD505-2E9C-101B-9397-08002B2CF9AE}" pid="10" name="ClassificationContentMarkingFooterLocations">
    <vt:lpwstr>Office-tema:8</vt:lpwstr>
  </property>
  <property fmtid="{D5CDD505-2E9C-101B-9397-08002B2CF9AE}" pid="11" name="ClassificationContentMarkingFooterText">
    <vt:lpwstr>Classified by Alfa Laval as: Business</vt:lpwstr>
  </property>
</Properties>
</file>