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73" r:id="rId7"/>
    <p:sldId id="261" r:id="rId8"/>
    <p:sldId id="272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797675" cy="9872663"/>
  <p:embeddedFontLst>
    <p:embeddedFont>
      <p:font typeface="Libre Franklin" pitchFamily="2" charset="0"/>
      <p:regular r:id="rId21"/>
      <p:bold r:id="rId22"/>
      <p:italic r:id="rId23"/>
      <p:boldItalic r:id="rId24"/>
    </p:embeddedFont>
    <p:embeddedFont>
      <p:font typeface="Libre Franklin Medium" pitchFamily="2" charset="0"/>
      <p:regular r:id="rId25"/>
      <p:bold r:id="rId26"/>
      <p:italic r:id="rId27"/>
      <p:boldItalic r:id="rId28"/>
    </p:embeddedFont>
    <p:embeddedFont>
      <p:font typeface="Open Sans" panose="020B0606030504020204" pitchFamily="34" charset="0"/>
      <p:regular r:id="rId29"/>
      <p:bold r:id="rId30"/>
      <p:italic r:id="rId31"/>
      <p:boldItalic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jTcLFEkr3Oyq5wfO2RWaGBGo2e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553CF0-08EB-49FE-A795-E47643B54A75}" v="4" dt="2025-10-09T11:16:56.214"/>
  </p1510:revLst>
</p1510:revInfo>
</file>

<file path=ppt/tableStyles.xml><?xml version="1.0" encoding="utf-8"?>
<a:tblStyleLst xmlns:a="http://schemas.openxmlformats.org/drawingml/2006/main" def="{8A56ECF3-BDA3-402F-AEA2-1921A8B428DC}">
  <a:tblStyle styleId="{8A56ECF3-BDA3-402F-AEA2-1921A8B428D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presProps" Target="presProps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fia Nissmo" userId="822a0a8d-0ad6-4eef-b01a-b91f39755973" providerId="ADAL" clId="{4C278E85-FC4C-4506-8528-C11F20DB8ED5}"/>
    <pc:docChg chg="undo custSel modSld">
      <pc:chgData name="Sofia Nissmo" userId="822a0a8d-0ad6-4eef-b01a-b91f39755973" providerId="ADAL" clId="{4C278E85-FC4C-4506-8528-C11F20DB8ED5}" dt="2025-10-09T11:20:27.169" v="507" actId="20577"/>
      <pc:docMkLst>
        <pc:docMk/>
      </pc:docMkLst>
      <pc:sldChg chg="modSp mod">
        <pc:chgData name="Sofia Nissmo" userId="822a0a8d-0ad6-4eef-b01a-b91f39755973" providerId="ADAL" clId="{4C278E85-FC4C-4506-8528-C11F20DB8ED5}" dt="2025-10-09T11:09:38.130" v="279" actId="20577"/>
        <pc:sldMkLst>
          <pc:docMk/>
          <pc:sldMk cId="0" sldId="262"/>
        </pc:sldMkLst>
        <pc:spChg chg="mod">
          <ac:chgData name="Sofia Nissmo" userId="822a0a8d-0ad6-4eef-b01a-b91f39755973" providerId="ADAL" clId="{4C278E85-FC4C-4506-8528-C11F20DB8ED5}" dt="2025-10-09T11:09:38.130" v="279" actId="20577"/>
          <ac:spMkLst>
            <pc:docMk/>
            <pc:sldMk cId="0" sldId="262"/>
            <ac:spMk id="147" creationId="{00000000-0000-0000-0000-000000000000}"/>
          </ac:spMkLst>
        </pc:spChg>
      </pc:sldChg>
      <pc:sldChg chg="modSp mod">
        <pc:chgData name="Sofia Nissmo" userId="822a0a8d-0ad6-4eef-b01a-b91f39755973" providerId="ADAL" clId="{4C278E85-FC4C-4506-8528-C11F20DB8ED5}" dt="2025-10-09T11:14:50.745" v="280" actId="20577"/>
        <pc:sldMkLst>
          <pc:docMk/>
          <pc:sldMk cId="0" sldId="264"/>
        </pc:sldMkLst>
        <pc:spChg chg="mod">
          <ac:chgData name="Sofia Nissmo" userId="822a0a8d-0ad6-4eef-b01a-b91f39755973" providerId="ADAL" clId="{4C278E85-FC4C-4506-8528-C11F20DB8ED5}" dt="2025-10-09T11:14:50.745" v="280" actId="20577"/>
          <ac:spMkLst>
            <pc:docMk/>
            <pc:sldMk cId="0" sldId="264"/>
            <ac:spMk id="160" creationId="{00000000-0000-0000-0000-000000000000}"/>
          </ac:spMkLst>
        </pc:spChg>
      </pc:sldChg>
      <pc:sldChg chg="modSp mod">
        <pc:chgData name="Sofia Nissmo" userId="822a0a8d-0ad6-4eef-b01a-b91f39755973" providerId="ADAL" clId="{4C278E85-FC4C-4506-8528-C11F20DB8ED5}" dt="2025-10-09T11:20:27.169" v="507" actId="20577"/>
        <pc:sldMkLst>
          <pc:docMk/>
          <pc:sldMk cId="0" sldId="267"/>
        </pc:sldMkLst>
        <pc:graphicFrameChg chg="mod modGraphic">
          <ac:chgData name="Sofia Nissmo" userId="822a0a8d-0ad6-4eef-b01a-b91f39755973" providerId="ADAL" clId="{4C278E85-FC4C-4506-8528-C11F20DB8ED5}" dt="2025-10-09T11:20:27.169" v="507" actId="20577"/>
          <ac:graphicFrameMkLst>
            <pc:docMk/>
            <pc:sldMk cId="0" sldId="267"/>
            <ac:graphicFrameMk id="181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5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5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2:notes"/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:notes"/>
          <p:cNvSpPr txBox="1">
            <a:spLocks noGrp="1"/>
          </p:cNvSpPr>
          <p:nvPr>
            <p:ph type="sldNum" idx="12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:notes"/>
          <p:cNvSpPr txBox="1">
            <a:spLocks noGrp="1"/>
          </p:cNvSpPr>
          <p:nvPr>
            <p:ph type="sldNum" idx="12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>
          <a:extLst>
            <a:ext uri="{FF2B5EF4-FFF2-40B4-BE49-F238E27FC236}">
              <a16:creationId xmlns:a16="http://schemas.microsoft.com/office/drawing/2014/main" id="{193FD09E-B14C-D404-3A64-D4FB8807E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>
            <a:extLst>
              <a:ext uri="{FF2B5EF4-FFF2-40B4-BE49-F238E27FC236}">
                <a16:creationId xmlns:a16="http://schemas.microsoft.com/office/drawing/2014/main" id="{44DF853A-6922-F9B2-350A-74DCEF8D7F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5:notes">
            <a:extLst>
              <a:ext uri="{FF2B5EF4-FFF2-40B4-BE49-F238E27FC236}">
                <a16:creationId xmlns:a16="http://schemas.microsoft.com/office/drawing/2014/main" id="{9DDB13D9-FD1A-1C82-C57A-67B4AEE413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:notes">
            <a:extLst>
              <a:ext uri="{FF2B5EF4-FFF2-40B4-BE49-F238E27FC236}">
                <a16:creationId xmlns:a16="http://schemas.microsoft.com/office/drawing/2014/main" id="{9FC2CDB0-8FE0-5674-91A4-8DD31351406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1097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>
          <a:extLst>
            <a:ext uri="{FF2B5EF4-FFF2-40B4-BE49-F238E27FC236}">
              <a16:creationId xmlns:a16="http://schemas.microsoft.com/office/drawing/2014/main" id="{AFE5CC22-FA1D-40CB-FDAB-146B7A62E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>
            <a:extLst>
              <a:ext uri="{FF2B5EF4-FFF2-40B4-BE49-F238E27FC236}">
                <a16:creationId xmlns:a16="http://schemas.microsoft.com/office/drawing/2014/main" id="{0E55B649-8EF4-F259-26C2-EDF46F6CA8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7:notes">
            <a:extLst>
              <a:ext uri="{FF2B5EF4-FFF2-40B4-BE49-F238E27FC236}">
                <a16:creationId xmlns:a16="http://schemas.microsoft.com/office/drawing/2014/main" id="{7580BBEA-6966-F814-BCE4-3BDFCAF859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3725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:notes"/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:notes"/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:notes"/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3:notes"/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4:notes"/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:notes"/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6:notes"/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7:notes"/>
          <p:cNvSpPr txBox="1">
            <a:spLocks noGrp="1"/>
          </p:cNvSpPr>
          <p:nvPr>
            <p:ph type="body" idx="1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bild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2465033" y="1947986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 Medium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2465033" y="442766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526445"/>
            <a:ext cx="41148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Rubrik och innehåll">
  <p:cSld name="2_Rubrik och innehåll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dt" idx="10"/>
          </p:nvPr>
        </p:nvSpPr>
        <p:spPr>
          <a:xfrm>
            <a:off x="8382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2F2F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ftr" idx="11"/>
          </p:nvPr>
        </p:nvSpPr>
        <p:spPr>
          <a:xfrm>
            <a:off x="4038600" y="6526445"/>
            <a:ext cx="41148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2F2F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0"/>
          <p:cNvSpPr txBox="1">
            <a:spLocks noGrp="1"/>
          </p:cNvSpPr>
          <p:nvPr>
            <p:ph type="sldNum" idx="12"/>
          </p:nvPr>
        </p:nvSpPr>
        <p:spPr>
          <a:xfrm>
            <a:off x="86106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2F2F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2F2F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2F2F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2F2F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2F2F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2F2F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2F2F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2F2F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F2F2F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vå delar" type="twoObj">
  <p:cSld name="TWO_OBJEC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dt" idx="10"/>
          </p:nvPr>
        </p:nvSpPr>
        <p:spPr>
          <a:xfrm>
            <a:off x="8382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ftr" idx="11"/>
          </p:nvPr>
        </p:nvSpPr>
        <p:spPr>
          <a:xfrm>
            <a:off x="4038600" y="6526445"/>
            <a:ext cx="41148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1"/>
          <p:cNvSpPr txBox="1">
            <a:spLocks noGrp="1"/>
          </p:cNvSpPr>
          <p:nvPr>
            <p:ph type="sldNum" idx="12"/>
          </p:nvPr>
        </p:nvSpPr>
        <p:spPr>
          <a:xfrm>
            <a:off x="86106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pic>
        <p:nvPicPr>
          <p:cNvPr id="34" name="Google Shape;34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6448" y="189186"/>
            <a:ext cx="1021145" cy="287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innehåll" type="obj">
  <p:cSld name="OBJEC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dt" idx="10"/>
          </p:nvPr>
        </p:nvSpPr>
        <p:spPr>
          <a:xfrm>
            <a:off x="8382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ftr" idx="11"/>
          </p:nvPr>
        </p:nvSpPr>
        <p:spPr>
          <a:xfrm>
            <a:off x="4038600" y="6526445"/>
            <a:ext cx="41148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sldNum" idx="12"/>
          </p:nvPr>
        </p:nvSpPr>
        <p:spPr>
          <a:xfrm>
            <a:off x="86106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pic>
        <p:nvPicPr>
          <p:cNvPr id="41" name="Google Shape;41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6448" y="189186"/>
            <a:ext cx="1021145" cy="287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Rubrik och innehåll">
  <p:cSld name="1_Rubrik och innehåll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dt" idx="10"/>
          </p:nvPr>
        </p:nvSpPr>
        <p:spPr>
          <a:xfrm>
            <a:off x="8382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3"/>
          <p:cNvSpPr txBox="1">
            <a:spLocks noGrp="1"/>
          </p:cNvSpPr>
          <p:nvPr>
            <p:ph type="ftr" idx="11"/>
          </p:nvPr>
        </p:nvSpPr>
        <p:spPr>
          <a:xfrm>
            <a:off x="4038600" y="6526445"/>
            <a:ext cx="41148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sldNum" idx="12"/>
          </p:nvPr>
        </p:nvSpPr>
        <p:spPr>
          <a:xfrm>
            <a:off x="86106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vsnittsrubrik" type="secHead">
  <p:cSld name="SECTION_HEAD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 Medium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dt" idx="10"/>
          </p:nvPr>
        </p:nvSpPr>
        <p:spPr>
          <a:xfrm>
            <a:off x="8382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ftr" idx="11"/>
          </p:nvPr>
        </p:nvSpPr>
        <p:spPr>
          <a:xfrm>
            <a:off x="4038600" y="6526445"/>
            <a:ext cx="41148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sldNum" idx="12"/>
          </p:nvPr>
        </p:nvSpPr>
        <p:spPr>
          <a:xfrm>
            <a:off x="86106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pic>
        <p:nvPicPr>
          <p:cNvPr id="54" name="Google Shape;54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6448" y="189186"/>
            <a:ext cx="1021145" cy="287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Avsnittsrubrik">
  <p:cSld name="1_Avsnittsrubri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 Medium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dt" idx="10"/>
          </p:nvPr>
        </p:nvSpPr>
        <p:spPr>
          <a:xfrm>
            <a:off x="8382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ftr" idx="11"/>
          </p:nvPr>
        </p:nvSpPr>
        <p:spPr>
          <a:xfrm>
            <a:off x="4038600" y="6526445"/>
            <a:ext cx="41148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sldNum" idx="12"/>
          </p:nvPr>
        </p:nvSpPr>
        <p:spPr>
          <a:xfrm>
            <a:off x="86106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ämförelse" type="twoTxTwoObj">
  <p:cSld name="TWO_OBJECTS_WITH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2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 txBox="1">
            <a:spLocks noGrp="1"/>
          </p:cNvSpPr>
          <p:nvPr>
            <p:ph type="dt" idx="10"/>
          </p:nvPr>
        </p:nvSpPr>
        <p:spPr>
          <a:xfrm>
            <a:off x="8382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6"/>
          <p:cNvSpPr txBox="1">
            <a:spLocks noGrp="1"/>
          </p:cNvSpPr>
          <p:nvPr>
            <p:ph type="ftr" idx="11"/>
          </p:nvPr>
        </p:nvSpPr>
        <p:spPr>
          <a:xfrm>
            <a:off x="4038600" y="6526445"/>
            <a:ext cx="41148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6"/>
          <p:cNvSpPr txBox="1">
            <a:spLocks noGrp="1"/>
          </p:cNvSpPr>
          <p:nvPr>
            <p:ph type="sldNum" idx="12"/>
          </p:nvPr>
        </p:nvSpPr>
        <p:spPr>
          <a:xfrm>
            <a:off x="86106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pic>
        <p:nvPicPr>
          <p:cNvPr id="70" name="Google Shape;70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6448" y="189186"/>
            <a:ext cx="1021145" cy="287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ast rubrik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dt" idx="10"/>
          </p:nvPr>
        </p:nvSpPr>
        <p:spPr>
          <a:xfrm>
            <a:off x="8382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ftr" idx="11"/>
          </p:nvPr>
        </p:nvSpPr>
        <p:spPr>
          <a:xfrm>
            <a:off x="4038600" y="6526445"/>
            <a:ext cx="41148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7"/>
          <p:cNvSpPr txBox="1">
            <a:spLocks noGrp="1"/>
          </p:cNvSpPr>
          <p:nvPr>
            <p:ph type="sldNum" idx="12"/>
          </p:nvPr>
        </p:nvSpPr>
        <p:spPr>
          <a:xfrm>
            <a:off x="86106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pic>
        <p:nvPicPr>
          <p:cNvPr id="76" name="Google Shape;76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6448" y="189186"/>
            <a:ext cx="1021145" cy="287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>
  <p:cSld name="To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8"/>
          <p:cNvSpPr txBox="1">
            <a:spLocks noGrp="1"/>
          </p:cNvSpPr>
          <p:nvPr>
            <p:ph type="dt" idx="10"/>
          </p:nvPr>
        </p:nvSpPr>
        <p:spPr>
          <a:xfrm>
            <a:off x="8382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8"/>
          <p:cNvSpPr txBox="1">
            <a:spLocks noGrp="1"/>
          </p:cNvSpPr>
          <p:nvPr>
            <p:ph type="ftr" idx="11"/>
          </p:nvPr>
        </p:nvSpPr>
        <p:spPr>
          <a:xfrm>
            <a:off x="4038600" y="6526445"/>
            <a:ext cx="41148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8"/>
          <p:cNvSpPr txBox="1">
            <a:spLocks noGrp="1"/>
          </p:cNvSpPr>
          <p:nvPr>
            <p:ph type="sldNum" idx="12"/>
          </p:nvPr>
        </p:nvSpPr>
        <p:spPr>
          <a:xfrm>
            <a:off x="86106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pic>
        <p:nvPicPr>
          <p:cNvPr id="81" name="Google Shape;81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6448" y="189186"/>
            <a:ext cx="1021145" cy="287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om">
  <p:cSld name="1_Tom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9"/>
          <p:cNvSpPr txBox="1">
            <a:spLocks noGrp="1"/>
          </p:cNvSpPr>
          <p:nvPr>
            <p:ph type="dt" idx="10"/>
          </p:nvPr>
        </p:nvSpPr>
        <p:spPr>
          <a:xfrm>
            <a:off x="8382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9"/>
          <p:cNvSpPr txBox="1">
            <a:spLocks noGrp="1"/>
          </p:cNvSpPr>
          <p:nvPr>
            <p:ph type="ftr" idx="11"/>
          </p:nvPr>
        </p:nvSpPr>
        <p:spPr>
          <a:xfrm>
            <a:off x="4038600" y="6526445"/>
            <a:ext cx="41148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9"/>
          <p:cNvSpPr txBox="1">
            <a:spLocks noGrp="1"/>
          </p:cNvSpPr>
          <p:nvPr>
            <p:ph type="sldNum" idx="12"/>
          </p:nvPr>
        </p:nvSpPr>
        <p:spPr>
          <a:xfrm>
            <a:off x="86106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med bildtext" type="objTx">
  <p:cSld name="OBJECT_WITH_CAPTION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 Medium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9" name="Google Shape;89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0" name="Google Shape;90;p30"/>
          <p:cNvSpPr txBox="1">
            <a:spLocks noGrp="1"/>
          </p:cNvSpPr>
          <p:nvPr>
            <p:ph type="dt" idx="10"/>
          </p:nvPr>
        </p:nvSpPr>
        <p:spPr>
          <a:xfrm>
            <a:off x="8382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0"/>
          <p:cNvSpPr txBox="1">
            <a:spLocks noGrp="1"/>
          </p:cNvSpPr>
          <p:nvPr>
            <p:ph type="ftr" idx="11"/>
          </p:nvPr>
        </p:nvSpPr>
        <p:spPr>
          <a:xfrm>
            <a:off x="4038600" y="6526445"/>
            <a:ext cx="41148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0"/>
          <p:cNvSpPr txBox="1">
            <a:spLocks noGrp="1"/>
          </p:cNvSpPr>
          <p:nvPr>
            <p:ph type="sldNum" idx="12"/>
          </p:nvPr>
        </p:nvSpPr>
        <p:spPr>
          <a:xfrm>
            <a:off x="86106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pic>
        <p:nvPicPr>
          <p:cNvPr id="93" name="Google Shape;93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6448" y="189186"/>
            <a:ext cx="1021145" cy="287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ed bildtext" type="picTx">
  <p:cSld name="PICTURE_WITH_CAPTION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 Medium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8" name="Google Shape;98;p31"/>
          <p:cNvSpPr txBox="1">
            <a:spLocks noGrp="1"/>
          </p:cNvSpPr>
          <p:nvPr>
            <p:ph type="dt" idx="10"/>
          </p:nvPr>
        </p:nvSpPr>
        <p:spPr>
          <a:xfrm>
            <a:off x="8382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1"/>
          <p:cNvSpPr txBox="1">
            <a:spLocks noGrp="1"/>
          </p:cNvSpPr>
          <p:nvPr>
            <p:ph type="ftr" idx="11"/>
          </p:nvPr>
        </p:nvSpPr>
        <p:spPr>
          <a:xfrm>
            <a:off x="4038600" y="6526445"/>
            <a:ext cx="41148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1"/>
          <p:cNvSpPr txBox="1">
            <a:spLocks noGrp="1"/>
          </p:cNvSpPr>
          <p:nvPr>
            <p:ph type="sldNum" idx="12"/>
          </p:nvPr>
        </p:nvSpPr>
        <p:spPr>
          <a:xfrm>
            <a:off x="86106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pic>
        <p:nvPicPr>
          <p:cNvPr id="101" name="Google Shape;101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6448" y="189186"/>
            <a:ext cx="1021145" cy="287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  <a:defRPr sz="4400" b="0" i="0" u="none" strike="noStrike" cap="non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526445"/>
            <a:ext cx="41148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526445"/>
            <a:ext cx="2743200" cy="2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"/>
          <p:cNvSpPr txBox="1">
            <a:spLocks noGrp="1"/>
          </p:cNvSpPr>
          <p:nvPr>
            <p:ph type="ctrTitle"/>
          </p:nvPr>
        </p:nvSpPr>
        <p:spPr>
          <a:xfrm>
            <a:off x="2465033" y="1947986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 Medium"/>
              <a:buNone/>
            </a:pPr>
            <a:r>
              <a:rPr lang="sv-SE"/>
              <a:t>Föräldramöte </a:t>
            </a:r>
            <a:endParaRPr/>
          </a:p>
        </p:txBody>
      </p:sp>
      <p:sp>
        <p:nvSpPr>
          <p:cNvPr id="107" name="Google Shape;107;p1"/>
          <p:cNvSpPr txBox="1">
            <a:spLocks noGrp="1"/>
          </p:cNvSpPr>
          <p:nvPr>
            <p:ph type="subTitle" idx="1"/>
          </p:nvPr>
        </p:nvSpPr>
        <p:spPr>
          <a:xfrm>
            <a:off x="2465033" y="442766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sv-SE" dirty="0"/>
              <a:t>2025-10-02</a:t>
            </a:r>
            <a:endParaRPr dirty="0"/>
          </a:p>
        </p:txBody>
      </p:sp>
      <p:pic>
        <p:nvPicPr>
          <p:cNvPr id="108" name="Google Shape;108;p1" descr="En bild som visar logotyp&#10;&#10;Automatiskt genererad beskrivn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2739" y="2052646"/>
            <a:ext cx="1666198" cy="238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</a:pPr>
            <a:r>
              <a:rPr lang="sv-SE"/>
              <a:t>Agenda</a:t>
            </a:r>
            <a:endParaRPr/>
          </a:p>
        </p:txBody>
      </p:sp>
      <p:sp>
        <p:nvSpPr>
          <p:cNvPr id="115" name="Google Shape;115;p2"/>
          <p:cNvSpPr txBox="1">
            <a:spLocks noGrp="1"/>
          </p:cNvSpPr>
          <p:nvPr>
            <p:ph type="body" idx="1"/>
          </p:nvPr>
        </p:nvSpPr>
        <p:spPr>
          <a:xfrm>
            <a:off x="838200" y="1358283"/>
            <a:ext cx="10515600" cy="4818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Styrelsen informerar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Säsongen 2025-2026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Närvaro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Kommunikation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Föräldraansvar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Övriga frågor</a:t>
            </a:r>
            <a:endParaRPr dirty="0"/>
          </a:p>
          <a:p>
            <a:pPr marL="114300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dirty="0"/>
          </a:p>
          <a:p>
            <a:pPr marL="91440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dirty="0"/>
          </a:p>
        </p:txBody>
      </p:sp>
      <p:pic>
        <p:nvPicPr>
          <p:cNvPr id="116" name="Google Shape;116;p2" descr="En bild som visar tennis-, person, sport, kvinna&#10;&#10;Automatiskt genererad beskrivn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0078" y="173296"/>
            <a:ext cx="44757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</a:pPr>
            <a:r>
              <a:rPr lang="sv-SE"/>
              <a:t>Ledarorganisation</a:t>
            </a:r>
            <a:endParaRPr/>
          </a:p>
        </p:txBody>
      </p:sp>
      <p:sp>
        <p:nvSpPr>
          <p:cNvPr id="122" name="Google Shape;122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None/>
            </a:pPr>
            <a:r>
              <a:rPr lang="sv-SE" b="1" dirty="0">
                <a:solidFill>
                  <a:schemeClr val="dk1"/>
                </a:solidFill>
              </a:rPr>
              <a:t>Tränare: 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None/>
            </a:pPr>
            <a:endParaRPr lang="sv-SE" b="1" dirty="0">
              <a:solidFill>
                <a:schemeClr val="dk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dk1"/>
              </a:buClr>
              <a:buNone/>
            </a:pPr>
            <a:r>
              <a:rPr lang="sv-SE" dirty="0">
                <a:solidFill>
                  <a:schemeClr val="dk1"/>
                </a:solidFill>
              </a:rPr>
              <a:t>Johan Elf-</a:t>
            </a:r>
            <a:r>
              <a:rPr lang="sv-SE" dirty="0" err="1">
                <a:solidFill>
                  <a:schemeClr val="dk1"/>
                </a:solidFill>
              </a:rPr>
              <a:t>Komayesh</a:t>
            </a:r>
            <a:endParaRPr lang="sv-SE" dirty="0">
              <a:solidFill>
                <a:schemeClr val="dk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dk1"/>
              </a:buClr>
              <a:buNone/>
            </a:pPr>
            <a:r>
              <a:rPr lang="sv-SE" dirty="0">
                <a:solidFill>
                  <a:schemeClr val="dk1"/>
                </a:solidFill>
              </a:rPr>
              <a:t>Malin Mörthen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None/>
            </a:pPr>
            <a:r>
              <a:rPr lang="sv-SE" dirty="0">
                <a:solidFill>
                  <a:schemeClr val="dk1"/>
                </a:solidFill>
              </a:rPr>
              <a:t>Sofia </a:t>
            </a:r>
            <a:r>
              <a:rPr lang="sv-SE" dirty="0" err="1">
                <a:solidFill>
                  <a:schemeClr val="dk1"/>
                </a:solidFill>
              </a:rPr>
              <a:t>Nissmo</a:t>
            </a:r>
            <a:endParaRPr lang="sv-SE" dirty="0">
              <a:solidFill>
                <a:schemeClr val="dk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dk1"/>
              </a:buClr>
              <a:buNone/>
            </a:pPr>
            <a:r>
              <a:rPr lang="sv-SE" dirty="0">
                <a:solidFill>
                  <a:schemeClr val="dk1"/>
                </a:solidFill>
              </a:rPr>
              <a:t>Tobias Björk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None/>
            </a:pPr>
            <a:r>
              <a:rPr lang="sv-SE" dirty="0">
                <a:solidFill>
                  <a:schemeClr val="dk1"/>
                </a:solidFill>
              </a:rPr>
              <a:t>Dennis Billing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None/>
            </a:pPr>
            <a:r>
              <a:rPr lang="sv-SE" dirty="0">
                <a:solidFill>
                  <a:schemeClr val="dk1"/>
                </a:solidFill>
              </a:rPr>
              <a:t>Fredrik Blom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None/>
            </a:pPr>
            <a:r>
              <a:rPr lang="sv-SE" dirty="0">
                <a:solidFill>
                  <a:schemeClr val="dk1"/>
                </a:solidFill>
              </a:rPr>
              <a:t>Emma </a:t>
            </a:r>
            <a:r>
              <a:rPr lang="sv-SE" dirty="0" err="1">
                <a:solidFill>
                  <a:schemeClr val="dk1"/>
                </a:solidFill>
              </a:rPr>
              <a:t>Gyllroth</a:t>
            </a:r>
            <a:endParaRPr lang="sv-SE" dirty="0">
              <a:solidFill>
                <a:schemeClr val="dk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dk1"/>
              </a:buClr>
              <a:buNone/>
            </a:pPr>
            <a:r>
              <a:rPr lang="sv-SE" dirty="0">
                <a:solidFill>
                  <a:schemeClr val="dk1"/>
                </a:solidFill>
              </a:rPr>
              <a:t>Hanna Ore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None/>
            </a:pPr>
            <a:r>
              <a:rPr lang="sv-SE" dirty="0">
                <a:solidFill>
                  <a:schemeClr val="dk1"/>
                </a:solidFill>
              </a:rPr>
              <a:t>Camilla </a:t>
            </a:r>
            <a:r>
              <a:rPr lang="sv-SE" dirty="0" err="1">
                <a:solidFill>
                  <a:schemeClr val="dk1"/>
                </a:solidFill>
              </a:rPr>
              <a:t>Klaar</a:t>
            </a:r>
            <a:r>
              <a:rPr lang="sv-SE" dirty="0">
                <a:solidFill>
                  <a:schemeClr val="dk1"/>
                </a:solidFill>
              </a:rPr>
              <a:t> Eklund 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None/>
            </a:pPr>
            <a:r>
              <a:rPr lang="sv-SE" dirty="0">
                <a:solidFill>
                  <a:schemeClr val="dk1"/>
                </a:solidFill>
              </a:rPr>
              <a:t>Malin Ek 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None/>
            </a:pPr>
            <a:r>
              <a:rPr lang="sv-SE" dirty="0">
                <a:solidFill>
                  <a:schemeClr val="dk1"/>
                </a:solidFill>
              </a:rPr>
              <a:t>Carina Främst</a:t>
            </a:r>
            <a:br>
              <a:rPr lang="sv-SE" dirty="0">
                <a:solidFill>
                  <a:schemeClr val="dk1"/>
                </a:solidFill>
              </a:rPr>
            </a:b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</a:pPr>
            <a:r>
              <a:rPr lang="sv-SE" dirty="0"/>
              <a:t>Säsongen 2025-2026 – träningar</a:t>
            </a:r>
            <a:endParaRPr dirty="0"/>
          </a:p>
        </p:txBody>
      </p:sp>
      <p:sp>
        <p:nvSpPr>
          <p:cNvPr id="128" name="Google Shape;128;p4"/>
          <p:cNvSpPr txBox="1">
            <a:spLocks noGrp="1"/>
          </p:cNvSpPr>
          <p:nvPr>
            <p:ph type="body" idx="1"/>
          </p:nvPr>
        </p:nvSpPr>
        <p:spPr>
          <a:xfrm>
            <a:off x="338469" y="1836257"/>
            <a:ext cx="1151506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Måndagar</a:t>
            </a:r>
            <a:r>
              <a:rPr lang="sv-SE" b="0" i="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sv-SE" b="0" i="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kl</a:t>
            </a:r>
            <a:r>
              <a:rPr lang="sv-SE" b="0" i="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sv-S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16:30</a:t>
            </a:r>
            <a:r>
              <a:rPr lang="sv-SE" b="0" i="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– 18:00 Rydshallen</a:t>
            </a:r>
            <a:endParaRPr dirty="0"/>
          </a:p>
          <a:p>
            <a:pPr marL="228600" lvl="0" indent="-228600">
              <a:buClr>
                <a:schemeClr val="dk1"/>
              </a:buClr>
            </a:pPr>
            <a:r>
              <a:rPr lang="sv-S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Onsdagar</a:t>
            </a:r>
            <a:r>
              <a:rPr lang="sv-SE" b="0" i="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	</a:t>
            </a:r>
            <a:r>
              <a:rPr lang="sv-SE" b="0" i="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kl</a:t>
            </a:r>
            <a:r>
              <a:rPr lang="sv-SE" b="0" i="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16:30</a:t>
            </a:r>
            <a:r>
              <a:rPr lang="sv-S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– </a:t>
            </a:r>
            <a:r>
              <a:rPr lang="sv-SE" b="0" i="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18:00 Idrottshallen, löpning 17:30 – 18:00 </a:t>
            </a:r>
            <a:endParaRPr dirty="0"/>
          </a:p>
          <a:p>
            <a:pPr marL="228600" lvl="0" indent="-228600">
              <a:buClr>
                <a:schemeClr val="dk1"/>
              </a:buClr>
            </a:pPr>
            <a:r>
              <a:rPr lang="sv-S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Torsdagar</a:t>
            </a:r>
            <a:r>
              <a:rPr lang="sv-SE" b="0" i="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sv-SE" b="0" i="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kl</a:t>
            </a:r>
            <a:r>
              <a:rPr lang="sv-SE" b="0" i="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18:00 </a:t>
            </a:r>
            <a:r>
              <a:rPr lang="sv-S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–</a:t>
            </a:r>
            <a:r>
              <a:rPr lang="sv-SE" b="0" i="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1</a:t>
            </a:r>
            <a:r>
              <a:rPr lang="sv-S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9:30</a:t>
            </a:r>
            <a:r>
              <a:rPr lang="sv-SE" b="0" i="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Rydshallen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</a:pPr>
            <a:r>
              <a:rPr lang="sv-SE" dirty="0"/>
              <a:t>Säsongen 2025-2026 - seriespel</a:t>
            </a:r>
            <a:endParaRPr dirty="0"/>
          </a:p>
        </p:txBody>
      </p:sp>
      <p:sp>
        <p:nvSpPr>
          <p:cNvPr id="135" name="Google Shape;135;p5"/>
          <p:cNvSpPr txBox="1"/>
          <p:nvPr/>
        </p:nvSpPr>
        <p:spPr>
          <a:xfrm>
            <a:off x="838199" y="1498960"/>
            <a:ext cx="9533709" cy="470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44</a:t>
            </a:r>
            <a:r>
              <a:rPr lang="sv-SE" sz="3600" b="0" i="0" u="none" strike="noStrike" cap="none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tjejer, 5 lag anmälda</a:t>
            </a:r>
            <a:endParaRPr dirty="0"/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sv-SE" sz="36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Matchtid 2 x 20 min</a:t>
            </a:r>
            <a:endParaRPr dirty="0"/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sv-SE" sz="36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Rak serie med dubbelmöten</a:t>
            </a:r>
            <a:endParaRPr dirty="0"/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sv-SE" sz="36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Tre rotationer under säsongen</a:t>
            </a:r>
            <a:endParaRPr dirty="0"/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sv-SE" sz="36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Kallelser utskickade för första ”omgången”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43D658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dirty="0">
                <a:solidFill>
                  <a:srgbClr val="43D658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Lag Svart- ej ett eget lag, deltar i Smålandsserien, turas om att resa långt/möta andra lag</a:t>
            </a:r>
            <a:endParaRPr sz="2400" dirty="0">
              <a:solidFill>
                <a:srgbClr val="43D658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F8265A8F-3CE2-7F2A-23C7-374731B30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>
            <a:extLst>
              <a:ext uri="{FF2B5EF4-FFF2-40B4-BE49-F238E27FC236}">
                <a16:creationId xmlns:a16="http://schemas.microsoft.com/office/drawing/2014/main" id="{5388476D-15E8-2267-78FF-A126B9DF36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</a:pPr>
            <a:r>
              <a:rPr lang="sv-SE" dirty="0"/>
              <a:t>Säsongen 2025-2026 - Cuper</a:t>
            </a:r>
            <a:endParaRPr dirty="0"/>
          </a:p>
        </p:txBody>
      </p:sp>
      <p:sp>
        <p:nvSpPr>
          <p:cNvPr id="135" name="Google Shape;135;p5">
            <a:extLst>
              <a:ext uri="{FF2B5EF4-FFF2-40B4-BE49-F238E27FC236}">
                <a16:creationId xmlns:a16="http://schemas.microsoft.com/office/drawing/2014/main" id="{58DE3D18-D9D3-7F5A-0E11-0EDC688F5749}"/>
              </a:ext>
            </a:extLst>
          </p:cNvPr>
          <p:cNvSpPr txBox="1"/>
          <p:nvPr/>
        </p:nvSpPr>
        <p:spPr>
          <a:xfrm>
            <a:off x="1123121" y="1671239"/>
            <a:ext cx="9533709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 err="1">
                <a:solidFill>
                  <a:schemeClr val="tx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Skadevi</a:t>
            </a:r>
            <a:r>
              <a:rPr lang="sv-SE" sz="3600" dirty="0">
                <a:solidFill>
                  <a:schemeClr val="tx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cup- 4 lag anmälda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>
                <a:solidFill>
                  <a:schemeClr val="tx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Hallbybollen – 4 lag anmälda , inbetalning för deltagarkort kommer ske senast 31/10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v-SE" sz="3600" dirty="0">
              <a:solidFill>
                <a:schemeClr val="tx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dirty="0">
                <a:solidFill>
                  <a:schemeClr val="tx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Ev. någon </a:t>
            </a:r>
            <a:r>
              <a:rPr lang="sv-SE" sz="3600" dirty="0" err="1">
                <a:solidFill>
                  <a:schemeClr val="tx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avslutningscup</a:t>
            </a:r>
            <a:r>
              <a:rPr lang="sv-SE" sz="3600" dirty="0">
                <a:solidFill>
                  <a:schemeClr val="tx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på våren</a:t>
            </a:r>
            <a:endParaRPr sz="3600" dirty="0">
              <a:solidFill>
                <a:schemeClr val="tx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428769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</a:pPr>
            <a:r>
              <a:rPr lang="sv-SE"/>
              <a:t>Närvaro/kallelser</a:t>
            </a:r>
            <a:endParaRPr/>
          </a:p>
        </p:txBody>
      </p:sp>
      <p:sp>
        <p:nvSpPr>
          <p:cNvPr id="141" name="Google Shape;141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>
                <a:solidFill>
                  <a:schemeClr val="dk1"/>
                </a:solidFill>
              </a:rPr>
              <a:t>Rapportera i tid om er barn ska delta på match/träning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>
                <a:solidFill>
                  <a:schemeClr val="dk1"/>
                </a:solidFill>
              </a:rPr>
              <a:t>Rätt tid, rätt plats och rätt utrustning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>
          <a:extLst>
            <a:ext uri="{FF2B5EF4-FFF2-40B4-BE49-F238E27FC236}">
              <a16:creationId xmlns:a16="http://schemas.microsoft.com/office/drawing/2014/main" id="{8B3B3DF3-A929-905D-7717-5EFA7324B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>
            <a:extLst>
              <a:ext uri="{FF2B5EF4-FFF2-40B4-BE49-F238E27FC236}">
                <a16:creationId xmlns:a16="http://schemas.microsoft.com/office/drawing/2014/main" id="{C049B332-7191-624B-D8EA-FFC6F11DFB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</a:pPr>
            <a:r>
              <a:rPr lang="sv-SE" dirty="0"/>
              <a:t>Våra spelmål</a:t>
            </a:r>
            <a:endParaRPr dirty="0"/>
          </a:p>
        </p:txBody>
      </p:sp>
      <p:sp>
        <p:nvSpPr>
          <p:cNvPr id="141" name="Google Shape;141;p7">
            <a:extLst>
              <a:ext uri="{FF2B5EF4-FFF2-40B4-BE49-F238E27FC236}">
                <a16:creationId xmlns:a16="http://schemas.microsoft.com/office/drawing/2014/main" id="{9EC6B05E-8475-2C8F-4FE1-696CE839CF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Försvar: 3-2-1, ta sin spelare, våga stå i vägen, samarbeta.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Anfall: Fart, kontringar, våga skjuta.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Linjespelare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Gå hela vägen! Ge dig aldrig!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67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</a:pPr>
            <a:r>
              <a:rPr lang="sv-SE"/>
              <a:t>Kommunikationskanaler</a:t>
            </a:r>
            <a:endParaRPr/>
          </a:p>
        </p:txBody>
      </p:sp>
      <p:sp>
        <p:nvSpPr>
          <p:cNvPr id="147" name="Google Shape;147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Kallelser kommer via </a:t>
            </a:r>
            <a:r>
              <a:rPr lang="sv-SE" dirty="0" err="1">
                <a:solidFill>
                  <a:schemeClr val="dk1"/>
                </a:solidFill>
              </a:rPr>
              <a:t>sportadmin</a:t>
            </a:r>
            <a:endParaRPr dirty="0">
              <a:solidFill>
                <a:schemeClr val="dk1"/>
              </a:solidFill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sv-SE" dirty="0">
                <a:solidFill>
                  <a:schemeClr val="dk1"/>
                </a:solidFill>
              </a:rPr>
              <a:t>Ej deltagande/förhinder - meddela via </a:t>
            </a:r>
            <a:r>
              <a:rPr lang="sv-SE" dirty="0" err="1">
                <a:solidFill>
                  <a:schemeClr val="dk1"/>
                </a:solidFill>
              </a:rPr>
              <a:t>sportadmin</a:t>
            </a:r>
            <a:endParaRPr dirty="0">
              <a:solidFill>
                <a:schemeClr val="dk1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Viktig information - Utskick via mejl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 err="1">
                <a:solidFill>
                  <a:schemeClr val="dk1"/>
                </a:solidFill>
              </a:rPr>
              <a:t>WhatsApp</a:t>
            </a:r>
            <a:r>
              <a:rPr lang="sv-SE" dirty="0">
                <a:solidFill>
                  <a:schemeClr val="dk1"/>
                </a:solidFill>
              </a:rPr>
              <a:t> grupp för föräldrar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Meddela direkt till ledare på matchdagar (om man tex blir sen till samling eller är sjuk)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lang="sv-SE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148" name="Google Shape;14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98030" y="1020530"/>
            <a:ext cx="2124075" cy="2217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</a:pPr>
            <a:r>
              <a:rPr lang="sv-SE"/>
              <a:t>Matcher</a:t>
            </a:r>
            <a:endParaRPr/>
          </a:p>
        </p:txBody>
      </p:sp>
      <p:sp>
        <p:nvSpPr>
          <p:cNvPr id="154" name="Google Shape;154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>
                <a:solidFill>
                  <a:schemeClr val="dk1"/>
                </a:solidFill>
              </a:rPr>
              <a:t>Matchkläder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sv-SE">
                <a:solidFill>
                  <a:schemeClr val="dk1"/>
                </a:solidFill>
              </a:rPr>
              <a:t>Får endast användas på match och när vi tittar på A-laget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>
                <a:solidFill>
                  <a:schemeClr val="dk1"/>
                </a:solidFill>
              </a:rPr>
              <a:t>Byter om i omklädningsrum och dusch efter match!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</a:pPr>
            <a:r>
              <a:rPr lang="sv-SE"/>
              <a:t>Vilka krav ställer vi på varandra?</a:t>
            </a:r>
            <a:endParaRPr/>
          </a:p>
        </p:txBody>
      </p:sp>
      <p:sp>
        <p:nvSpPr>
          <p:cNvPr id="160" name="Google Shape;160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Respektera varandra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Se alla! Hälsa, ställ en fråga, positiva kommentarer…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Tysta när andra pratar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Rätt tid, rätt plats, rätt utrustning 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sv-SE" dirty="0">
                <a:solidFill>
                  <a:schemeClr val="dk1"/>
                </a:solidFill>
              </a:rPr>
              <a:t>(Kläder, skor, vattenflaska, uppsatt hår, sportglasögon, smycken lämnas hemma, mätta osv)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>
              <a:solidFill>
                <a:schemeClr val="dk1"/>
              </a:solidFill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"/>
          <p:cNvSpPr txBox="1">
            <a:spLocks noGrp="1"/>
          </p:cNvSpPr>
          <p:nvPr>
            <p:ph type="ctrTitle"/>
          </p:nvPr>
        </p:nvSpPr>
        <p:spPr>
          <a:xfrm>
            <a:off x="2465033" y="1947986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 Medium"/>
              <a:buNone/>
            </a:pPr>
            <a:r>
              <a:rPr lang="sv-SE"/>
              <a:t>Föräldraansvar </a:t>
            </a:r>
            <a:endParaRPr/>
          </a:p>
        </p:txBody>
      </p:sp>
      <p:sp>
        <p:nvSpPr>
          <p:cNvPr id="166" name="Google Shape;166;p11"/>
          <p:cNvSpPr txBox="1">
            <a:spLocks noGrp="1"/>
          </p:cNvSpPr>
          <p:nvPr>
            <p:ph type="subTitle" idx="1"/>
          </p:nvPr>
        </p:nvSpPr>
        <p:spPr>
          <a:xfrm>
            <a:off x="2465033" y="442766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67" name="Google Shape;167;p11" descr="En bild som visar logotyp&#10;&#10;Automatiskt genererad beskrivn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739" y="2052646"/>
            <a:ext cx="1666198" cy="238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</a:pPr>
            <a:r>
              <a:rPr lang="sv-SE"/>
              <a:t>Vad kräver föreningen</a:t>
            </a:r>
            <a:endParaRPr/>
          </a:p>
        </p:txBody>
      </p:sp>
      <p:sp>
        <p:nvSpPr>
          <p:cNvPr id="173" name="Google Shape;173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Betald medlemsavgift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2 x 10 Rödvita rabatter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3 x pappersförsäljning – administreras via </a:t>
            </a:r>
            <a:r>
              <a:rPr lang="sv-SE" dirty="0" err="1">
                <a:solidFill>
                  <a:schemeClr val="dk1"/>
                </a:solidFill>
              </a:rPr>
              <a:t>sportadmin</a:t>
            </a:r>
            <a:endParaRPr dirty="0">
              <a:solidFill>
                <a:schemeClr val="dk1"/>
              </a:solidFill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>
              <a:solidFill>
                <a:schemeClr val="dk1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Frivilligt Bingolotter </a:t>
            </a:r>
            <a:r>
              <a:rPr lang="sv-SE" dirty="0" err="1">
                <a:solidFill>
                  <a:schemeClr val="dk1"/>
                </a:solidFill>
              </a:rPr>
              <a:t>uppersittarkvällen</a:t>
            </a:r>
            <a:r>
              <a:rPr lang="sv-SE" dirty="0">
                <a:solidFill>
                  <a:schemeClr val="dk1"/>
                </a:solidFill>
              </a:rPr>
              <a:t>- väldigt bra pengar in till lagkassan, ca 40 kr/lott.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>
              <a:solidFill>
                <a:schemeClr val="dk1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Kiosk A-lagsmatch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74" name="Google Shape;174;p12"/>
          <p:cNvSpPr/>
          <p:nvPr/>
        </p:nvSpPr>
        <p:spPr>
          <a:xfrm>
            <a:off x="6035040" y="635726"/>
            <a:ext cx="6270171" cy="2090057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68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b="1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Pappersförsäljning omgång 1/3</a:t>
            </a:r>
            <a:endParaRPr sz="1800" b="0" i="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b="0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Försäljningsperiod: </a:t>
            </a:r>
            <a:r>
              <a:rPr lang="sv-SE" sz="1800" dirty="0">
                <a:latin typeface="Roboto"/>
                <a:ea typeface="Roboto"/>
                <a:cs typeface="Roboto"/>
                <a:sym typeface="Roboto"/>
              </a:rPr>
              <a:t>sista datum 15/10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b="0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Utlämningsdag: 22/10 16:30-18:30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b="0" i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Utlämningsplats: SH Säljlager, Rattvägen 7 Skövde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69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Libre Franklin Medium"/>
              <a:buNone/>
            </a:pPr>
            <a:br>
              <a:rPr lang="sv-SE"/>
            </a:br>
            <a:r>
              <a:rPr lang="sv-SE"/>
              <a:t>Föräldrar </a:t>
            </a:r>
            <a:br>
              <a:rPr lang="sv-SE"/>
            </a:br>
            <a:endParaRPr/>
          </a:p>
        </p:txBody>
      </p:sp>
      <p:sp>
        <p:nvSpPr>
          <p:cNvPr id="180" name="Google Shape;180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7728857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85800" lvl="1" indent="-228600">
              <a:buClr>
                <a:schemeClr val="dk1"/>
              </a:buClr>
            </a:pPr>
            <a:r>
              <a:rPr lang="sv-SE" dirty="0">
                <a:solidFill>
                  <a:schemeClr val="tx1"/>
                </a:solidFill>
              </a:rPr>
              <a:t>Kassör (ekonomiansvarig)</a:t>
            </a:r>
          </a:p>
          <a:p>
            <a:pPr marL="685800" lvl="1" indent="-228600">
              <a:buClr>
                <a:schemeClr val="dk1"/>
              </a:buClr>
            </a:pPr>
            <a:r>
              <a:rPr lang="sv-SE" dirty="0">
                <a:solidFill>
                  <a:schemeClr val="tx1"/>
                </a:solidFill>
              </a:rPr>
              <a:t>Kiosk egna matcher (bemanning och inköp)</a:t>
            </a:r>
          </a:p>
          <a:p>
            <a:pPr marL="685800" lvl="1" indent="-228600">
              <a:buClr>
                <a:schemeClr val="dk1"/>
              </a:buClr>
            </a:pPr>
            <a:r>
              <a:rPr lang="sv-SE" dirty="0">
                <a:solidFill>
                  <a:schemeClr val="tx1"/>
                </a:solidFill>
              </a:rPr>
              <a:t>Säljansvarig (HF-rabatten, toapapper (2 </a:t>
            </a:r>
            <a:r>
              <a:rPr lang="sv-SE" dirty="0" err="1">
                <a:solidFill>
                  <a:schemeClr val="tx1"/>
                </a:solidFill>
              </a:rPr>
              <a:t>st</a:t>
            </a:r>
            <a:r>
              <a:rPr lang="sv-SE" dirty="0">
                <a:solidFill>
                  <a:schemeClr val="tx1"/>
                </a:solidFill>
              </a:rPr>
              <a:t> till utlämningen </a:t>
            </a:r>
            <a:r>
              <a:rPr lang="sv-SE" dirty="0" err="1">
                <a:solidFill>
                  <a:schemeClr val="tx1"/>
                </a:solidFill>
              </a:rPr>
              <a:t>kl</a:t>
            </a:r>
            <a:r>
              <a:rPr lang="sv-SE" dirty="0">
                <a:solidFill>
                  <a:schemeClr val="tx1"/>
                </a:solidFill>
              </a:rPr>
              <a:t> 16:00 den 22/10) bingolotter, ev. extra försäljning)</a:t>
            </a:r>
          </a:p>
          <a:p>
            <a:pPr marL="685800" lvl="1" indent="-228600">
              <a:buClr>
                <a:schemeClr val="dk1"/>
              </a:buClr>
            </a:pPr>
            <a:r>
              <a:rPr lang="sv-SE" dirty="0">
                <a:solidFill>
                  <a:schemeClr val="tx1"/>
                </a:solidFill>
              </a:rPr>
              <a:t>Schemaansvarig (uppdrag HF-matcher, </a:t>
            </a:r>
            <a:r>
              <a:rPr lang="sv-SE" dirty="0" err="1">
                <a:solidFill>
                  <a:schemeClr val="tx1"/>
                </a:solidFill>
              </a:rPr>
              <a:t>Skadevi</a:t>
            </a:r>
            <a:r>
              <a:rPr lang="sv-SE" dirty="0">
                <a:solidFill>
                  <a:schemeClr val="tx1"/>
                </a:solidFill>
              </a:rPr>
              <a:t>)</a:t>
            </a:r>
          </a:p>
          <a:p>
            <a:pPr marL="685800" lvl="1" indent="-228600">
              <a:buClr>
                <a:schemeClr val="dk1"/>
              </a:buClr>
            </a:pPr>
            <a:r>
              <a:rPr lang="sv-SE" dirty="0">
                <a:solidFill>
                  <a:schemeClr val="tx1"/>
                </a:solidFill>
              </a:rPr>
              <a:t>Aktivitetsansvarig (hitta på något utanför handbollen)</a:t>
            </a:r>
            <a:endParaRPr lang="sv-SE" dirty="0"/>
          </a:p>
          <a:p>
            <a:pPr marL="685800" lvl="1" indent="-228600">
              <a:buClr>
                <a:schemeClr val="dk1"/>
              </a:buClr>
            </a:pPr>
            <a:r>
              <a:rPr lang="sv-SE" dirty="0">
                <a:solidFill>
                  <a:schemeClr val="dk1"/>
                </a:solidFill>
              </a:rPr>
              <a:t>Matchvärd/sekretariat (varje hemmamatch)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>
              <a:solidFill>
                <a:schemeClr val="dk1"/>
              </a:solidFill>
            </a:endParaRPr>
          </a:p>
        </p:txBody>
      </p:sp>
      <p:graphicFrame>
        <p:nvGraphicFramePr>
          <p:cNvPr id="181" name="Google Shape;181;p13"/>
          <p:cNvGraphicFramePr/>
          <p:nvPr>
            <p:extLst>
              <p:ext uri="{D42A27DB-BD31-4B8C-83A1-F6EECF244321}">
                <p14:modId xmlns:p14="http://schemas.microsoft.com/office/powerpoint/2010/main" val="3478841370"/>
              </p:ext>
            </p:extLst>
          </p:nvPr>
        </p:nvGraphicFramePr>
        <p:xfrm>
          <a:off x="6895254" y="60960"/>
          <a:ext cx="6122246" cy="3733494"/>
        </p:xfrm>
        <a:graphic>
          <a:graphicData uri="http://schemas.openxmlformats.org/drawingml/2006/table">
            <a:tbl>
              <a:tblPr>
                <a:noFill/>
                <a:tableStyleId>{8A56ECF3-BDA3-402F-AEA2-1921A8B428DC}</a:tableStyleId>
              </a:tblPr>
              <a:tblGrid>
                <a:gridCol w="2554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7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0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53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59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05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Funktion</a:t>
                      </a:r>
                      <a:endParaRPr/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05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Namn</a:t>
                      </a:r>
                      <a:endParaRPr/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93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Kassör</a:t>
                      </a:r>
                      <a:endParaRPr/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Sofia </a:t>
                      </a:r>
                      <a:r>
                        <a:rPr lang="sv-SE" sz="11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Nissmo</a:t>
                      </a:r>
                      <a:endParaRPr dirty="0"/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38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Försäljning, RVR, utlämning papper</a:t>
                      </a:r>
                      <a:endParaRPr dirty="0"/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Josefin </a:t>
                      </a:r>
                      <a:r>
                        <a:rPr lang="sv-SE" sz="1100" b="0" i="0" u="none" strike="noStrike" cap="none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Klaar</a:t>
                      </a:r>
                      <a:r>
                        <a:rPr lang="sv-SE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(Alvas mamma)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238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Schemaansvarig</a:t>
                      </a:r>
                      <a:endParaRPr dirty="0"/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Herman Johnsson (Sigrids pappa)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18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93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793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93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566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566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566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566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575" marR="7575" marT="7575" marB="3637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</a:pPr>
            <a:r>
              <a:rPr lang="sv-SE"/>
              <a:t>Bemanning Skadevi, A-lagsmatcher</a:t>
            </a:r>
            <a:endParaRPr/>
          </a:p>
        </p:txBody>
      </p:sp>
      <p:sp>
        <p:nvSpPr>
          <p:cNvPr id="187" name="Google Shape;18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/>
              <a:t>Skadevi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sv-SE"/>
              <a:t>Helenahallen (troligtvis)</a:t>
            </a:r>
            <a:endParaRPr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/>
              <a:t>Kiosk A-lags matcher 2 ggr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88" name="Google Shape;18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7537" y="1396540"/>
            <a:ext cx="6544463" cy="3175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</a:pPr>
            <a:r>
              <a:rPr lang="sv-SE"/>
              <a:t>Ekonomi</a:t>
            </a:r>
            <a:endParaRPr/>
          </a:p>
        </p:txBody>
      </p:sp>
      <p:sp>
        <p:nvSpPr>
          <p:cNvPr id="194" name="Google Shape;194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Lagkonto saldo  			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Återbetalning </a:t>
            </a:r>
            <a:r>
              <a:rPr lang="sv-SE" dirty="0" err="1">
                <a:solidFill>
                  <a:schemeClr val="dk1"/>
                </a:solidFill>
              </a:rPr>
              <a:t>Skadevi</a:t>
            </a:r>
            <a:r>
              <a:rPr lang="sv-SE" dirty="0">
                <a:solidFill>
                  <a:schemeClr val="dk1"/>
                </a:solidFill>
              </a:rPr>
              <a:t>		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>
              <a:solidFill>
                <a:schemeClr val="dk1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dirty="0">
                <a:solidFill>
                  <a:schemeClr val="dk1"/>
                </a:solidFill>
              </a:rPr>
              <a:t>Försäljning för att bättra på lagkassan?  Förslag?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6"/>
          <p:cNvSpPr txBox="1">
            <a:spLocks noGrp="1"/>
          </p:cNvSpPr>
          <p:nvPr>
            <p:ph type="ctrTitle"/>
          </p:nvPr>
        </p:nvSpPr>
        <p:spPr>
          <a:xfrm>
            <a:off x="2465033" y="1947986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 Medium"/>
              <a:buNone/>
            </a:pPr>
            <a:r>
              <a:rPr lang="sv-SE"/>
              <a:t>Övriga frågor</a:t>
            </a:r>
            <a:endParaRPr/>
          </a:p>
        </p:txBody>
      </p:sp>
      <p:sp>
        <p:nvSpPr>
          <p:cNvPr id="200" name="Google Shape;200;p16"/>
          <p:cNvSpPr txBox="1">
            <a:spLocks noGrp="1"/>
          </p:cNvSpPr>
          <p:nvPr>
            <p:ph type="subTitle" idx="1"/>
          </p:nvPr>
        </p:nvSpPr>
        <p:spPr>
          <a:xfrm>
            <a:off x="2465033" y="442766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201" name="Google Shape;201;p16" descr="En bild som visar logotyp&#10;&#10;Automatiskt genererad beskrivn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739" y="2052646"/>
            <a:ext cx="1666198" cy="238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7"/>
          <p:cNvSpPr txBox="1">
            <a:spLocks noGrp="1"/>
          </p:cNvSpPr>
          <p:nvPr>
            <p:ph type="subTitle" idx="1"/>
          </p:nvPr>
        </p:nvSpPr>
        <p:spPr>
          <a:xfrm>
            <a:off x="1524000" y="4707740"/>
            <a:ext cx="9144000" cy="55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sv-SE" dirty="0">
                <a:latin typeface="Libre Franklin Medium"/>
                <a:ea typeface="Libre Franklin Medium"/>
                <a:cs typeface="Libre Franklin Medium"/>
                <a:sym typeface="Libre Franklin Medium"/>
              </a:rPr>
              <a:t>Skövde Handbollsflickor 2025-2026</a:t>
            </a:r>
            <a:endParaRPr dirty="0"/>
          </a:p>
        </p:txBody>
      </p:sp>
      <p:pic>
        <p:nvPicPr>
          <p:cNvPr id="207" name="Google Shape;207;p17" descr="En bild som visar logotyp&#10;&#10;Automatiskt genererad beskrivn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8129" y="953274"/>
            <a:ext cx="2815742" cy="40348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kövde HF 2023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F70000"/>
      </a:accent1>
      <a:accent2>
        <a:srgbClr val="BF1D20"/>
      </a:accent2>
      <a:accent3>
        <a:srgbClr val="F7A823"/>
      </a:accent3>
      <a:accent4>
        <a:srgbClr val="196B24"/>
      </a:accent4>
      <a:accent5>
        <a:srgbClr val="4EA72E"/>
      </a:accent5>
      <a:accent6>
        <a:srgbClr val="C80724"/>
      </a:accent6>
      <a:hlink>
        <a:srgbClr val="518B9B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4228</TotalTime>
  <Words>500</Words>
  <Application>Microsoft Office PowerPoint</Application>
  <PresentationFormat>Bredbild</PresentationFormat>
  <Paragraphs>108</Paragraphs>
  <Slides>18</Slides>
  <Notes>18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18</vt:i4>
      </vt:variant>
    </vt:vector>
  </HeadingPairs>
  <TitlesOfParts>
    <vt:vector size="25" baseType="lpstr">
      <vt:lpstr>Roboto</vt:lpstr>
      <vt:lpstr>Libre Franklin</vt:lpstr>
      <vt:lpstr>Arial</vt:lpstr>
      <vt:lpstr>Open Sans</vt:lpstr>
      <vt:lpstr>Libre Franklin Medium</vt:lpstr>
      <vt:lpstr>Calibri</vt:lpstr>
      <vt:lpstr>Office-tema</vt:lpstr>
      <vt:lpstr>Föräldramöte </vt:lpstr>
      <vt:lpstr>Agenda</vt:lpstr>
      <vt:lpstr>Ledarorganisation</vt:lpstr>
      <vt:lpstr>Säsongen 2025-2026 – träningar</vt:lpstr>
      <vt:lpstr>Säsongen 2025-2026 - seriespel</vt:lpstr>
      <vt:lpstr>Säsongen 2025-2026 - Cuper</vt:lpstr>
      <vt:lpstr>Närvaro/kallelser</vt:lpstr>
      <vt:lpstr>Våra spelmål</vt:lpstr>
      <vt:lpstr>Kommunikationskanaler</vt:lpstr>
      <vt:lpstr>Matcher</vt:lpstr>
      <vt:lpstr>Vilka krav ställer vi på varandra?</vt:lpstr>
      <vt:lpstr>Föräldraansvar </vt:lpstr>
      <vt:lpstr>Vad kräver föreningen</vt:lpstr>
      <vt:lpstr> Föräldrar  </vt:lpstr>
      <vt:lpstr>Bemanning Skadevi, A-lagsmatcher</vt:lpstr>
      <vt:lpstr>Ekonomi</vt:lpstr>
      <vt:lpstr>Övriga frågor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Anders Wiik</dc:creator>
  <cp:lastModifiedBy>Sofia Nissmo</cp:lastModifiedBy>
  <cp:revision>2</cp:revision>
  <cp:lastPrinted>2025-10-02T06:39:12Z</cp:lastPrinted>
  <dcterms:created xsi:type="dcterms:W3CDTF">2023-04-07T14:13:15Z</dcterms:created>
  <dcterms:modified xsi:type="dcterms:W3CDTF">2025-10-09T11:20:33Z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0x010100C7B855912E09F14283019AACC9DA0D5C</vt:lpwstr>
  </property>
  <property fmtid="{D5CDD505-2E9C-101B-9397-08002B2CF9AE}" pid="3" name="MediaServiceImageTags">
    <vt:lpwstr/>
  </property>
</Properties>
</file>