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6" r:id="rId2"/>
  </p:sldMasterIdLst>
  <p:notesMasterIdLst>
    <p:notesMasterId r:id="rId10"/>
  </p:notesMasterIdLst>
  <p:handoutMasterIdLst>
    <p:handoutMasterId r:id="rId11"/>
  </p:handoutMasterIdLst>
  <p:sldIdLst>
    <p:sldId id="256" r:id="rId3"/>
    <p:sldId id="383" r:id="rId4"/>
    <p:sldId id="382" r:id="rId5"/>
    <p:sldId id="384" r:id="rId6"/>
    <p:sldId id="381" r:id="rId7"/>
    <p:sldId id="385" r:id="rId8"/>
    <p:sldId id="270" r:id="rId9"/>
  </p:sldIdLst>
  <p:sldSz cx="12192000" cy="6858000"/>
  <p:notesSz cx="6646863" cy="977741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5C667345-7659-46EF-BD14-096038F00452}">
          <p14:sldIdLst>
            <p14:sldId id="256"/>
            <p14:sldId id="383"/>
            <p14:sldId id="382"/>
            <p14:sldId id="384"/>
            <p14:sldId id="381"/>
            <p14:sldId id="385"/>
            <p14:sldId id="270"/>
          </p14:sldIdLst>
        </p14:section>
        <p14:section name="1" id="{673D9C15-4E21-4C5C-B0B9-D7EDCCAC811A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B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3792" autoAdjust="0"/>
  </p:normalViewPr>
  <p:slideViewPr>
    <p:cSldViewPr snapToGrid="0">
      <p:cViewPr>
        <p:scale>
          <a:sx n="63" d="100"/>
          <a:sy n="63" d="100"/>
        </p:scale>
        <p:origin x="732" y="64"/>
      </p:cViewPr>
      <p:guideLst/>
    </p:cSldViewPr>
  </p:slideViewPr>
  <p:outlineViewPr>
    <p:cViewPr>
      <p:scale>
        <a:sx n="33" d="100"/>
        <a:sy n="33" d="100"/>
      </p:scale>
      <p:origin x="0" y="-6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5232" y="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D32EAC0F-925E-491A-9A80-7617E73DDB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0ED0C02-7DF0-4B09-ADD1-2F7CEB8347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5550" y="0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E589E-F501-4066-8606-6D6A3BBD3136}" type="datetimeFigureOut">
              <a:rPr lang="sv-SE" smtClean="0"/>
              <a:t>2024-03-04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AF1145D-A31D-4F0F-B660-B758E2228F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86875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348FDEF-A947-4026-AB47-B8B91A3372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5550" y="9286875"/>
            <a:ext cx="2879725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F153C-DACA-4C0D-8DDB-CAA3C93547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4670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307" cy="4905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765018" y="0"/>
            <a:ext cx="2880307" cy="4905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BC778-18E0-4AFF-AD61-A7251EFCF88D}" type="datetimeFigureOut">
              <a:rPr lang="sv-SE" smtClean="0"/>
              <a:t>2024-03-04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90525" y="1222375"/>
            <a:ext cx="5865813" cy="3300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64687" y="4705380"/>
            <a:ext cx="5317490" cy="384985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6846"/>
            <a:ext cx="2880307" cy="4905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765018" y="9286846"/>
            <a:ext cx="2880307" cy="4905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B12E9-ACEC-4D2D-B17E-9A50180320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6691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B12E9-ACEC-4D2D-B17E-9A5018032000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2394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233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4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038600" y="365125"/>
            <a:ext cx="7315200" cy="77013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038600" y="1825625"/>
            <a:ext cx="7315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325825" y="365125"/>
            <a:ext cx="3694113" cy="5811838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83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315200" cy="77013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8162731" y="365125"/>
            <a:ext cx="3694113" cy="5811838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3517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02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828869" y="261939"/>
            <a:ext cx="10518581" cy="2975784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80711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0846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929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574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media 6"/>
          <p:cNvSpPr>
            <a:spLocks noGrp="1"/>
          </p:cNvSpPr>
          <p:nvPr>
            <p:ph type="media" sz="quarter" idx="13"/>
          </p:nvPr>
        </p:nvSpPr>
        <p:spPr>
          <a:xfrm>
            <a:off x="838200" y="1296793"/>
            <a:ext cx="10515600" cy="4870741"/>
          </a:xfrm>
        </p:spPr>
        <p:txBody>
          <a:bodyPr/>
          <a:lstStyle/>
          <a:p>
            <a:r>
              <a:rPr lang="sv-SE"/>
              <a:t>Klicka på ikonen för att lägga till ett medieklipp</a:t>
            </a:r>
          </a:p>
        </p:txBody>
      </p:sp>
    </p:spTree>
    <p:extLst>
      <p:ext uri="{BB962C8B-B14F-4D97-AF65-F5344CB8AC3E}">
        <p14:creationId xmlns:p14="http://schemas.microsoft.com/office/powerpoint/2010/main" val="65241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838200" y="1306513"/>
            <a:ext cx="4786313" cy="47863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6567487" y="1306513"/>
            <a:ext cx="4786313" cy="47863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9164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838200" y="1371600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3552890" y="1371600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5"/>
          </p:nvPr>
        </p:nvSpPr>
        <p:spPr>
          <a:xfrm>
            <a:off x="6267580" y="1371600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6"/>
          </p:nvPr>
        </p:nvSpPr>
        <p:spPr>
          <a:xfrm>
            <a:off x="8982269" y="1371600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bild 6"/>
          <p:cNvSpPr>
            <a:spLocks noGrp="1"/>
          </p:cNvSpPr>
          <p:nvPr>
            <p:ph type="pic" sz="quarter" idx="17"/>
          </p:nvPr>
        </p:nvSpPr>
        <p:spPr>
          <a:xfrm>
            <a:off x="838200" y="3863975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2" name="Platshållare för bild 6"/>
          <p:cNvSpPr>
            <a:spLocks noGrp="1"/>
          </p:cNvSpPr>
          <p:nvPr>
            <p:ph type="pic" sz="quarter" idx="18"/>
          </p:nvPr>
        </p:nvSpPr>
        <p:spPr>
          <a:xfrm>
            <a:off x="3552890" y="3863975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6"/>
          <p:cNvSpPr>
            <a:spLocks noGrp="1"/>
          </p:cNvSpPr>
          <p:nvPr>
            <p:ph type="pic" sz="quarter" idx="19"/>
          </p:nvPr>
        </p:nvSpPr>
        <p:spPr>
          <a:xfrm>
            <a:off x="6267580" y="3863975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4" name="Platshållare för bild 6"/>
          <p:cNvSpPr>
            <a:spLocks noGrp="1"/>
          </p:cNvSpPr>
          <p:nvPr>
            <p:ph type="pic" sz="quarter" idx="20"/>
          </p:nvPr>
        </p:nvSpPr>
        <p:spPr>
          <a:xfrm>
            <a:off x="8982269" y="3863975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86933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8437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3721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194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4762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322-A0BD-46DB-A5CA-FE5C88C6AEF0}" type="datetimeFigureOut">
              <a:rPr lang="sv-SE" smtClean="0"/>
              <a:t>2024-03-04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4D00-1685-4AC1-BAA3-A28490BC59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540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062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778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038600" y="365125"/>
            <a:ext cx="7315200" cy="77013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038600" y="1825625"/>
            <a:ext cx="7315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325825" y="365125"/>
            <a:ext cx="3694113" cy="5811838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07945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315200" cy="77013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8162731" y="365125"/>
            <a:ext cx="3694113" cy="5811838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3421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741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828869" y="261939"/>
            <a:ext cx="10518581" cy="2975784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3828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179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358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547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media 6"/>
          <p:cNvSpPr>
            <a:spLocks noGrp="1"/>
          </p:cNvSpPr>
          <p:nvPr>
            <p:ph type="media" sz="quarter" idx="13"/>
          </p:nvPr>
        </p:nvSpPr>
        <p:spPr>
          <a:xfrm>
            <a:off x="838200" y="1296793"/>
            <a:ext cx="10515600" cy="4870741"/>
          </a:xfrm>
        </p:spPr>
        <p:txBody>
          <a:bodyPr/>
          <a:lstStyle/>
          <a:p>
            <a:r>
              <a:rPr lang="sv-SE"/>
              <a:t>Klicka på ikonen för att lägga till ett medieklipp</a:t>
            </a:r>
          </a:p>
        </p:txBody>
      </p:sp>
    </p:spTree>
    <p:extLst>
      <p:ext uri="{BB962C8B-B14F-4D97-AF65-F5344CB8AC3E}">
        <p14:creationId xmlns:p14="http://schemas.microsoft.com/office/powerpoint/2010/main" val="117871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838200" y="1306513"/>
            <a:ext cx="4786313" cy="47863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6567487" y="1306513"/>
            <a:ext cx="4786313" cy="47863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11019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838200" y="1371600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3552890" y="1371600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5"/>
          </p:nvPr>
        </p:nvSpPr>
        <p:spPr>
          <a:xfrm>
            <a:off x="6267580" y="1371600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6"/>
          </p:nvPr>
        </p:nvSpPr>
        <p:spPr>
          <a:xfrm>
            <a:off x="8982269" y="1371600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bild 6"/>
          <p:cNvSpPr>
            <a:spLocks noGrp="1"/>
          </p:cNvSpPr>
          <p:nvPr>
            <p:ph type="pic" sz="quarter" idx="17"/>
          </p:nvPr>
        </p:nvSpPr>
        <p:spPr>
          <a:xfrm>
            <a:off x="838200" y="3863975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2" name="Platshållare för bild 6"/>
          <p:cNvSpPr>
            <a:spLocks noGrp="1"/>
          </p:cNvSpPr>
          <p:nvPr>
            <p:ph type="pic" sz="quarter" idx="18"/>
          </p:nvPr>
        </p:nvSpPr>
        <p:spPr>
          <a:xfrm>
            <a:off x="3552890" y="3863975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6"/>
          <p:cNvSpPr>
            <a:spLocks noGrp="1"/>
          </p:cNvSpPr>
          <p:nvPr>
            <p:ph type="pic" sz="quarter" idx="19"/>
          </p:nvPr>
        </p:nvSpPr>
        <p:spPr>
          <a:xfrm>
            <a:off x="6267580" y="3863975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4" name="Platshållare för bild 6"/>
          <p:cNvSpPr>
            <a:spLocks noGrp="1"/>
          </p:cNvSpPr>
          <p:nvPr>
            <p:ph type="pic" sz="quarter" idx="20"/>
          </p:nvPr>
        </p:nvSpPr>
        <p:spPr>
          <a:xfrm>
            <a:off x="8982269" y="3863975"/>
            <a:ext cx="2371531" cy="237153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1946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812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238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798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292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322-A0BD-46DB-A5CA-FE5C88C6AEF0}" type="datetimeFigureOut">
              <a:rPr lang="sv-SE" smtClean="0"/>
              <a:t>2024-03-04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14D00-1685-4AC1-BAA3-A28490BC59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580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text, snö, sluttning&#10;&#10;Automatiskt genererad beskrivning">
            <a:extLst>
              <a:ext uri="{FF2B5EF4-FFF2-40B4-BE49-F238E27FC236}">
                <a16:creationId xmlns:a16="http://schemas.microsoft.com/office/drawing/2014/main" id="{5A6BA662-3AFE-47E2-ADD0-5A231D41D87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2425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5582BA1-4F0C-869F-25FE-89C6F9F3067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932488" y="63500"/>
            <a:ext cx="3492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</a:t>
            </a:r>
          </a:p>
        </p:txBody>
      </p:sp>
    </p:spTree>
    <p:extLst>
      <p:ext uri="{BB962C8B-B14F-4D97-AF65-F5344CB8AC3E}">
        <p14:creationId xmlns:p14="http://schemas.microsoft.com/office/powerpoint/2010/main" val="239798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3" r:id="rId4"/>
    <p:sldLayoutId id="2147483651" r:id="rId5"/>
    <p:sldLayoutId id="2147483664" r:id="rId6"/>
    <p:sldLayoutId id="2147483652" r:id="rId7"/>
    <p:sldLayoutId id="2147483653" r:id="rId8"/>
    <p:sldLayoutId id="2147483654" r:id="rId9"/>
    <p:sldLayoutId id="2147483662" r:id="rId10"/>
    <p:sldLayoutId id="2147483661" r:id="rId11"/>
    <p:sldLayoutId id="2147483660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Swis721 BlkCn BT" panose="020B0806030502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0000"/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2024-03-04</a:t>
            </a:fld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0000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2425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0000"/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6" name="Bildobjekt 15" descr="En bild som visar piano, ritning&#10;&#10;Automatiskt genererad beskrivning">
            <a:extLst>
              <a:ext uri="{FF2B5EF4-FFF2-40B4-BE49-F238E27FC236}">
                <a16:creationId xmlns:a16="http://schemas.microsoft.com/office/drawing/2014/main" id="{89BBB23A-D3D4-46B4-8C0A-8BD2126CD393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613" y="6182880"/>
            <a:ext cx="940197" cy="66467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" name="Bildobjekt 21" descr="En bild som visar tecken, mat, ritning&#10;&#10;Automatiskt genererad beskrivning">
            <a:extLst>
              <a:ext uri="{FF2B5EF4-FFF2-40B4-BE49-F238E27FC236}">
                <a16:creationId xmlns:a16="http://schemas.microsoft.com/office/drawing/2014/main" id="{8687BAF1-516E-41F3-94DC-F5548820EE16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923" y="6176963"/>
            <a:ext cx="422522" cy="6053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DF0FC115-E959-6A90-242F-92E21D046BA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932488" y="63500"/>
            <a:ext cx="3492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</a:t>
            </a:r>
          </a:p>
        </p:txBody>
      </p:sp>
    </p:spTree>
    <p:extLst>
      <p:ext uri="{BB962C8B-B14F-4D97-AF65-F5344CB8AC3E}">
        <p14:creationId xmlns:p14="http://schemas.microsoft.com/office/powerpoint/2010/main" val="64838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0000"/>
          </a:solidFill>
          <a:latin typeface="Swis721 BlkCn BT" panose="020B0806030502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FF00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FF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FF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F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F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/>
              <a:t>SKÖVDE HF</a:t>
            </a:r>
          </a:p>
        </p:txBody>
      </p:sp>
      <p:sp>
        <p:nvSpPr>
          <p:cNvPr id="7" name="textruta 6"/>
          <p:cNvSpPr txBox="1"/>
          <p:nvPr/>
        </p:nvSpPr>
        <p:spPr>
          <a:xfrm>
            <a:off x="4642987" y="3445453"/>
            <a:ext cx="3660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  <a:latin typeface="Segoe Print" panose="02000600000000000000" pitchFamily="2" charset="0"/>
              </a:rPr>
              <a:t>USM Våren 2024</a:t>
            </a:r>
          </a:p>
          <a:p>
            <a:endParaRPr lang="sv-SE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pic>
        <p:nvPicPr>
          <p:cNvPr id="6" name="Bildobjekt 5" descr="En bild som visar tennis-, person, sport, kvinna&#10;&#10;Automatiskt genererad beskrivning">
            <a:extLst>
              <a:ext uri="{FF2B5EF4-FFF2-40B4-BE49-F238E27FC236}">
                <a16:creationId xmlns:a16="http://schemas.microsoft.com/office/drawing/2014/main" id="{5C8305C4-D853-4640-9D50-4F183EBDF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99" y="80963"/>
            <a:ext cx="4475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0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258F55-C6BF-A2B3-8496-6411BE9FF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Alla kan påverka sitt deltagande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3AA835B-4C8B-0997-E677-BB0759F11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Över 20 träningar kvar</a:t>
            </a:r>
          </a:p>
          <a:p>
            <a:r>
              <a:rPr lang="sv-SE" dirty="0"/>
              <a:t>Matcher 7 matcher</a:t>
            </a:r>
          </a:p>
        </p:txBody>
      </p:sp>
    </p:spTree>
    <p:extLst>
      <p:ext uri="{BB962C8B-B14F-4D97-AF65-F5344CB8AC3E}">
        <p14:creationId xmlns:p14="http://schemas.microsoft.com/office/powerpoint/2010/main" val="300866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82781B-60B2-DE56-1026-8A5987780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Attityd </a:t>
            </a:r>
            <a:r>
              <a:rPr lang="sv-SE" sz="3200" dirty="0"/>
              <a:t>(Är glaset halvfullt eller halvtomt)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4415D5-D6AC-6C11-9BBD-54C77A35D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Vad är rätt attityd?</a:t>
            </a:r>
          </a:p>
          <a:p>
            <a:pPr lvl="1"/>
            <a:r>
              <a:rPr lang="sv-SE" sz="3200" dirty="0"/>
              <a:t>Alltid 100% (Träning och match)</a:t>
            </a:r>
          </a:p>
          <a:p>
            <a:pPr lvl="1"/>
            <a:r>
              <a:rPr lang="sv-SE" sz="3200" dirty="0"/>
              <a:t>Fråga/säga emot/käfta</a:t>
            </a:r>
          </a:p>
          <a:p>
            <a:pPr lvl="1"/>
            <a:r>
              <a:rPr lang="sv-SE" sz="3200" dirty="0"/>
              <a:t>Fokusera på fel saker</a:t>
            </a:r>
          </a:p>
          <a:p>
            <a:pPr lvl="1"/>
            <a:r>
              <a:rPr lang="sv-SE" sz="3200" dirty="0"/>
              <a:t>Positiv </a:t>
            </a:r>
          </a:p>
          <a:p>
            <a:pPr lvl="1"/>
            <a:r>
              <a:rPr lang="sv-SE" sz="3200" dirty="0"/>
              <a:t>Kompis </a:t>
            </a:r>
          </a:p>
          <a:p>
            <a:pPr marL="457200" lvl="1" indent="0">
              <a:buNone/>
            </a:pPr>
            <a:endParaRPr lang="sv-SE" sz="3200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7E3F2B4-BA44-C68E-C904-4B7BF051D30B}"/>
              </a:ext>
            </a:extLst>
          </p:cNvPr>
          <p:cNvSpPr txBox="1"/>
          <p:nvPr/>
        </p:nvSpPr>
        <p:spPr>
          <a:xfrm rot="2288922">
            <a:off x="9217573" y="1696148"/>
            <a:ext cx="1996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GUBBJÄVEL</a:t>
            </a:r>
            <a:endParaRPr lang="sv-SE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30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4096D9-1895-FFF0-9AB8-6DEDFCA65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Egenskaper vi tittar på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AA9958-17E9-060C-94C1-366FE791B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Träningsnärvara</a:t>
            </a:r>
          </a:p>
          <a:p>
            <a:r>
              <a:rPr lang="sv-SE" dirty="0" err="1"/>
              <a:t>Träningsvilja</a:t>
            </a:r>
            <a:endParaRPr lang="sv-SE" dirty="0"/>
          </a:p>
          <a:p>
            <a:r>
              <a:rPr lang="sv-SE" dirty="0"/>
              <a:t>Engagemang</a:t>
            </a:r>
          </a:p>
          <a:p>
            <a:r>
              <a:rPr lang="sv-SE" dirty="0"/>
              <a:t>Viljan att ta ansvar</a:t>
            </a:r>
          </a:p>
          <a:p>
            <a:r>
              <a:rPr lang="sv-SE" dirty="0"/>
              <a:t>Positioner</a:t>
            </a:r>
          </a:p>
          <a:p>
            <a:r>
              <a:rPr lang="sv-SE" dirty="0"/>
              <a:t>Positiv inställning </a:t>
            </a:r>
          </a:p>
          <a:p>
            <a:r>
              <a:rPr lang="sv-SE" dirty="0"/>
              <a:t>Prestation</a:t>
            </a:r>
          </a:p>
          <a:p>
            <a:r>
              <a:rPr lang="sv-SE" dirty="0"/>
              <a:t>Kompetens på planen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2082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9C9B19-D822-F3BC-6B48-D3B79ACE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793" y="575332"/>
            <a:ext cx="10515600" cy="770133"/>
          </a:xfrm>
        </p:spPr>
        <p:txBody>
          <a:bodyPr>
            <a:normAutofit fontScale="90000"/>
          </a:bodyPr>
          <a:lstStyle/>
          <a:p>
            <a:r>
              <a:rPr lang="sv-SE" sz="5400" dirty="0"/>
              <a:t>Närvaro</a:t>
            </a: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2BE6C88D-9FA3-A531-F126-B2AE81AA08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9943477"/>
              </p:ext>
            </p:extLst>
          </p:nvPr>
        </p:nvGraphicFramePr>
        <p:xfrm>
          <a:off x="1373241" y="2030605"/>
          <a:ext cx="2336911" cy="3657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7198">
                  <a:extLst>
                    <a:ext uri="{9D8B030D-6E8A-4147-A177-3AD203B41FA5}">
                      <a16:colId xmlns:a16="http://schemas.microsoft.com/office/drawing/2014/main" val="2084525573"/>
                    </a:ext>
                  </a:extLst>
                </a:gridCol>
                <a:gridCol w="739713">
                  <a:extLst>
                    <a:ext uri="{9D8B030D-6E8A-4147-A177-3AD203B41FA5}">
                      <a16:colId xmlns:a16="http://schemas.microsoft.com/office/drawing/2014/main" val="1824042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1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>
                          <a:effectLst/>
                        </a:rPr>
                        <a:t>76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9220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2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77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1914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3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81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6512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4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74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8303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5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77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1374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6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75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0900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7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67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9044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8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67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9020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>
                          <a:effectLst/>
                        </a:rPr>
                        <a:t>Spelare 9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65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9495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>
                          <a:effectLst/>
                        </a:rPr>
                        <a:t>Spelare 10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72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408589"/>
                  </a:ext>
                </a:extLst>
              </a:tr>
            </a:tbl>
          </a:graphicData>
        </a:graphic>
      </p:graphicFrame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5D118C64-2224-3F4F-6EF6-A8B69BB16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987852"/>
              </p:ext>
            </p:extLst>
          </p:nvPr>
        </p:nvGraphicFramePr>
        <p:xfrm>
          <a:off x="4298731" y="2030605"/>
          <a:ext cx="2224416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5834">
                  <a:extLst>
                    <a:ext uri="{9D8B030D-6E8A-4147-A177-3AD203B41FA5}">
                      <a16:colId xmlns:a16="http://schemas.microsoft.com/office/drawing/2014/main" val="3100512623"/>
                    </a:ext>
                  </a:extLst>
                </a:gridCol>
                <a:gridCol w="868582">
                  <a:extLst>
                    <a:ext uri="{9D8B030D-6E8A-4147-A177-3AD203B41FA5}">
                      <a16:colId xmlns:a16="http://schemas.microsoft.com/office/drawing/2014/main" val="25180458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11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73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470687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12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73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61821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13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65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71222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>
                          <a:effectLst/>
                        </a:rPr>
                        <a:t>Spelare 14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58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0960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15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>
                          <a:effectLst/>
                        </a:rPr>
                        <a:t>63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06374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 dirty="0">
                          <a:effectLst/>
                        </a:rPr>
                        <a:t>Spelare 16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57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4446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>
                          <a:effectLst/>
                        </a:rPr>
                        <a:t>Spelare 17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40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292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>
                          <a:effectLst/>
                        </a:rPr>
                        <a:t>Spelare 18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47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2051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u="none" strike="noStrike">
                          <a:effectLst/>
                        </a:rPr>
                        <a:t>Spelare 19</a:t>
                      </a:r>
                      <a:endParaRPr lang="sv-S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400" u="none" strike="noStrike" dirty="0">
                          <a:effectLst/>
                        </a:rPr>
                        <a:t>65</a:t>
                      </a:r>
                      <a:endParaRPr lang="sv-SE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77164437"/>
                  </a:ext>
                </a:extLst>
              </a:tr>
            </a:tbl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7460AFA3-8156-F5E4-15DF-7D80FEB6499F}"/>
              </a:ext>
            </a:extLst>
          </p:cNvPr>
          <p:cNvSpPr txBox="1"/>
          <p:nvPr/>
        </p:nvSpPr>
        <p:spPr>
          <a:xfrm>
            <a:off x="7357241" y="2175641"/>
            <a:ext cx="1881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Under 70 %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B2D614BB-6E8E-3CA6-F6BE-3C23741C81FD}"/>
              </a:ext>
            </a:extLst>
          </p:cNvPr>
          <p:cNvSpPr txBox="1"/>
          <p:nvPr/>
        </p:nvSpPr>
        <p:spPr>
          <a:xfrm>
            <a:off x="7357240" y="3563007"/>
            <a:ext cx="4340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Närvaro vecka 1-7</a:t>
            </a:r>
          </a:p>
          <a:p>
            <a:r>
              <a:rPr lang="sv-SE" dirty="0"/>
              <a:t>5 spelare missat mer än 10 av 30 träningar</a:t>
            </a:r>
          </a:p>
        </p:txBody>
      </p:sp>
    </p:spTree>
    <p:extLst>
      <p:ext uri="{BB962C8B-B14F-4D97-AF65-F5344CB8AC3E}">
        <p14:creationId xmlns:p14="http://schemas.microsoft.com/office/powerpoint/2010/main" val="237682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5D8CAD-7AE1-18D2-2A91-1788BF450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tänker vi?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F056A7B-A18D-81EB-0164-1C81B09C3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1-2 spelare per position</a:t>
            </a:r>
          </a:p>
          <a:p>
            <a:r>
              <a:rPr lang="sv-SE" dirty="0"/>
              <a:t>Vi meddelar laget 2 veckor innan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Alla får åka och vara en del av laget med förutsatt att fokus är på handbollen och inte på annat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986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33FFF58-B2F5-4A60-A494-E46399DA34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78" y="1226083"/>
            <a:ext cx="2736939" cy="3921427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20202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Anpassat 7">
      <a:dk1>
        <a:srgbClr val="262626"/>
      </a:dk1>
      <a:lt1>
        <a:srgbClr val="454545"/>
      </a:lt1>
      <a:dk2>
        <a:srgbClr val="333333"/>
      </a:dk2>
      <a:lt2>
        <a:srgbClr val="333333"/>
      </a:lt2>
      <a:accent1>
        <a:srgbClr val="7F7F7F"/>
      </a:accent1>
      <a:accent2>
        <a:srgbClr val="A5A5A5"/>
      </a:accent2>
      <a:accent3>
        <a:srgbClr val="D8D8D8"/>
      </a:accent3>
      <a:accent4>
        <a:srgbClr val="F2F2F2"/>
      </a:accent4>
      <a:accent5>
        <a:srgbClr val="C00000"/>
      </a:accent5>
      <a:accent6>
        <a:srgbClr val="FF0000"/>
      </a:accent6>
      <a:hlink>
        <a:srgbClr val="FF0000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knadsgruppen 2018-2019" id="{073631BB-48EE-4261-AA34-3AA6F605374F}" vid="{3703B10E-C06B-4F4D-B8DE-6A35BBCE22D8}"/>
    </a:ext>
  </a:extLst>
</a:theme>
</file>

<file path=ppt/theme/theme2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knadsgruppen 2018-2019" id="{073631BB-48EE-4261-AA34-3AA6F605374F}" vid="{3703B10E-C06B-4F4D-B8DE-6A35BBCE22D8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30047</TotalTime>
  <Words>177</Words>
  <Application>Microsoft Office PowerPoint</Application>
  <PresentationFormat>Bredbild</PresentationFormat>
  <Paragraphs>70</Paragraphs>
  <Slides>7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7</vt:i4>
      </vt:variant>
    </vt:vector>
  </HeadingPairs>
  <TitlesOfParts>
    <vt:vector size="13" baseType="lpstr">
      <vt:lpstr>Arial</vt:lpstr>
      <vt:lpstr>Calibri</vt:lpstr>
      <vt:lpstr>Segoe Print</vt:lpstr>
      <vt:lpstr>Swis721 BlkCn BT</vt:lpstr>
      <vt:lpstr>Office-tema</vt:lpstr>
      <vt:lpstr>2_Office-tema</vt:lpstr>
      <vt:lpstr>SKÖVDE HF</vt:lpstr>
      <vt:lpstr>Alla kan påverka sitt deltagande</vt:lpstr>
      <vt:lpstr>Attityd (Är glaset halvfullt eller halvtomt)</vt:lpstr>
      <vt:lpstr>Egenskaper vi tittar på</vt:lpstr>
      <vt:lpstr>Närvaro</vt:lpstr>
      <vt:lpstr>Hur tänker vi?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SKÖVDE HF</dc:title>
  <dc:creator>Anders Wiik</dc:creator>
  <cp:lastModifiedBy>Sabina Cederkvarn</cp:lastModifiedBy>
  <cp:revision>144</cp:revision>
  <cp:lastPrinted>2018-12-19T20:50:55Z</cp:lastPrinted>
  <dcterms:created xsi:type="dcterms:W3CDTF">2018-05-07T08:20:31Z</dcterms:created>
  <dcterms:modified xsi:type="dcterms:W3CDTF">2024-03-04T21:27:55Z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ee490da-fed8-48ce-ab1f-32dee818a6c1_Enabled">
    <vt:lpwstr>true</vt:lpwstr>
  </property>
  <property fmtid="{D5CDD505-2E9C-101B-9397-08002B2CF9AE}" pid="3" name="MSIP_Label_aee490da-fed8-48ce-ab1f-32dee818a6c1_SetDate">
    <vt:lpwstr>2024-02-21T07:21:19Z</vt:lpwstr>
  </property>
  <property fmtid="{D5CDD505-2E9C-101B-9397-08002B2CF9AE}" pid="4" name="MSIP_Label_aee490da-fed8-48ce-ab1f-32dee818a6c1_Method">
    <vt:lpwstr>Standard</vt:lpwstr>
  </property>
  <property fmtid="{D5CDD505-2E9C-101B-9397-08002B2CF9AE}" pid="5" name="MSIP_Label_aee490da-fed8-48ce-ab1f-32dee818a6c1_Name">
    <vt:lpwstr>General-Marking</vt:lpwstr>
  </property>
  <property fmtid="{D5CDD505-2E9C-101B-9397-08002B2CF9AE}" pid="6" name="MSIP_Label_aee490da-fed8-48ce-ab1f-32dee818a6c1_SiteId">
    <vt:lpwstr>33dab507-5210-4075-805b-f2717d8cfa74</vt:lpwstr>
  </property>
  <property fmtid="{D5CDD505-2E9C-101B-9397-08002B2CF9AE}" pid="7" name="MSIP_Label_aee490da-fed8-48ce-ab1f-32dee818a6c1_ActionId">
    <vt:lpwstr>126a47ce-0a4f-4f5b-beae-1dd3396d526f</vt:lpwstr>
  </property>
  <property fmtid="{D5CDD505-2E9C-101B-9397-08002B2CF9AE}" pid="8" name="MSIP_Label_aee490da-fed8-48ce-ab1f-32dee818a6c1_ContentBits">
    <vt:lpwstr>1</vt:lpwstr>
  </property>
  <property fmtid="{D5CDD505-2E9C-101B-9397-08002B2CF9AE}" pid="9" name="ClassificationContentMarkingHeaderLocations">
    <vt:lpwstr>Office-tema:8\2_Office-tema:8</vt:lpwstr>
  </property>
  <property fmtid="{D5CDD505-2E9C-101B-9397-08002B2CF9AE}" pid="10" name="ClassificationContentMarkingHeaderText">
    <vt:lpwstr>General</vt:lpwstr>
  </property>
</Properties>
</file>