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7" r:id="rId5"/>
    <p:sldId id="276" r:id="rId6"/>
    <p:sldId id="319" r:id="rId7"/>
    <p:sldId id="314" r:id="rId8"/>
    <p:sldId id="307" r:id="rId9"/>
    <p:sldId id="318" r:id="rId10"/>
    <p:sldId id="289" r:id="rId11"/>
    <p:sldId id="290" r:id="rId12"/>
    <p:sldId id="315" r:id="rId13"/>
    <p:sldId id="303" r:id="rId14"/>
    <p:sldId id="288" r:id="rId15"/>
    <p:sldId id="317" r:id="rId16"/>
    <p:sldId id="258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66"/>
    <p:restoredTop sz="96260"/>
  </p:normalViewPr>
  <p:slideViewPr>
    <p:cSldViewPr snapToGrid="0">
      <p:cViewPr varScale="1">
        <p:scale>
          <a:sx n="68" d="100"/>
          <a:sy n="68" d="100"/>
        </p:scale>
        <p:origin x="25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400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B43C6443-3E1B-0D75-E8A1-21A319F340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5A5006C-6BD8-C3CF-0690-59D6EEF82D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C8E492-3E88-2A48-880C-6DB41FF6C119}" type="datetimeFigureOut">
              <a:rPr lang="sv-SE" smtClean="0"/>
              <a:t>2026-10-01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7FE9AF3-8BE3-708C-6CB6-E7A3974A46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845D259-5259-18E3-B0C4-1D21B0BD11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E5445-7A84-244F-ACD6-446593CDE0F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27666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01B0A4-E476-9446-AA8F-A2B8A9ED1A27}" type="datetimeFigureOut">
              <a:rPr lang="sv-SE" smtClean="0"/>
              <a:t>2026-10-01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807BB-A5C4-4E48-B9EE-9577DDF84D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1635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BB12E9-ACEC-4D2D-B17E-9A5018032000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8662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BB12E9-ACEC-4D2D-B17E-9A5018032000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81443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5033" y="1947986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dirty="0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65033" y="4427661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E712E-0EF5-624E-9BC9-0475A7E70A84}" type="datetime1">
              <a:rPr lang="sv-SE" smtClean="0"/>
              <a:t>2026-10-01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Skövde Handbollsflickor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EFA80-3E59-E242-99C1-DA8153305517}" type="datetime1">
              <a:rPr lang="sv-SE" smtClean="0"/>
              <a:t>2026-10-01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Skövde Handbollsflickor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0F155A01-C346-D1D8-297A-A965E338F2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96448" y="189186"/>
            <a:ext cx="1021145" cy="2875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EFA80-3E59-E242-99C1-DA8153305517}" type="datetime1">
              <a:rPr lang="sv-SE" smtClean="0"/>
              <a:t>2026-10-01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Skövde Handbollsflickor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588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F53D-F333-6B49-9161-55CD2F62ABA6}" type="datetime1">
              <a:rPr lang="sv-SE" smtClean="0"/>
              <a:t>2026-10-01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Skövde Handbollsflickor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80467CCA-0C15-5593-E767-1B8801EA48F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96448" y="189186"/>
            <a:ext cx="1021145" cy="2875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6F53D-F333-6B49-9161-55CD2F62ABA6}" type="datetime1">
              <a:rPr lang="sv-SE" smtClean="0"/>
              <a:t>2026-10-01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Skövde Handbollsflickor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89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A3A22-92E4-A647-9514-AFC1214B8645}" type="datetime1">
              <a:rPr lang="sv-SE" smtClean="0"/>
              <a:t>2026-10-01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Skövde Handbollsflickor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58C0D6C9-A923-36AF-EA87-68518B027D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96448" y="189186"/>
            <a:ext cx="1021145" cy="2875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8176E-A516-A440-AEA9-135D19A090CB}" type="datetime1">
              <a:rPr lang="sv-SE" smtClean="0"/>
              <a:t>2026-10-01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Skövde Handbollsflickor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0" name="Bild 9">
            <a:extLst>
              <a:ext uri="{FF2B5EF4-FFF2-40B4-BE49-F238E27FC236}">
                <a16:creationId xmlns:a16="http://schemas.microsoft.com/office/drawing/2014/main" id="{96882493-5817-2EBD-927D-FCD7396F57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96448" y="189186"/>
            <a:ext cx="1021145" cy="2875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4D3C-B5ED-C24F-9AD4-09FF687FA8F0}" type="datetime1">
              <a:rPr lang="sv-SE" smtClean="0"/>
              <a:t>2026-10-01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Skövde Handbollsflickor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573D0B4D-4794-F8D7-51CA-FA50EBE0CA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96448" y="189186"/>
            <a:ext cx="1021145" cy="2875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C5ADC-8783-FF4E-B3A6-31DDA797C2DA}" type="datetime1">
              <a:rPr lang="sv-SE" smtClean="0"/>
              <a:t>2026-10-01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Skövde Handbollsflickor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2" name="Bild 1">
            <a:extLst>
              <a:ext uri="{FF2B5EF4-FFF2-40B4-BE49-F238E27FC236}">
                <a16:creationId xmlns:a16="http://schemas.microsoft.com/office/drawing/2014/main" id="{06670FD1-F3F8-1EA6-C86F-674A7047F24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96448" y="189186"/>
            <a:ext cx="1021145" cy="2875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C5ADC-8783-FF4E-B3A6-31DDA797C2DA}" type="datetime1">
              <a:rPr lang="sv-SE" smtClean="0"/>
              <a:t>2026-10-01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Skövde Handbollsflickor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71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6835B-51C7-954C-BF7B-AC01FA9BB9A9}" type="datetime1">
              <a:rPr lang="sv-SE" smtClean="0"/>
              <a:t>2026-10-01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Skövde Handbollsflickor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2D536B66-D724-02B1-B856-D07FB5F3CEC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96448" y="189186"/>
            <a:ext cx="1021145" cy="2875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14831-DF8F-8441-AF93-AF18ED277325}" type="datetime1">
              <a:rPr lang="sv-SE" smtClean="0"/>
              <a:t>2026-10-01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Skövde Handbollsflickor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BFF4FA58-2875-4927-16D4-A55B54C1E8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96448" y="189186"/>
            <a:ext cx="1021145" cy="2875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013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B71322-A0BD-46DB-A5CA-FE5C88C6AEF0}" type="datetimeFigureOut">
              <a:rPr lang="sv-SE" smtClean="0"/>
              <a:pPr/>
              <a:t>2026-10-01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8614D00-1685-4AC1-BAA3-A28490BC593E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195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526445"/>
            <a:ext cx="2743200" cy="2743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8AE63273-D8C9-2D4F-9387-900EF0115019}" type="datetime1">
              <a:rPr lang="sv-SE" smtClean="0"/>
              <a:t>2026-10-01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526445"/>
            <a:ext cx="4114800" cy="2743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Skövde</a:t>
            </a:r>
            <a:r>
              <a:rPr lang="en-US" dirty="0"/>
              <a:t> </a:t>
            </a:r>
            <a:r>
              <a:rPr lang="en-US" dirty="0" err="1"/>
              <a:t>Handbollsflickor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26445"/>
            <a:ext cx="2743200" cy="2743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9" r:id="rId5"/>
    <p:sldLayoutId id="2147483652" r:id="rId6"/>
    <p:sldLayoutId id="2147483653" r:id="rId7"/>
    <p:sldLayoutId id="2147483654" r:id="rId8"/>
    <p:sldLayoutId id="2147483655" r:id="rId9"/>
    <p:sldLayoutId id="2147483658" r:id="rId10"/>
    <p:sldLayoutId id="2147483656" r:id="rId11"/>
    <p:sldLayoutId id="2147483657" r:id="rId12"/>
    <p:sldLayoutId id="2147483661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7A1C46C-93D6-5DDB-152B-13B3A07381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Föräldramöte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5656547-289B-C1D0-7B8A-C224487D03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tabLst>
                <a:tab pos="7445375" algn="l"/>
              </a:tabLst>
            </a:pPr>
            <a:r>
              <a:rPr lang="sv-SE"/>
              <a:t>2026-10-</a:t>
            </a:r>
            <a:r>
              <a:rPr lang="sv-SE" dirty="0"/>
              <a:t>0</a:t>
            </a:r>
            <a:r>
              <a:rPr lang="sv-SE"/>
              <a:t>1</a:t>
            </a:r>
            <a:endParaRPr lang="sv-SE" dirty="0"/>
          </a:p>
        </p:txBody>
      </p:sp>
      <p:pic>
        <p:nvPicPr>
          <p:cNvPr id="11" name="Bildobjekt 10" descr="En bild som visar logotyp&#10;&#10;Automatiskt genererad beskrivning">
            <a:extLst>
              <a:ext uri="{FF2B5EF4-FFF2-40B4-BE49-F238E27FC236}">
                <a16:creationId xmlns:a16="http://schemas.microsoft.com/office/drawing/2014/main" id="{1BDA56DA-B919-F009-8582-7C3301610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739" y="2052646"/>
            <a:ext cx="1666198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065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Agenda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1358283"/>
            <a:ext cx="10515600" cy="4818679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tx1"/>
                </a:solidFill>
              </a:rPr>
              <a:t>Lagidentitet – värdeord</a:t>
            </a:r>
          </a:p>
          <a:p>
            <a:r>
              <a:rPr lang="sv-SE" dirty="0">
                <a:solidFill>
                  <a:schemeClr val="tx1"/>
                </a:solidFill>
              </a:rPr>
              <a:t>Träningar, träningsnärvaro, Gbg cup, USM, </a:t>
            </a:r>
            <a:r>
              <a:rPr lang="sv-SE" dirty="0" err="1">
                <a:solidFill>
                  <a:schemeClr val="tx1"/>
                </a:solidFill>
              </a:rPr>
              <a:t>Annliz</a:t>
            </a:r>
            <a:r>
              <a:rPr lang="sv-SE" dirty="0">
                <a:solidFill>
                  <a:schemeClr val="tx1"/>
                </a:solidFill>
              </a:rPr>
              <a:t> </a:t>
            </a:r>
          </a:p>
          <a:p>
            <a:r>
              <a:rPr lang="sv-SE" dirty="0">
                <a:solidFill>
                  <a:schemeClr val="tx1"/>
                </a:solidFill>
              </a:rPr>
              <a:t>Laguttagningar</a:t>
            </a:r>
          </a:p>
          <a:p>
            <a:r>
              <a:rPr lang="sv-SE" dirty="0">
                <a:solidFill>
                  <a:schemeClr val="tx1"/>
                </a:solidFill>
              </a:rPr>
              <a:t>Framtid Lundaspelen, USM</a:t>
            </a:r>
          </a:p>
          <a:p>
            <a:r>
              <a:rPr lang="sv-SE" dirty="0">
                <a:solidFill>
                  <a:schemeClr val="tx1"/>
                </a:solidFill>
              </a:rPr>
              <a:t>Föräldrar ansvarar för bemanning till match</a:t>
            </a:r>
          </a:p>
          <a:p>
            <a:r>
              <a:rPr lang="sv-SE" dirty="0">
                <a:solidFill>
                  <a:schemeClr val="tx1"/>
                </a:solidFill>
              </a:rPr>
              <a:t>Körning till match</a:t>
            </a:r>
          </a:p>
          <a:p>
            <a:r>
              <a:rPr lang="sv-SE" dirty="0">
                <a:solidFill>
                  <a:schemeClr val="tx1"/>
                </a:solidFill>
              </a:rPr>
              <a:t>Regler</a:t>
            </a:r>
          </a:p>
          <a:p>
            <a:r>
              <a:rPr lang="sv-SE" dirty="0">
                <a:solidFill>
                  <a:schemeClr val="tx1"/>
                </a:solidFill>
              </a:rPr>
              <a:t>Övriga frågor</a:t>
            </a:r>
          </a:p>
          <a:p>
            <a:pPr lvl="2"/>
            <a:endParaRPr lang="sv-SE" dirty="0"/>
          </a:p>
          <a:p>
            <a:pPr marL="914400" lvl="2" indent="0">
              <a:buNone/>
            </a:pPr>
            <a:endParaRPr lang="sv-SE" dirty="0"/>
          </a:p>
        </p:txBody>
      </p:sp>
      <p:pic>
        <p:nvPicPr>
          <p:cNvPr id="4" name="Bildobjekt 3" descr="En bild som visar tennis-, person, sport, kvinna&#10;&#10;Automatiskt genererad beskrivning">
            <a:extLst>
              <a:ext uri="{FF2B5EF4-FFF2-40B4-BE49-F238E27FC236}">
                <a16:creationId xmlns:a16="http://schemas.microsoft.com/office/drawing/2014/main" id="{806E6C60-93C8-BDC6-5CA9-9F46CF65E1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068" y="0"/>
            <a:ext cx="44757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91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B6FFE86-B4CD-BEC6-74CB-8CC1BC48B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C5ADC-8783-FF4E-B3A6-31DDA797C2DA}" type="datetime1">
              <a:rPr lang="sv-SE" smtClean="0"/>
              <a:t>2026-10-01</a:t>
            </a:fld>
            <a:endParaRPr lang="en-US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B67E792-4DC8-2DE7-BC99-AC2664FE5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Skövde Handbollsflickor</a:t>
            </a:r>
            <a:endParaRPr lang="en-US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EF063D0-A1F2-F949-9202-64C763D9C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3</a:t>
            </a:fld>
            <a:endParaRPr lang="en-US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7177607-5184-F64D-6DD9-5A987224E8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212124"/>
            <a:ext cx="4075678" cy="6093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802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9F9DF30-3831-879D-275B-592D07027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Ledarorganisation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6538BA1-C22F-85F6-6143-51E838451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>
                <a:solidFill>
                  <a:schemeClr val="tx1"/>
                </a:solidFill>
              </a:rPr>
              <a:t>Huvudansvarig: Marcus Litborn</a:t>
            </a:r>
          </a:p>
          <a:p>
            <a:r>
              <a:rPr lang="sv-SE" dirty="0">
                <a:solidFill>
                  <a:schemeClr val="tx1"/>
                </a:solidFill>
              </a:rPr>
              <a:t>Assisterande/Tränare: Caroline Sunnerlöf, Fredrik Ljunggren. Örjan Gustafsson</a:t>
            </a:r>
          </a:p>
          <a:p>
            <a:r>
              <a:rPr lang="sv-SE" dirty="0">
                <a:solidFill>
                  <a:schemeClr val="tx1"/>
                </a:solidFill>
              </a:rPr>
              <a:t>MV-tränare: Niklas Gonzalez</a:t>
            </a:r>
          </a:p>
          <a:p>
            <a:r>
              <a:rPr lang="sv-SE" dirty="0">
                <a:solidFill>
                  <a:schemeClr val="tx1"/>
                </a:solidFill>
              </a:rPr>
              <a:t>Fystränare: Agne Bergvall</a:t>
            </a:r>
          </a:p>
          <a:p>
            <a:r>
              <a:rPr lang="sv-SE" dirty="0">
                <a:solidFill>
                  <a:schemeClr val="tx1"/>
                </a:solidFill>
              </a:rPr>
              <a:t>Materialare: Arne Lantz</a:t>
            </a:r>
          </a:p>
          <a:p>
            <a:r>
              <a:rPr lang="sv-SE" dirty="0">
                <a:solidFill>
                  <a:schemeClr val="tx1"/>
                </a:solidFill>
              </a:rPr>
              <a:t>Team manager: Karin Lundberg, Sabina Cederkvarn</a:t>
            </a:r>
          </a:p>
        </p:txBody>
      </p:sp>
    </p:spTree>
    <p:extLst>
      <p:ext uri="{BB962C8B-B14F-4D97-AF65-F5344CB8AC3E}">
        <p14:creationId xmlns:p14="http://schemas.microsoft.com/office/powerpoint/2010/main" val="51863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8E902A8-3CE9-30B8-8AB6-DB369CAAD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Säsongen 2026-2027 – träningar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F3E32B0-9AC7-2122-9DF7-E4782EFB4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sv-SE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Måndagar 	</a:t>
            </a:r>
            <a:r>
              <a:rPr lang="sv-SE" b="0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kl</a:t>
            </a:r>
            <a:r>
              <a:rPr lang="sv-SE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 17:30 -19:00 Idrottshallen</a:t>
            </a:r>
          </a:p>
          <a:p>
            <a:r>
              <a:rPr lang="sv-SE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Tisdagar 		</a:t>
            </a:r>
            <a:r>
              <a:rPr lang="sv-SE" b="0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kl</a:t>
            </a:r>
            <a:r>
              <a:rPr lang="sv-SE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sv-SE" dirty="0">
                <a:solidFill>
                  <a:schemeClr val="tx1"/>
                </a:solidFill>
                <a:latin typeface="Open Sans" panose="020B0606030504020204" pitchFamily="34" charset="0"/>
              </a:rPr>
              <a:t>17:30 -19:20 </a:t>
            </a:r>
            <a:r>
              <a:rPr lang="sv-SE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Idrottshallen</a:t>
            </a:r>
          </a:p>
          <a:p>
            <a:pPr algn="l"/>
            <a:r>
              <a:rPr lang="sv-SE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Onsdagar 	</a:t>
            </a:r>
            <a:r>
              <a:rPr lang="sv-SE" b="0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kl</a:t>
            </a:r>
            <a:r>
              <a:rPr lang="sv-SE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 19:30 – </a:t>
            </a:r>
            <a:r>
              <a:rPr lang="sv-SE" dirty="0">
                <a:solidFill>
                  <a:schemeClr val="tx1"/>
                </a:solidFill>
                <a:latin typeface="Open Sans" panose="020B0606030504020204" pitchFamily="34" charset="0"/>
              </a:rPr>
              <a:t>21:0</a:t>
            </a:r>
            <a:r>
              <a:rPr lang="sv-SE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0 Arena Gym</a:t>
            </a:r>
          </a:p>
          <a:p>
            <a:r>
              <a:rPr lang="sv-SE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Torsdagar 	</a:t>
            </a:r>
            <a:r>
              <a:rPr lang="sv-SE" b="0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kl</a:t>
            </a:r>
            <a:r>
              <a:rPr lang="sv-SE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sv-SE" dirty="0">
                <a:solidFill>
                  <a:schemeClr val="tx1"/>
                </a:solidFill>
                <a:latin typeface="Open Sans" panose="020B0606030504020204" pitchFamily="34" charset="0"/>
              </a:rPr>
              <a:t>17:30 -19:20</a:t>
            </a:r>
            <a:r>
              <a:rPr lang="sv-SE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 Idrottshallen </a:t>
            </a:r>
          </a:p>
          <a:p>
            <a:pPr algn="l"/>
            <a:r>
              <a:rPr lang="sv-SE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Fredag 		</a:t>
            </a:r>
            <a:r>
              <a:rPr lang="sv-SE" b="0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kl</a:t>
            </a:r>
            <a:r>
              <a:rPr lang="sv-SE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 16:00- 17:30 Arena Gym</a:t>
            </a:r>
          </a:p>
        </p:txBody>
      </p:sp>
    </p:spTree>
    <p:extLst>
      <p:ext uri="{BB962C8B-B14F-4D97-AF65-F5344CB8AC3E}">
        <p14:creationId xmlns:p14="http://schemas.microsoft.com/office/powerpoint/2010/main" val="95293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B71B2F-F500-14C8-76F9-4494FC6F1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Hur har vi haft det hittills?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726A3C3-5F3F-7782-5F15-50B3D004B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Laguttagningar</a:t>
            </a:r>
          </a:p>
          <a:p>
            <a:r>
              <a:rPr lang="sv-SE" dirty="0"/>
              <a:t>Träningsnärvaro</a:t>
            </a:r>
          </a:p>
          <a:p>
            <a:r>
              <a:rPr lang="sv-SE" dirty="0"/>
              <a:t>USM</a:t>
            </a:r>
          </a:p>
          <a:p>
            <a:r>
              <a:rPr lang="sv-SE" dirty="0"/>
              <a:t>Göteborgs cup</a:t>
            </a:r>
          </a:p>
          <a:p>
            <a:r>
              <a:rPr lang="sv-SE" dirty="0" err="1"/>
              <a:t>Annliz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AD610A3-3A0E-CCF6-25C6-19B3C7728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EFA80-3E59-E242-99C1-DA8153305517}" type="datetime1">
              <a:rPr lang="sv-SE" smtClean="0"/>
              <a:t>2026-10-01</a:t>
            </a:fld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21E4DDE-8CC4-4F4F-DCE3-218BB3989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Skövde Handbollsflickor</a:t>
            </a:r>
            <a:endParaRPr lang="en-US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2B9D42B-01BF-A51B-017C-405A36FE8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467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438EA38-F819-DB84-6D62-1DC8B23A4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Seriespel &amp; laguttagning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9B2AC193-4EC0-8818-96BF-4AD3EBBCD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550" y="22447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200" b="0" i="0" u="none" strike="noStrike" cap="none" normalizeH="0" baseline="0">
                <a:ln>
                  <a:noFill/>
                </a:ln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 </a:t>
            </a: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BDC1660E-34A4-C850-E7DB-1B18AF1500A4}"/>
              </a:ext>
            </a:extLst>
          </p:cNvPr>
          <p:cNvSpPr txBox="1"/>
          <p:nvPr/>
        </p:nvSpPr>
        <p:spPr>
          <a:xfrm>
            <a:off x="838201" y="2062976"/>
            <a:ext cx="46147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3200" dirty="0" err="1"/>
              <a:t>Div</a:t>
            </a:r>
            <a:r>
              <a:rPr lang="sv-SE" sz="3200" dirty="0"/>
              <a:t> 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3200" dirty="0"/>
              <a:t>F 17-19 nivå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3200" dirty="0"/>
              <a:t>F 17-19 Nivå </a:t>
            </a:r>
            <a:r>
              <a:rPr lang="sv-SE" sz="2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3852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438EA38-F819-DB84-6D62-1DC8B23A4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Säsongen 2026-2027 – Cuper/USM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2FB6058-5CB7-BB84-B2F8-AC545AAD60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>
                <a:solidFill>
                  <a:schemeClr val="tx1"/>
                </a:solidFill>
              </a:rPr>
              <a:t>Lundaspelen 26-30/12</a:t>
            </a:r>
          </a:p>
          <a:p>
            <a:endParaRPr lang="sv-SE" dirty="0">
              <a:solidFill>
                <a:schemeClr val="tx1"/>
              </a:solidFill>
            </a:endParaRPr>
          </a:p>
          <a:p>
            <a:r>
              <a:rPr lang="sv-SE" dirty="0">
                <a:solidFill>
                  <a:schemeClr val="tx1"/>
                </a:solidFill>
              </a:rPr>
              <a:t>USM F18</a:t>
            </a:r>
          </a:p>
          <a:p>
            <a:pPr lvl="1"/>
            <a:r>
              <a:rPr lang="sv-SE" b="0" i="0" strike="sngStrike" dirty="0">
                <a:solidFill>
                  <a:schemeClr val="tx1"/>
                </a:solidFill>
                <a:effectLst/>
                <a:latin typeface="Helvetica" panose="020B0604020202020204" pitchFamily="34" charset="0"/>
              </a:rPr>
              <a:t>Steg 1: 19-20 september</a:t>
            </a:r>
          </a:p>
          <a:p>
            <a:pPr lvl="1"/>
            <a:r>
              <a:rPr lang="sv-SE" b="0" i="0" strike="sngStrike" dirty="0">
                <a:solidFill>
                  <a:schemeClr val="tx1"/>
                </a:solidFill>
                <a:effectLst/>
                <a:latin typeface="Helvetica" panose="020B0604020202020204" pitchFamily="34" charset="0"/>
              </a:rPr>
              <a:t>Steg 2: 14-15 november</a:t>
            </a:r>
          </a:p>
          <a:p>
            <a:pPr lvl="1"/>
            <a:r>
              <a:rPr lang="sv-SE" b="0" i="0" dirty="0">
                <a:solidFill>
                  <a:schemeClr val="tx1"/>
                </a:solidFill>
                <a:effectLst/>
                <a:latin typeface="Helvetica" panose="020B0604020202020204" pitchFamily="34" charset="0"/>
              </a:rPr>
              <a:t>Steg 3: 9-10 januari</a:t>
            </a:r>
          </a:p>
          <a:p>
            <a:pPr lvl="1"/>
            <a:r>
              <a:rPr lang="sv-SE" b="0" i="0" dirty="0">
                <a:solidFill>
                  <a:schemeClr val="tx1"/>
                </a:solidFill>
                <a:effectLst/>
                <a:latin typeface="Helvetica" panose="020B0604020202020204" pitchFamily="34" charset="0"/>
              </a:rPr>
              <a:t>Steg 4: 3-4 april</a:t>
            </a:r>
          </a:p>
          <a:p>
            <a:pPr lvl="1"/>
            <a:r>
              <a:rPr lang="sv-SE" b="0" i="0" dirty="0">
                <a:solidFill>
                  <a:schemeClr val="tx1"/>
                </a:solidFill>
                <a:effectLst/>
                <a:latin typeface="Helvetica" panose="020B0604020202020204" pitchFamily="34" charset="0"/>
              </a:rPr>
              <a:t>Finalspel: 7-9 maj</a:t>
            </a:r>
          </a:p>
          <a:p>
            <a:endParaRPr lang="sv-S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04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7A1C46C-93D6-5DDB-152B-13B3A07381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Föräldraansvar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5656547-289B-C1D0-7B8A-C224487D03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11" name="Bildobjekt 10" descr="En bild som visar logotyp&#10;&#10;Automatiskt genererad beskrivning">
            <a:extLst>
              <a:ext uri="{FF2B5EF4-FFF2-40B4-BE49-F238E27FC236}">
                <a16:creationId xmlns:a16="http://schemas.microsoft.com/office/drawing/2014/main" id="{1BDA56DA-B919-F009-8582-7C3301610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39" y="2052646"/>
            <a:ext cx="1666198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91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99695F4-56A2-40B8-9385-380870DE4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Bemanning matcher -föräldrar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4492528-EE1E-48C8-9B20-220FC330C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>
                <a:solidFill>
                  <a:schemeClr val="tx1"/>
                </a:solidFill>
              </a:rPr>
              <a:t>Ansvarig förälder för bemanning</a:t>
            </a:r>
          </a:p>
          <a:p>
            <a:pPr lvl="1"/>
            <a:r>
              <a:rPr lang="sv-SE" dirty="0">
                <a:solidFill>
                  <a:schemeClr val="tx1"/>
                </a:solidFill>
              </a:rPr>
              <a:t>Sekretariat (EMP-</a:t>
            </a:r>
            <a:r>
              <a:rPr lang="sv-SE" dirty="0" err="1">
                <a:solidFill>
                  <a:schemeClr val="tx1"/>
                </a:solidFill>
              </a:rPr>
              <a:t>utb</a:t>
            </a:r>
            <a:r>
              <a:rPr lang="sv-SE" dirty="0">
                <a:solidFill>
                  <a:schemeClr val="tx1"/>
                </a:solidFill>
              </a:rPr>
              <a:t>) 2 personer</a:t>
            </a:r>
          </a:p>
          <a:p>
            <a:pPr lvl="1"/>
            <a:r>
              <a:rPr lang="sv-SE" dirty="0">
                <a:solidFill>
                  <a:schemeClr val="tx1"/>
                </a:solidFill>
              </a:rPr>
              <a:t>Matchvärd/</a:t>
            </a:r>
            <a:r>
              <a:rPr lang="sv-SE" dirty="0" err="1">
                <a:solidFill>
                  <a:schemeClr val="tx1"/>
                </a:solidFill>
              </a:rPr>
              <a:t>hallvärd</a:t>
            </a:r>
            <a:r>
              <a:rPr lang="sv-SE" dirty="0">
                <a:solidFill>
                  <a:schemeClr val="tx1"/>
                </a:solidFill>
              </a:rPr>
              <a:t>, ansvarar även för Schysstmatch och entré </a:t>
            </a:r>
            <a:r>
              <a:rPr lang="sv-SE" dirty="0" err="1">
                <a:solidFill>
                  <a:schemeClr val="tx1"/>
                </a:solidFill>
              </a:rPr>
              <a:t>Sombymatcher</a:t>
            </a:r>
            <a:r>
              <a:rPr lang="sv-SE" dirty="0">
                <a:solidFill>
                  <a:schemeClr val="tx1"/>
                </a:solidFill>
              </a:rPr>
              <a:t>, städning</a:t>
            </a:r>
          </a:p>
          <a:p>
            <a:pPr lvl="1"/>
            <a:r>
              <a:rPr lang="sv-SE" dirty="0">
                <a:solidFill>
                  <a:schemeClr val="tx1"/>
                </a:solidFill>
              </a:rPr>
              <a:t>Speaker</a:t>
            </a:r>
          </a:p>
          <a:p>
            <a:pPr lvl="1"/>
            <a:r>
              <a:rPr lang="sv-SE" dirty="0">
                <a:solidFill>
                  <a:schemeClr val="tx1"/>
                </a:solidFill>
              </a:rPr>
              <a:t>DJ -musik</a:t>
            </a:r>
          </a:p>
          <a:p>
            <a:pPr lvl="1"/>
            <a:r>
              <a:rPr lang="sv-SE" dirty="0">
                <a:solidFill>
                  <a:schemeClr val="tx1"/>
                </a:solidFill>
              </a:rPr>
              <a:t>Filmning -Solidsport</a:t>
            </a:r>
          </a:p>
          <a:p>
            <a:pPr lvl="1"/>
            <a:endParaRPr lang="sv-SE" dirty="0">
              <a:solidFill>
                <a:schemeClr val="tx1"/>
              </a:solidFill>
            </a:endParaRPr>
          </a:p>
          <a:p>
            <a:r>
              <a:rPr lang="sv-SE" dirty="0">
                <a:solidFill>
                  <a:schemeClr val="tx1"/>
                </a:solidFill>
              </a:rPr>
              <a:t>Kiosk </a:t>
            </a:r>
          </a:p>
          <a:p>
            <a:endParaRPr lang="sv-SE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sv-SE" dirty="0">
              <a:solidFill>
                <a:schemeClr val="tx1"/>
              </a:solidFill>
            </a:endParaRPr>
          </a:p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DE08C867-C176-E133-00B0-23A5706A0475}"/>
              </a:ext>
            </a:extLst>
          </p:cNvPr>
          <p:cNvSpPr txBox="1"/>
          <p:nvPr/>
        </p:nvSpPr>
        <p:spPr>
          <a:xfrm rot="1536578">
            <a:off x="6835366" y="4436198"/>
            <a:ext cx="3603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Matchenslirare utses vid div 2 matcherna. Kolla gärna om ni kan lösa priser till matchenslirare</a:t>
            </a:r>
          </a:p>
        </p:txBody>
      </p:sp>
    </p:spTree>
    <p:extLst>
      <p:ext uri="{BB962C8B-B14F-4D97-AF65-F5344CB8AC3E}">
        <p14:creationId xmlns:p14="http://schemas.microsoft.com/office/powerpoint/2010/main" val="185861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9A31095-D786-4AB5-82E5-FE02633EF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3654"/>
          </a:xfrm>
        </p:spPr>
        <p:txBody>
          <a:bodyPr>
            <a:normAutofit fontScale="90000"/>
          </a:bodyPr>
          <a:lstStyle/>
          <a:p>
            <a:br>
              <a:rPr lang="sv-SE" dirty="0"/>
            </a:br>
            <a:r>
              <a:rPr lang="sv-SE" dirty="0"/>
              <a:t>Föräldrar </a:t>
            </a:r>
            <a:br>
              <a:rPr lang="sv-SE" dirty="0"/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28EEE3F-E926-48B4-88C0-60EE9FE98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728857" cy="4351338"/>
          </a:xfrm>
        </p:spPr>
        <p:txBody>
          <a:bodyPr/>
          <a:lstStyle/>
          <a:p>
            <a:pPr lvl="1"/>
            <a:r>
              <a:rPr lang="sv-SE" dirty="0">
                <a:solidFill>
                  <a:schemeClr val="tx1"/>
                </a:solidFill>
              </a:rPr>
              <a:t>Kioskansvarig </a:t>
            </a:r>
          </a:p>
          <a:p>
            <a:pPr lvl="1"/>
            <a:r>
              <a:rPr lang="sv-SE" dirty="0">
                <a:solidFill>
                  <a:schemeClr val="tx1"/>
                </a:solidFill>
              </a:rPr>
              <a:t>Bemanning - Sekretariat </a:t>
            </a:r>
          </a:p>
          <a:p>
            <a:pPr lvl="1"/>
            <a:r>
              <a:rPr lang="sv-SE" dirty="0">
                <a:solidFill>
                  <a:schemeClr val="tx1"/>
                </a:solidFill>
              </a:rPr>
              <a:t>Ekonomi - lagkassa</a:t>
            </a:r>
          </a:p>
          <a:p>
            <a:pPr lvl="1"/>
            <a:r>
              <a:rPr lang="sv-SE" dirty="0">
                <a:solidFill>
                  <a:schemeClr val="tx1"/>
                </a:solidFill>
              </a:rPr>
              <a:t>Bemanning - Papper (3 ggr) </a:t>
            </a:r>
          </a:p>
          <a:p>
            <a:pPr lvl="1"/>
            <a:r>
              <a:rPr lang="sv-SE" dirty="0">
                <a:solidFill>
                  <a:schemeClr val="tx1"/>
                </a:solidFill>
              </a:rPr>
              <a:t>Bemanning </a:t>
            </a:r>
            <a:r>
              <a:rPr lang="sv-SE" dirty="0" err="1">
                <a:solidFill>
                  <a:schemeClr val="tx1"/>
                </a:solidFill>
              </a:rPr>
              <a:t>Annliz</a:t>
            </a:r>
            <a:endParaRPr lang="sv-SE" dirty="0">
              <a:solidFill>
                <a:schemeClr val="tx1"/>
              </a:solidFill>
            </a:endParaRPr>
          </a:p>
          <a:p>
            <a:pPr lvl="1"/>
            <a:r>
              <a:rPr lang="sv-SE" dirty="0">
                <a:solidFill>
                  <a:schemeClr val="tx1"/>
                </a:solidFill>
              </a:rPr>
              <a:t>Cup-samordnare</a:t>
            </a:r>
          </a:p>
          <a:p>
            <a:endParaRPr lang="sv-S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75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7A1C46C-93D6-5DDB-152B-13B3A07381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Övriga frågor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5656547-289B-C1D0-7B8A-C224487D03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11" name="Bildobjekt 10" descr="En bild som visar logotyp&#10;&#10;Automatiskt genererad beskrivning">
            <a:extLst>
              <a:ext uri="{FF2B5EF4-FFF2-40B4-BE49-F238E27FC236}">
                <a16:creationId xmlns:a16="http://schemas.microsoft.com/office/drawing/2014/main" id="{1BDA56DA-B919-F009-8582-7C3301610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39" y="2052646"/>
            <a:ext cx="1666198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412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derrubrik 7">
            <a:extLst>
              <a:ext uri="{FF2B5EF4-FFF2-40B4-BE49-F238E27FC236}">
                <a16:creationId xmlns:a16="http://schemas.microsoft.com/office/drawing/2014/main" id="{65F5A05E-9127-3D46-B203-7E685DB02B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7740"/>
            <a:ext cx="9144000" cy="550060"/>
          </a:xfrm>
        </p:spPr>
        <p:txBody>
          <a:bodyPr/>
          <a:lstStyle/>
          <a:p>
            <a:r>
              <a:rPr lang="sv-SE" dirty="0">
                <a:latin typeface="+mj-lt"/>
              </a:rPr>
              <a:t>Skövde </a:t>
            </a:r>
            <a:r>
              <a:rPr lang="sv-SE">
                <a:latin typeface="+mj-lt"/>
              </a:rPr>
              <a:t>Handbollsflickor 2026-2027</a:t>
            </a:r>
            <a:endParaRPr lang="sv-SE" dirty="0">
              <a:latin typeface="+mj-lt"/>
            </a:endParaRPr>
          </a:p>
        </p:txBody>
      </p:sp>
      <p:pic>
        <p:nvPicPr>
          <p:cNvPr id="10" name="Bildobjekt 9" descr="En bild som visar logotyp&#10;&#10;Automatiskt genererad beskrivning">
            <a:extLst>
              <a:ext uri="{FF2B5EF4-FFF2-40B4-BE49-F238E27FC236}">
                <a16:creationId xmlns:a16="http://schemas.microsoft.com/office/drawing/2014/main" id="{7246AF95-D537-2DD7-DAAE-38E9B4C11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8129" y="953274"/>
            <a:ext cx="2815742" cy="403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8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Skövde HF 2023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F70000"/>
      </a:accent1>
      <a:accent2>
        <a:srgbClr val="BF1D20"/>
      </a:accent2>
      <a:accent3>
        <a:srgbClr val="F7A823"/>
      </a:accent3>
      <a:accent4>
        <a:srgbClr val="196B24"/>
      </a:accent4>
      <a:accent5>
        <a:srgbClr val="4EA72E"/>
      </a:accent5>
      <a:accent6>
        <a:srgbClr val="C80724"/>
      </a:accent6>
      <a:hlink>
        <a:srgbClr val="518B9B"/>
      </a:hlink>
      <a:folHlink>
        <a:srgbClr val="96607D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F-Mall Powerpoint 2023-24" id="{67D41451-8284-F143-A12B-8F71857F98BD}" vid="{20F4ECF9-A75E-4941-985D-FADB33AF995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77e1a1c-ca53-487e-8313-8ce2707320fa">
      <Terms xmlns="http://schemas.microsoft.com/office/infopath/2007/PartnerControls"/>
    </lcf76f155ced4ddcb4097134ff3c332f>
    <TaxCatchAll xmlns="f6adb59c-5489-420e-bbc9-45ac43f62e3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7B855912E09F14283019AACC9DA0D5C" ma:contentTypeVersion="16" ma:contentTypeDescription="Skapa ett nytt dokument." ma:contentTypeScope="" ma:versionID="6102a6cf19dbe54dc3a29b46ccbe27cb">
  <xsd:schema xmlns:xsd="http://www.w3.org/2001/XMLSchema" xmlns:xs="http://www.w3.org/2001/XMLSchema" xmlns:p="http://schemas.microsoft.com/office/2006/metadata/properties" xmlns:ns2="d77e1a1c-ca53-487e-8313-8ce2707320fa" xmlns:ns3="f6adb59c-5489-420e-bbc9-45ac43f62e39" targetNamespace="http://schemas.microsoft.com/office/2006/metadata/properties" ma:root="true" ma:fieldsID="1e59f9350e277b3e7278b0aa89a3a0ce" ns2:_="" ns3:_="">
    <xsd:import namespace="d77e1a1c-ca53-487e-8313-8ce2707320fa"/>
    <xsd:import namespace="f6adb59c-5489-420e-bbc9-45ac43f62e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7e1a1c-ca53-487e-8313-8ce2707320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Bildmarkeringar" ma:readOnly="false" ma:fieldId="{5cf76f15-5ced-4ddc-b409-7134ff3c332f}" ma:taxonomyMulti="true" ma:sspId="3b806f38-a08e-4601-85a3-5b560d3539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adb59c-5489-420e-bbc9-45ac43f62e3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2b668e9-627f-4c11-bd31-2b9e9855ca3f}" ma:internalName="TaxCatchAll" ma:showField="CatchAllData" ma:web="f6adb59c-5489-420e-bbc9-45ac43f62e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D398E4-F62B-4643-AEC9-63CF3A3A34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59B83B5-D825-4345-8604-8FCF26F5E490}">
  <ds:schemaRefs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d77e1a1c-ca53-487e-8313-8ce2707320fa"/>
    <ds:schemaRef ds:uri="http://schemas.microsoft.com/office/infopath/2007/PartnerControls"/>
    <ds:schemaRef ds:uri="f6adb59c-5489-420e-bbc9-45ac43f62e39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F3A6078-9352-42ED-9557-AA428E7D9B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7e1a1c-ca53-487e-8313-8ce2707320fa"/>
    <ds:schemaRef ds:uri="f6adb59c-5489-420e-bbc9-45ac43f62e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7491</TotalTime>
  <Words>260</Words>
  <Application>Microsoft Office PowerPoint</Application>
  <PresentationFormat>Bredbild</PresentationFormat>
  <Paragraphs>73</Paragraphs>
  <Slides>13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21" baseType="lpstr">
      <vt:lpstr>Aptos</vt:lpstr>
      <vt:lpstr>Arial</vt:lpstr>
      <vt:lpstr>Calibri</vt:lpstr>
      <vt:lpstr>Franklin Gothic Book</vt:lpstr>
      <vt:lpstr>Franklin Gothic Medium</vt:lpstr>
      <vt:lpstr>Helvetica</vt:lpstr>
      <vt:lpstr>Open Sans</vt:lpstr>
      <vt:lpstr>Office-tema</vt:lpstr>
      <vt:lpstr>Föräldramöte </vt:lpstr>
      <vt:lpstr>Agenda</vt:lpstr>
      <vt:lpstr>PowerPoint-presentation</vt:lpstr>
      <vt:lpstr>Ledarorganisation</vt:lpstr>
      <vt:lpstr>Säsongen 2026-2027 – träningar</vt:lpstr>
      <vt:lpstr>Hur har vi haft det hittills?</vt:lpstr>
      <vt:lpstr>Seriespel &amp; laguttagning</vt:lpstr>
      <vt:lpstr>Säsongen 2026-2027 – Cuper/USM</vt:lpstr>
      <vt:lpstr>Föräldraansvar </vt:lpstr>
      <vt:lpstr>Bemanning matcher -föräldrar</vt:lpstr>
      <vt:lpstr> Föräldrar  </vt:lpstr>
      <vt:lpstr>Övriga frågor</vt:lpstr>
      <vt:lpstr>PowerPoint-presentation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subject/>
  <dc:creator>Anders Wiik</dc:creator>
  <cp:keywords/>
  <dc:description/>
  <cp:lastModifiedBy>Sabina Cederkvarn</cp:lastModifiedBy>
  <cp:revision>40</cp:revision>
  <dcterms:created xsi:type="dcterms:W3CDTF">2023-04-07T14:13:15Z</dcterms:created>
  <dcterms:modified xsi:type="dcterms:W3CDTF">2026-10-01T18:16:55Z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0x010100C7B855912E09F14283019AACC9DA0D5C</vt:lpwstr>
  </property>
  <property fmtid="{D5CDD505-2E9C-101B-9397-08002B2CF9AE}" pid="3" name="MediaServiceImageTags">
    <vt:lpwstr/>
  </property>
</Properties>
</file>