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7"/>
  </p:notesMasterIdLst>
  <p:sldIdLst>
    <p:sldId id="256" r:id="rId2"/>
    <p:sldId id="294" r:id="rId3"/>
    <p:sldId id="258" r:id="rId4"/>
    <p:sldId id="298" r:id="rId5"/>
    <p:sldId id="259" r:id="rId6"/>
    <p:sldId id="260" r:id="rId7"/>
    <p:sldId id="300" r:id="rId8"/>
    <p:sldId id="284" r:id="rId9"/>
    <p:sldId id="285" r:id="rId10"/>
    <p:sldId id="286" r:id="rId11"/>
    <p:sldId id="287" r:id="rId12"/>
    <p:sldId id="288" r:id="rId13"/>
    <p:sldId id="264" r:id="rId14"/>
    <p:sldId id="293" r:id="rId15"/>
    <p:sldId id="292" r:id="rId16"/>
  </p:sldIdLst>
  <p:sldSz cx="9144000" cy="6858000" type="screen4x3"/>
  <p:notesSz cx="6858000" cy="9144000"/>
  <p:defaultTex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
          <a:latin typeface="Calibri"/>
          <a:ea typeface="Calibri"/>
          <a:cs typeface="Calibri"/>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
          <a:latin typeface="Calibri"/>
          <a:ea typeface="Calibri"/>
          <a:cs typeface="Calibri"/>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
          <a:latin typeface="Calibri"/>
          <a:ea typeface="Calibri"/>
          <a:cs typeface="Calibri"/>
        </a:font>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
          <a:latin typeface="Calibri"/>
          <a:ea typeface="Calibri"/>
          <a:cs typeface="Calibri"/>
        </a:font>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
          <a:latin typeface="Calibri"/>
          <a:ea typeface="Calibri"/>
          <a:cs typeface="Calibri"/>
        </a:font>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
          <a:latin typeface="Calibri"/>
          <a:ea typeface="Calibri"/>
          <a:cs typeface="Calibri"/>
        </a:font>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
          <a:latin typeface="Calibri"/>
          <a:ea typeface="Calibri"/>
          <a:cs typeface="Calibri"/>
        </a:font>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8029" autoAdjust="0"/>
  </p:normalViewPr>
  <p:slideViewPr>
    <p:cSldViewPr snapToGrid="0">
      <p:cViewPr varScale="1">
        <p:scale>
          <a:sx n="70" d="100"/>
          <a:sy n="70" d="100"/>
        </p:scale>
        <p:origin x="516"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0" name="Shape 50"/>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51" name="Shape 51"/>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2235459492"/>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Tree>
    <p:extLst>
      <p:ext uri="{BB962C8B-B14F-4D97-AF65-F5344CB8AC3E}">
        <p14:creationId xmlns:p14="http://schemas.microsoft.com/office/powerpoint/2010/main" val="414964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Shape 217"/>
          <p:cNvSpPr>
            <a:spLocks noGrp="1" noRot="1" noChangeAspect="1"/>
          </p:cNvSpPr>
          <p:nvPr>
            <p:ph type="sldImg"/>
          </p:nvPr>
        </p:nvSpPr>
        <p:spPr>
          <a:prstGeom prst="rect">
            <a:avLst/>
          </a:prstGeom>
        </p:spPr>
        <p:txBody>
          <a:bodyPr/>
          <a:lstStyle/>
          <a:p>
            <a:pPr lvl="0"/>
            <a:endParaRPr dirty="0"/>
          </a:p>
        </p:txBody>
      </p:sp>
      <p:sp>
        <p:nvSpPr>
          <p:cNvPr id="218" name="Shape 218"/>
          <p:cNvSpPr>
            <a:spLocks noGrp="1"/>
          </p:cNvSpPr>
          <p:nvPr>
            <p:ph type="body" sz="quarter" idx="1"/>
          </p:nvPr>
        </p:nvSpPr>
        <p:spPr>
          <a:prstGeom prst="rect">
            <a:avLst/>
          </a:prstGeom>
        </p:spPr>
        <p:txBody>
          <a:bodyPr/>
          <a:lstStyle/>
          <a:p>
            <a:pPr lvl="0" defTabSz="914400">
              <a:lnSpc>
                <a:spcPct val="100000"/>
              </a:lnSpc>
              <a:defRPr sz="1800"/>
            </a:pPr>
            <a:endParaRPr lang="sv-SE" sz="1200" noProof="0" dirty="0">
              <a:latin typeface="Arial"/>
              <a:ea typeface="Arial"/>
              <a:cs typeface="Arial"/>
              <a:sym typeface="Arial"/>
            </a:endParaRPr>
          </a:p>
        </p:txBody>
      </p:sp>
    </p:spTree>
    <p:extLst>
      <p:ext uri="{BB962C8B-B14F-4D97-AF65-F5344CB8AC3E}">
        <p14:creationId xmlns:p14="http://schemas.microsoft.com/office/powerpoint/2010/main" val="686903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noRot="1" noChangeAspect="1"/>
          </p:cNvSpPr>
          <p:nvPr>
            <p:ph type="sldImg"/>
          </p:nvPr>
        </p:nvSpPr>
        <p:spPr>
          <a:prstGeom prst="rect">
            <a:avLst/>
          </a:prstGeom>
        </p:spPr>
        <p:txBody>
          <a:bodyPr/>
          <a:lstStyle/>
          <a:p>
            <a:pPr lvl="0"/>
            <a:endParaRPr dirty="0"/>
          </a:p>
        </p:txBody>
      </p:sp>
      <p:sp>
        <p:nvSpPr>
          <p:cNvPr id="223" name="Shape 223"/>
          <p:cNvSpPr>
            <a:spLocks noGrp="1"/>
          </p:cNvSpPr>
          <p:nvPr>
            <p:ph type="body" sz="quarter" idx="1"/>
          </p:nvPr>
        </p:nvSpPr>
        <p:spPr>
          <a:prstGeom prst="rect">
            <a:avLst/>
          </a:prstGeom>
        </p:spPr>
        <p:txBody>
          <a:bodyPr/>
          <a:lstStyle/>
          <a:p>
            <a:pPr marL="171450" lvl="0" indent="-171450" defTabSz="914400">
              <a:lnSpc>
                <a:spcPct val="100000"/>
              </a:lnSpc>
              <a:buSzPct val="100000"/>
              <a:buFont typeface="Arial"/>
              <a:buChar char="•"/>
              <a:defRPr sz="1800"/>
            </a:pPr>
            <a:endParaRPr lang="sv-SE" sz="1200" noProof="0" dirty="0">
              <a:latin typeface="Arial"/>
              <a:ea typeface="Arial"/>
              <a:cs typeface="Arial"/>
              <a:sym typeface="Arial"/>
            </a:endParaRPr>
          </a:p>
        </p:txBody>
      </p:sp>
    </p:spTree>
    <p:extLst>
      <p:ext uri="{BB962C8B-B14F-4D97-AF65-F5344CB8AC3E}">
        <p14:creationId xmlns:p14="http://schemas.microsoft.com/office/powerpoint/2010/main" val="22699481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7" name="Shape 7"/>
          <p:cNvSpPr>
            <a:spLocks noGrp="1"/>
          </p:cNvSpPr>
          <p:nvPr>
            <p:ph type="title"/>
          </p:nvPr>
        </p:nvSpPr>
        <p:spPr>
          <a:xfrm>
            <a:off x="685800" y="1844675"/>
            <a:ext cx="7772400" cy="2041525"/>
          </a:xfrm>
          <a:prstGeom prst="rect">
            <a:avLst/>
          </a:prstGeom>
        </p:spPr>
        <p:txBody>
          <a:bodyPr/>
          <a:lstStyle>
            <a:lvl1pPr algn="ctr"/>
          </a:lstStyle>
          <a:p>
            <a:pPr lvl="0">
              <a:defRPr sz="1800"/>
            </a:pPr>
            <a:r>
              <a:rPr sz="4400"/>
              <a:t>Titeltext</a:t>
            </a:r>
          </a:p>
        </p:txBody>
      </p:sp>
      <p:sp>
        <p:nvSpPr>
          <p:cNvPr id="8" name="Shape 8"/>
          <p:cNvSpPr>
            <a:spLocks noGrp="1"/>
          </p:cNvSpPr>
          <p:nvPr>
            <p:ph type="body" idx="1"/>
          </p:nvPr>
        </p:nvSpPr>
        <p:spPr>
          <a:xfrm>
            <a:off x="1371600" y="3886200"/>
            <a:ext cx="6400800" cy="2971800"/>
          </a:xfrm>
          <a:prstGeom prst="rect">
            <a:avLst/>
          </a:prstGeom>
        </p:spPr>
        <p:txBody>
          <a:bodyPr/>
          <a:lstStyle>
            <a:lvl1pPr marL="0" indent="0" algn="ctr">
              <a:buSzTx/>
              <a:buFontTx/>
              <a:buNone/>
              <a:defRPr>
                <a:solidFill>
                  <a:srgbClr val="888888"/>
                </a:solidFill>
              </a:defRPr>
            </a:lvl1pPr>
            <a:lvl2pPr marL="0" indent="457200" algn="ctr">
              <a:buSzTx/>
              <a:buFontTx/>
              <a:buNone/>
              <a:defRPr>
                <a:solidFill>
                  <a:srgbClr val="888888"/>
                </a:solidFill>
              </a:defRPr>
            </a:lvl2pPr>
            <a:lvl3pPr marL="0" indent="914400" algn="ctr">
              <a:buSzTx/>
              <a:buFontTx/>
              <a:buNone/>
              <a:defRPr>
                <a:solidFill>
                  <a:srgbClr val="888888"/>
                </a:solidFill>
              </a:defRPr>
            </a:lvl3pPr>
            <a:lvl4pPr marL="0" indent="1371600" algn="ctr">
              <a:buSzTx/>
              <a:buFontTx/>
              <a:buNone/>
              <a:defRPr>
                <a:solidFill>
                  <a:srgbClr val="888888"/>
                </a:solidFill>
              </a:defRPr>
            </a:lvl4pPr>
            <a:lvl5pPr marL="0" indent="1828800" algn="ctr">
              <a:buSzTx/>
              <a:buFontTx/>
              <a:buNone/>
              <a:defRPr>
                <a:solidFill>
                  <a:srgbClr val="888888"/>
                </a:solidFill>
              </a:defRPr>
            </a:lvl5pPr>
          </a:lstStyle>
          <a:p>
            <a:pPr lvl="0">
              <a:defRPr sz="1800">
                <a:solidFill>
                  <a:srgbClr val="000000"/>
                </a:solidFill>
              </a:defRPr>
            </a:pPr>
            <a:r>
              <a:rPr sz="3200">
                <a:solidFill>
                  <a:srgbClr val="888888"/>
                </a:solidFill>
              </a:rPr>
              <a:t>Brödtext nivå ett</a:t>
            </a:r>
          </a:p>
          <a:p>
            <a:pPr lvl="1">
              <a:defRPr sz="1800">
                <a:solidFill>
                  <a:srgbClr val="000000"/>
                </a:solidFill>
              </a:defRPr>
            </a:pPr>
            <a:r>
              <a:rPr sz="3200">
                <a:solidFill>
                  <a:srgbClr val="888888"/>
                </a:solidFill>
              </a:rPr>
              <a:t>Brödtext nivå två</a:t>
            </a:r>
          </a:p>
          <a:p>
            <a:pPr lvl="2">
              <a:defRPr sz="1800">
                <a:solidFill>
                  <a:srgbClr val="000000"/>
                </a:solidFill>
              </a:defRPr>
            </a:pPr>
            <a:r>
              <a:rPr sz="3200">
                <a:solidFill>
                  <a:srgbClr val="888888"/>
                </a:solidFill>
              </a:rPr>
              <a:t>Brödtext nivå tre</a:t>
            </a:r>
          </a:p>
          <a:p>
            <a:pPr lvl="3">
              <a:defRPr sz="1800">
                <a:solidFill>
                  <a:srgbClr val="000000"/>
                </a:solidFill>
              </a:defRPr>
            </a:pPr>
            <a:r>
              <a:rPr sz="3200">
                <a:solidFill>
                  <a:srgbClr val="888888"/>
                </a:solidFill>
              </a:rPr>
              <a:t>Brödtext nivå fyra</a:t>
            </a:r>
          </a:p>
          <a:p>
            <a:pPr lvl="4">
              <a:defRPr sz="1800">
                <a:solidFill>
                  <a:srgbClr val="000000"/>
                </a:solidFill>
              </a:defRPr>
            </a:pPr>
            <a:r>
              <a:rPr sz="3200">
                <a:solidFill>
                  <a:srgbClr val="888888"/>
                </a:solidFill>
              </a:rPr>
              <a:t>Brödtext nivå fem</a:t>
            </a:r>
          </a:p>
        </p:txBody>
      </p:sp>
      <p:sp>
        <p:nvSpPr>
          <p:cNvPr id="9" name="Shape 9"/>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12" name="Shape 12"/>
          <p:cNvSpPr>
            <a:spLocks noGrp="1"/>
          </p:cNvSpPr>
          <p:nvPr>
            <p:ph type="body" idx="1"/>
          </p:nvPr>
        </p:nvSpPr>
        <p:spPr>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13" name="Shape 1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
        <p:nvSpPr>
          <p:cNvPr id="2" name="Rubrik 1"/>
          <p:cNvSpPr>
            <a:spLocks noGrp="1"/>
          </p:cNvSpPr>
          <p:nvPr>
            <p:ph type="title"/>
          </p:nvPr>
        </p:nvSpPr>
        <p:spPr/>
        <p:txBody>
          <a:bodyPr/>
          <a:lstStyle/>
          <a:p>
            <a:r>
              <a:rPr lang="sv-SE" smtClean="0"/>
              <a:t>Klicka här för att ändra format</a:t>
            </a:r>
            <a:endParaRPr lang="sv-SE"/>
          </a:p>
        </p:txBody>
      </p:sp>
    </p:spTree>
  </p:cSld>
  <p:clrMapOvr>
    <a:masterClrMapping/>
  </p:clrMapOvr>
  <p:transition spd="med"/>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5" name="Shape 15"/>
          <p:cNvSpPr>
            <a:spLocks noGrp="1"/>
          </p:cNvSpPr>
          <p:nvPr>
            <p:ph type="title"/>
          </p:nvPr>
        </p:nvSpPr>
        <p:spPr>
          <a:xfrm>
            <a:off x="722312" y="4406900"/>
            <a:ext cx="7772401" cy="1362075"/>
          </a:xfrm>
          <a:prstGeom prst="rect">
            <a:avLst/>
          </a:prstGeom>
        </p:spPr>
        <p:txBody>
          <a:bodyPr anchor="t"/>
          <a:lstStyle>
            <a:lvl1pPr>
              <a:defRPr sz="4000" b="1" cap="all"/>
            </a:lvl1pPr>
          </a:lstStyle>
          <a:p>
            <a:pPr lvl="0">
              <a:defRPr sz="1800" b="0" cap="none"/>
            </a:pPr>
            <a:r>
              <a:rPr sz="4000" b="1" cap="all"/>
              <a:t>Titeltext</a:t>
            </a:r>
          </a:p>
        </p:txBody>
      </p:sp>
      <p:sp>
        <p:nvSpPr>
          <p:cNvPr id="16" name="Shape 16"/>
          <p:cNvSpPr>
            <a:spLocks noGrp="1"/>
          </p:cNvSpPr>
          <p:nvPr>
            <p:ph type="body" idx="1"/>
          </p:nvPr>
        </p:nvSpPr>
        <p:spPr>
          <a:xfrm>
            <a:off x="722312" y="2906713"/>
            <a:ext cx="7772401" cy="1500188"/>
          </a:xfrm>
          <a:prstGeom prst="rect">
            <a:avLst/>
          </a:prstGeom>
        </p:spPr>
        <p:txBody>
          <a:bodyPr anchor="b"/>
          <a:lstStyle>
            <a:lvl1pPr marL="0" indent="0">
              <a:spcBef>
                <a:spcPts val="400"/>
              </a:spcBef>
              <a:buSzTx/>
              <a:buFontTx/>
              <a:buNone/>
              <a:defRPr sz="2000">
                <a:solidFill>
                  <a:srgbClr val="888888"/>
                </a:solidFill>
              </a:defRPr>
            </a:lvl1pPr>
            <a:lvl2pPr marL="0" indent="457200">
              <a:spcBef>
                <a:spcPts val="400"/>
              </a:spcBef>
              <a:buSzTx/>
              <a:buFontTx/>
              <a:buNone/>
              <a:defRPr sz="2000">
                <a:solidFill>
                  <a:srgbClr val="888888"/>
                </a:solidFill>
              </a:defRPr>
            </a:lvl2pPr>
            <a:lvl3pPr marL="0" indent="914400">
              <a:spcBef>
                <a:spcPts val="400"/>
              </a:spcBef>
              <a:buSzTx/>
              <a:buFontTx/>
              <a:buNone/>
              <a:defRPr sz="2000">
                <a:solidFill>
                  <a:srgbClr val="888888"/>
                </a:solidFill>
              </a:defRPr>
            </a:lvl3pPr>
            <a:lvl4pPr marL="0" indent="1371600">
              <a:spcBef>
                <a:spcPts val="400"/>
              </a:spcBef>
              <a:buSzTx/>
              <a:buFontTx/>
              <a:buNone/>
              <a:defRPr sz="2000">
                <a:solidFill>
                  <a:srgbClr val="888888"/>
                </a:solidFill>
              </a:defRPr>
            </a:lvl4pPr>
            <a:lvl5pPr marL="0" indent="1828800">
              <a:spcBef>
                <a:spcPts val="400"/>
              </a:spcBef>
              <a:buSzTx/>
              <a:buFontTx/>
              <a:buNone/>
              <a:defRPr sz="2000">
                <a:solidFill>
                  <a:srgbClr val="888888"/>
                </a:solidFill>
              </a:defRPr>
            </a:lvl5pPr>
          </a:lstStyle>
          <a:p>
            <a:pPr lvl="0">
              <a:defRPr sz="1800">
                <a:solidFill>
                  <a:srgbClr val="000000"/>
                </a:solidFill>
              </a:defRPr>
            </a:pPr>
            <a:r>
              <a:rPr sz="2000">
                <a:solidFill>
                  <a:srgbClr val="888888"/>
                </a:solidFill>
              </a:rPr>
              <a:t>Brödtext nivå ett</a:t>
            </a:r>
          </a:p>
          <a:p>
            <a:pPr lvl="1">
              <a:defRPr sz="1800">
                <a:solidFill>
                  <a:srgbClr val="000000"/>
                </a:solidFill>
              </a:defRPr>
            </a:pPr>
            <a:r>
              <a:rPr sz="2000">
                <a:solidFill>
                  <a:srgbClr val="888888"/>
                </a:solidFill>
              </a:rPr>
              <a:t>Brödtext nivå två</a:t>
            </a:r>
          </a:p>
          <a:p>
            <a:pPr lvl="2">
              <a:defRPr sz="1800">
                <a:solidFill>
                  <a:srgbClr val="000000"/>
                </a:solidFill>
              </a:defRPr>
            </a:pPr>
            <a:r>
              <a:rPr sz="2000">
                <a:solidFill>
                  <a:srgbClr val="888888"/>
                </a:solidFill>
              </a:rPr>
              <a:t>Brödtext nivå tre</a:t>
            </a:r>
          </a:p>
          <a:p>
            <a:pPr lvl="3">
              <a:defRPr sz="1800">
                <a:solidFill>
                  <a:srgbClr val="000000"/>
                </a:solidFill>
              </a:defRPr>
            </a:pPr>
            <a:r>
              <a:rPr sz="2000">
                <a:solidFill>
                  <a:srgbClr val="888888"/>
                </a:solidFill>
              </a:rPr>
              <a:t>Brödtext nivå fyra</a:t>
            </a:r>
          </a:p>
          <a:p>
            <a:pPr lvl="4">
              <a:defRPr sz="1800">
                <a:solidFill>
                  <a:srgbClr val="000000"/>
                </a:solidFill>
              </a:defRPr>
            </a:pPr>
            <a:r>
              <a:rPr sz="2000">
                <a:solidFill>
                  <a:srgbClr val="888888"/>
                </a:solidFill>
              </a:rPr>
              <a:t>Brödtext nivå fem</a:t>
            </a:r>
          </a:p>
        </p:txBody>
      </p:sp>
      <p:sp>
        <p:nvSpPr>
          <p:cNvPr id="17" name="Shape 17"/>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9" name="Shape 19"/>
          <p:cNvSpPr>
            <a:spLocks noGrp="1"/>
          </p:cNvSpPr>
          <p:nvPr>
            <p:ph type="title"/>
          </p:nvPr>
        </p:nvSpPr>
        <p:spPr>
          <a:prstGeom prst="rect">
            <a:avLst/>
          </a:prstGeom>
        </p:spPr>
        <p:txBody>
          <a:bodyPr/>
          <a:lstStyle>
            <a:lvl1pPr algn="ctr"/>
          </a:lstStyle>
          <a:p>
            <a:pPr lvl="0">
              <a:defRPr sz="1800"/>
            </a:pPr>
            <a:r>
              <a:rPr sz="4400"/>
              <a:t>Titeltext</a:t>
            </a:r>
          </a:p>
        </p:txBody>
      </p:sp>
      <p:sp>
        <p:nvSpPr>
          <p:cNvPr id="20" name="Shape 20"/>
          <p:cNvSpPr>
            <a:spLocks noGrp="1"/>
          </p:cNvSpPr>
          <p:nvPr>
            <p:ph type="body" idx="1"/>
          </p:nvPr>
        </p:nvSpPr>
        <p:spPr>
          <a:xfrm>
            <a:off x="457200" y="1600200"/>
            <a:ext cx="4038600" cy="5257800"/>
          </a:xfrm>
          <a:prstGeom prst="rect">
            <a:avLst/>
          </a:prstGeom>
        </p:spPr>
        <p:txBody>
          <a:bodyPr/>
          <a:lstStyle>
            <a:lvl1pPr>
              <a:spcBef>
                <a:spcPts val="600"/>
              </a:spcBef>
              <a:defRPr sz="2800"/>
            </a:lvl1pPr>
            <a:lvl2pPr marL="790575" indent="-333375">
              <a:spcBef>
                <a:spcPts val="600"/>
              </a:spcBef>
              <a:defRPr sz="2800"/>
            </a:lvl2pPr>
            <a:lvl3pPr marL="1234439" indent="-320039">
              <a:spcBef>
                <a:spcPts val="600"/>
              </a:spcBef>
              <a:defRPr sz="2800"/>
            </a:lvl3pPr>
            <a:lvl4pPr marL="1727200" indent="-355600">
              <a:spcBef>
                <a:spcPts val="600"/>
              </a:spcBef>
              <a:defRPr sz="2800"/>
            </a:lvl4pPr>
            <a:lvl5pPr marL="2184400" indent="-355600">
              <a:spcBef>
                <a:spcPts val="600"/>
              </a:spcBef>
              <a:defRPr sz="2800"/>
            </a:lvl5pPr>
          </a:lstStyle>
          <a:p>
            <a:pPr lvl="0">
              <a:defRPr sz="1800"/>
            </a:pPr>
            <a:r>
              <a:rPr sz="2800"/>
              <a:t>Brödtext nivå ett</a:t>
            </a:r>
          </a:p>
          <a:p>
            <a:pPr lvl="1">
              <a:defRPr sz="1800"/>
            </a:pPr>
            <a:r>
              <a:rPr sz="2800"/>
              <a:t>Brödtext nivå två</a:t>
            </a:r>
          </a:p>
          <a:p>
            <a:pPr lvl="2">
              <a:defRPr sz="1800"/>
            </a:pPr>
            <a:r>
              <a:rPr sz="2800"/>
              <a:t>Brödtext nivå tre</a:t>
            </a:r>
          </a:p>
          <a:p>
            <a:pPr lvl="3">
              <a:defRPr sz="1800"/>
            </a:pPr>
            <a:r>
              <a:rPr sz="2800"/>
              <a:t>Brödtext nivå fyra</a:t>
            </a:r>
          </a:p>
          <a:p>
            <a:pPr lvl="4">
              <a:defRPr sz="1800"/>
            </a:pPr>
            <a:r>
              <a:rPr sz="2800"/>
              <a:t>Brödtext nivå fem</a:t>
            </a:r>
          </a:p>
        </p:txBody>
      </p:sp>
      <p:sp>
        <p:nvSpPr>
          <p:cNvPr id="21" name="Shape 21"/>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3" name="Shape 23"/>
          <p:cNvSpPr>
            <a:spLocks noGrp="1"/>
          </p:cNvSpPr>
          <p:nvPr>
            <p:ph type="title"/>
          </p:nvPr>
        </p:nvSpPr>
        <p:spPr>
          <a:xfrm>
            <a:off x="457200" y="256810"/>
            <a:ext cx="8229600" cy="1178656"/>
          </a:xfrm>
          <a:prstGeom prst="rect">
            <a:avLst/>
          </a:prstGeom>
        </p:spPr>
        <p:txBody>
          <a:bodyPr/>
          <a:lstStyle>
            <a:lvl1pPr algn="ctr"/>
          </a:lstStyle>
          <a:p>
            <a:pPr lvl="0">
              <a:defRPr sz="1800"/>
            </a:pPr>
            <a:r>
              <a:rPr sz="4400"/>
              <a:t>Titeltext</a:t>
            </a:r>
          </a:p>
        </p:txBody>
      </p:sp>
      <p:sp>
        <p:nvSpPr>
          <p:cNvPr id="24" name="Shape 24"/>
          <p:cNvSpPr>
            <a:spLocks noGrp="1"/>
          </p:cNvSpPr>
          <p:nvPr>
            <p:ph type="body" idx="1"/>
          </p:nvPr>
        </p:nvSpPr>
        <p:spPr>
          <a:xfrm>
            <a:off x="457200" y="1435465"/>
            <a:ext cx="4040188" cy="739411"/>
          </a:xfrm>
          <a:prstGeom prst="rect">
            <a:avLst/>
          </a:prstGeom>
        </p:spPr>
        <p:txBody>
          <a:bodyPr anchor="b"/>
          <a:lstStyle>
            <a:lvl1pPr marL="0" indent="0">
              <a:spcBef>
                <a:spcPts val="500"/>
              </a:spcBef>
              <a:buSzTx/>
              <a:buFontTx/>
              <a:buNone/>
              <a:defRPr sz="2400" b="1"/>
            </a:lvl1pPr>
            <a:lvl2pPr marL="0" indent="457200">
              <a:spcBef>
                <a:spcPts val="500"/>
              </a:spcBef>
              <a:buSzTx/>
              <a:buFontTx/>
              <a:buNone/>
              <a:defRPr sz="2400" b="1"/>
            </a:lvl2pPr>
            <a:lvl3pPr marL="0" indent="914400">
              <a:spcBef>
                <a:spcPts val="500"/>
              </a:spcBef>
              <a:buSzTx/>
              <a:buFontTx/>
              <a:buNone/>
              <a:defRPr sz="2400" b="1"/>
            </a:lvl3pPr>
            <a:lvl4pPr marL="0" indent="1371600">
              <a:spcBef>
                <a:spcPts val="500"/>
              </a:spcBef>
              <a:buSzTx/>
              <a:buFontTx/>
              <a:buNone/>
              <a:defRPr sz="2400" b="1"/>
            </a:lvl4pPr>
            <a:lvl5pPr marL="0" indent="1828800">
              <a:spcBef>
                <a:spcPts val="500"/>
              </a:spcBef>
              <a:buSzTx/>
              <a:buFontTx/>
              <a:buNone/>
              <a:defRPr sz="2400" b="1"/>
            </a:lvl5pPr>
          </a:lstStyle>
          <a:p>
            <a:pPr lvl="0">
              <a:defRPr sz="1800" b="0"/>
            </a:pPr>
            <a:r>
              <a:rPr sz="2400" b="1"/>
              <a:t>Brödtext nivå ett</a:t>
            </a:r>
          </a:p>
          <a:p>
            <a:pPr lvl="1">
              <a:defRPr sz="1800" b="0"/>
            </a:pPr>
            <a:r>
              <a:rPr sz="2400" b="1"/>
              <a:t>Brödtext nivå två</a:t>
            </a:r>
          </a:p>
          <a:p>
            <a:pPr lvl="2">
              <a:defRPr sz="1800" b="0"/>
            </a:pPr>
            <a:r>
              <a:rPr sz="2400" b="1"/>
              <a:t>Brödtext nivå tre</a:t>
            </a:r>
          </a:p>
          <a:p>
            <a:pPr lvl="3">
              <a:defRPr sz="1800" b="0"/>
            </a:pPr>
            <a:r>
              <a:rPr sz="2400" b="1"/>
              <a:t>Brödtext nivå fyra</a:t>
            </a:r>
          </a:p>
          <a:p>
            <a:pPr lvl="4">
              <a:defRPr sz="1800" b="0"/>
            </a:pPr>
            <a:r>
              <a:rPr sz="2400" b="1"/>
              <a:t>Brödtext nivå fem</a:t>
            </a:r>
          </a:p>
        </p:txBody>
      </p:sp>
      <p:sp>
        <p:nvSpPr>
          <p:cNvPr id="25" name="Shape 25"/>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7" name="Shape 27"/>
          <p:cNvSpPr>
            <a:spLocks noGrp="1"/>
          </p:cNvSpPr>
          <p:nvPr>
            <p:ph type="title"/>
          </p:nvPr>
        </p:nvSpPr>
        <p:spPr>
          <a:xfrm>
            <a:off x="457200" y="274638"/>
            <a:ext cx="8229600" cy="1325563"/>
          </a:xfrm>
          <a:prstGeom prst="rect">
            <a:avLst/>
          </a:prstGeom>
        </p:spPr>
        <p:txBody>
          <a:bodyPr anchor="t"/>
          <a:lstStyle>
            <a:lvl1pPr algn="ctr"/>
          </a:lstStyle>
          <a:p>
            <a:pPr lvl="0">
              <a:defRPr sz="1800"/>
            </a:pPr>
            <a:r>
              <a:rPr sz="4400"/>
              <a:t>Titeltext</a:t>
            </a:r>
          </a:p>
        </p:txBody>
      </p:sp>
      <p:sp>
        <p:nvSpPr>
          <p:cNvPr id="28" name="Shape 28"/>
          <p:cNvSpPr>
            <a:spLocks noGrp="1"/>
          </p:cNvSpPr>
          <p:nvPr>
            <p:ph type="sldNum" sz="quarter" idx="2"/>
          </p:nvPr>
        </p:nvSpPr>
        <p:spPr>
          <a:prstGeom prst="rect">
            <a:avLst/>
          </a:prstGeom>
        </p:spPr>
        <p:txBody>
          <a:bodyPr/>
          <a:lstStyle/>
          <a:p>
            <a:pPr lvl="0"/>
            <a:fld id="{86CB4B4D-7CA3-9044-876B-883B54F8677D}" type="slidenum">
              <a:rPr/>
              <a:pPr lvl="0"/>
              <a:t>‹#›</a:t>
            </a:fld>
            <a:endParaRPr/>
          </a:p>
        </p:txBody>
      </p:sp>
      <p:pic>
        <p:nvPicPr>
          <p:cNvPr id="29" name="image1.png"/>
          <p:cNvPicPr/>
          <p:nvPr/>
        </p:nvPicPr>
        <p:blipFill>
          <a:blip r:embed="rId2" cstate="print">
            <a:extLst/>
          </a:blip>
          <a:stretch>
            <a:fillRect/>
          </a:stretch>
        </p:blipFill>
        <p:spPr>
          <a:xfrm>
            <a:off x="3306810" y="2109593"/>
            <a:ext cx="2489327" cy="2754147"/>
          </a:xfrm>
          <a:prstGeom prst="rect">
            <a:avLst/>
          </a:prstGeom>
          <a:ln w="12700">
            <a:miter lim="400000"/>
          </a:ln>
        </p:spPr>
      </p:pic>
    </p:spTree>
  </p:cSld>
  <p:clrMapOvr>
    <a:masterClrMapping/>
  </p:clrMapOvr>
  <p:transition spd="med"/>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33" name="Shape 33"/>
          <p:cNvSpPr>
            <a:spLocks noGrp="1"/>
          </p:cNvSpPr>
          <p:nvPr>
            <p:ph type="title"/>
          </p:nvPr>
        </p:nvSpPr>
        <p:spPr>
          <a:xfrm>
            <a:off x="457200" y="0"/>
            <a:ext cx="3008314" cy="1435100"/>
          </a:xfrm>
          <a:prstGeom prst="rect">
            <a:avLst/>
          </a:prstGeom>
        </p:spPr>
        <p:txBody>
          <a:bodyPr anchor="b"/>
          <a:lstStyle>
            <a:lvl1pPr>
              <a:defRPr sz="2000" b="1"/>
            </a:lvl1pPr>
          </a:lstStyle>
          <a:p>
            <a:pPr lvl="0">
              <a:defRPr sz="1800" b="0"/>
            </a:pPr>
            <a:r>
              <a:rPr sz="2000" b="1"/>
              <a:t>Titeltext</a:t>
            </a:r>
          </a:p>
        </p:txBody>
      </p:sp>
      <p:sp>
        <p:nvSpPr>
          <p:cNvPr id="34" name="Shape 34"/>
          <p:cNvSpPr>
            <a:spLocks noGrp="1"/>
          </p:cNvSpPr>
          <p:nvPr>
            <p:ph type="body" idx="1"/>
          </p:nvPr>
        </p:nvSpPr>
        <p:spPr>
          <a:xfrm>
            <a:off x="3575050" y="273050"/>
            <a:ext cx="5111750" cy="6584950"/>
          </a:xfrm>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35" name="Shape 35"/>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37" name="Shape 37"/>
          <p:cNvSpPr>
            <a:spLocks noGrp="1"/>
          </p:cNvSpPr>
          <p:nvPr>
            <p:ph type="title"/>
          </p:nvPr>
        </p:nvSpPr>
        <p:spPr>
          <a:xfrm>
            <a:off x="1792288" y="4800600"/>
            <a:ext cx="5486401" cy="566738"/>
          </a:xfrm>
          <a:prstGeom prst="rect">
            <a:avLst/>
          </a:prstGeom>
        </p:spPr>
        <p:txBody>
          <a:bodyPr anchor="b"/>
          <a:lstStyle>
            <a:lvl1pPr>
              <a:defRPr sz="2000" b="1"/>
            </a:lvl1pPr>
          </a:lstStyle>
          <a:p>
            <a:pPr lvl="0">
              <a:defRPr sz="1800" b="0"/>
            </a:pPr>
            <a:r>
              <a:rPr sz="2000" b="1"/>
              <a:t>Titeltext</a:t>
            </a:r>
          </a:p>
        </p:txBody>
      </p:sp>
      <p:sp>
        <p:nvSpPr>
          <p:cNvPr id="38" name="Shape 38"/>
          <p:cNvSpPr>
            <a:spLocks noGrp="1"/>
          </p:cNvSpPr>
          <p:nvPr>
            <p:ph type="body" idx="1"/>
          </p:nvPr>
        </p:nvSpPr>
        <p:spPr>
          <a:xfrm>
            <a:off x="1792288" y="5367337"/>
            <a:ext cx="5486401" cy="804863"/>
          </a:xfrm>
          <a:prstGeom prst="rect">
            <a:avLst/>
          </a:prstGeom>
        </p:spPr>
        <p:txBody>
          <a:bodyPr/>
          <a:lstStyle>
            <a:lvl1pPr marL="0" indent="0">
              <a:spcBef>
                <a:spcPts val="300"/>
              </a:spcBef>
              <a:buSzTx/>
              <a:buFontTx/>
              <a:buNone/>
              <a:defRPr sz="1400"/>
            </a:lvl1pPr>
            <a:lvl2pPr marL="0" indent="457200">
              <a:spcBef>
                <a:spcPts val="300"/>
              </a:spcBef>
              <a:buSzTx/>
              <a:buFontTx/>
              <a:buNone/>
              <a:defRPr sz="1400"/>
            </a:lvl2pPr>
            <a:lvl3pPr marL="0" indent="914400">
              <a:spcBef>
                <a:spcPts val="300"/>
              </a:spcBef>
              <a:buSzTx/>
              <a:buFontTx/>
              <a:buNone/>
              <a:defRPr sz="1400"/>
            </a:lvl3pPr>
            <a:lvl4pPr marL="0" indent="1371600">
              <a:spcBef>
                <a:spcPts val="300"/>
              </a:spcBef>
              <a:buSzTx/>
              <a:buFontTx/>
              <a:buNone/>
              <a:defRPr sz="1400"/>
            </a:lvl4pPr>
            <a:lvl5pPr marL="0" indent="1828800">
              <a:spcBef>
                <a:spcPts val="300"/>
              </a:spcBef>
              <a:buSzTx/>
              <a:buFontTx/>
              <a:buNone/>
              <a:defRPr sz="1400"/>
            </a:lvl5pPr>
          </a:lstStyle>
          <a:p>
            <a:pPr lvl="0">
              <a:defRPr sz="1800"/>
            </a:pPr>
            <a:r>
              <a:rPr sz="1400"/>
              <a:t>Brödtext nivå ett</a:t>
            </a:r>
          </a:p>
          <a:p>
            <a:pPr lvl="1">
              <a:defRPr sz="1800"/>
            </a:pPr>
            <a:r>
              <a:rPr sz="1400"/>
              <a:t>Brödtext nivå två</a:t>
            </a:r>
          </a:p>
          <a:p>
            <a:pPr lvl="2">
              <a:defRPr sz="1800"/>
            </a:pPr>
            <a:r>
              <a:rPr sz="1400"/>
              <a:t>Brödtext nivå tre</a:t>
            </a:r>
          </a:p>
          <a:p>
            <a:pPr lvl="3">
              <a:defRPr sz="1800"/>
            </a:pPr>
            <a:r>
              <a:rPr sz="1400"/>
              <a:t>Brödtext nivå fyra</a:t>
            </a:r>
          </a:p>
          <a:p>
            <a:pPr lvl="4">
              <a:defRPr sz="1800"/>
            </a:pPr>
            <a:r>
              <a:rPr sz="1400"/>
              <a:t>Brödtext nivå fem</a:t>
            </a:r>
          </a:p>
        </p:txBody>
      </p:sp>
      <p:sp>
        <p:nvSpPr>
          <p:cNvPr id="39" name="Shape 39"/>
          <p:cNvSpPr>
            <a:spLocks noGrp="1"/>
          </p:cNvSpPr>
          <p:nvPr>
            <p:ph type="sldNum" sz="quarter" idx="2"/>
          </p:nvPr>
        </p:nvSpPr>
        <p:spPr>
          <a:prstGeom prst="rect">
            <a:avLst/>
          </a:prstGeom>
        </p:spPr>
        <p:txBody>
          <a:bodyPr/>
          <a:lstStyle/>
          <a:p>
            <a:pPr lvl="0"/>
            <a:fld id="{86CB4B4D-7CA3-9044-876B-883B54F8677D}" type="slidenum">
              <a:rPr/>
              <a:pPr lvl="0"/>
              <a:t>‹#›</a:t>
            </a:fld>
            <a:endParaRPr/>
          </a:p>
        </p:txBody>
      </p:sp>
      <p:pic>
        <p:nvPicPr>
          <p:cNvPr id="40" name="image1.png"/>
          <p:cNvPicPr/>
          <p:nvPr/>
        </p:nvPicPr>
        <p:blipFill>
          <a:blip r:embed="rId2" cstate="print">
            <a:extLst/>
          </a:blip>
          <a:stretch>
            <a:fillRect/>
          </a:stretch>
        </p:blipFill>
        <p:spPr>
          <a:xfrm>
            <a:off x="2842914" y="1018818"/>
            <a:ext cx="3385149" cy="3745270"/>
          </a:xfrm>
          <a:prstGeom prst="rect">
            <a:avLst/>
          </a:prstGeom>
          <a:ln w="12700">
            <a:miter lim="400000"/>
          </a:ln>
        </p:spPr>
      </p:pic>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42" name="Shape 42"/>
          <p:cNvSpPr>
            <a:spLocks noGrp="1"/>
          </p:cNvSpPr>
          <p:nvPr>
            <p:ph type="title"/>
          </p:nvPr>
        </p:nvSpPr>
        <p:spPr>
          <a:prstGeom prst="rect">
            <a:avLst/>
          </a:prstGeom>
        </p:spPr>
        <p:txBody>
          <a:bodyPr/>
          <a:lstStyle>
            <a:lvl1pPr algn="ctr"/>
          </a:lstStyle>
          <a:p>
            <a:pPr lvl="0">
              <a:defRPr sz="1800"/>
            </a:pPr>
            <a:r>
              <a:rPr sz="4400"/>
              <a:t>Titeltext</a:t>
            </a:r>
          </a:p>
        </p:txBody>
      </p:sp>
      <p:sp>
        <p:nvSpPr>
          <p:cNvPr id="43" name="Shape 43"/>
          <p:cNvSpPr>
            <a:spLocks noGrp="1"/>
          </p:cNvSpPr>
          <p:nvPr>
            <p:ph type="body" idx="1"/>
          </p:nvPr>
        </p:nvSpPr>
        <p:spPr>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44" name="Shape 44"/>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46" name="Shape 46"/>
          <p:cNvSpPr>
            <a:spLocks noGrp="1"/>
          </p:cNvSpPr>
          <p:nvPr>
            <p:ph type="title"/>
          </p:nvPr>
        </p:nvSpPr>
        <p:spPr>
          <a:xfrm>
            <a:off x="6629400" y="0"/>
            <a:ext cx="2057400" cy="6400802"/>
          </a:xfrm>
          <a:prstGeom prst="rect">
            <a:avLst/>
          </a:prstGeom>
        </p:spPr>
        <p:txBody>
          <a:bodyPr/>
          <a:lstStyle>
            <a:lvl1pPr algn="ctr"/>
          </a:lstStyle>
          <a:p>
            <a:pPr lvl="0">
              <a:defRPr sz="1800"/>
            </a:pPr>
            <a:r>
              <a:rPr sz="4400"/>
              <a:t>Titeltext</a:t>
            </a:r>
          </a:p>
        </p:txBody>
      </p:sp>
      <p:sp>
        <p:nvSpPr>
          <p:cNvPr id="47" name="Shape 47"/>
          <p:cNvSpPr>
            <a:spLocks noGrp="1"/>
          </p:cNvSpPr>
          <p:nvPr>
            <p:ph type="body" idx="1"/>
          </p:nvPr>
        </p:nvSpPr>
        <p:spPr>
          <a:xfrm>
            <a:off x="457200" y="274638"/>
            <a:ext cx="6019800" cy="6583363"/>
          </a:xfrm>
          <a:prstGeom prst="rect">
            <a:avLst/>
          </a:prstGeom>
        </p:spPr>
        <p:txBody>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48" name="Shape 48"/>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457200" y="92076"/>
            <a:ext cx="8229600" cy="1508125"/>
          </a:xfrm>
          <a:prstGeom prst="rect">
            <a:avLst/>
          </a:prstGeom>
          <a:ln w="12700">
            <a:miter lim="400000"/>
          </a:ln>
          <a:extLst>
            <a:ext uri="{C572A759-6A51-4108-AA02-DFA0A04FC94B}">
              <ma14:wrappingTextBoxFlag xmlns="" xmlns:ma14="http://schemas.microsoft.com/office/mac/drawingml/2011/main" val="1"/>
            </a:ext>
          </a:extLst>
        </p:spPr>
        <p:txBody>
          <a:bodyPr lIns="45719" rIns="45719" anchor="ctr">
            <a:normAutofit/>
          </a:bodyPr>
          <a:lstStyle/>
          <a:p>
            <a:pPr lvl="0">
              <a:defRPr sz="1800"/>
            </a:pPr>
            <a:r>
              <a:rPr sz="4400"/>
              <a:t>Titeltext</a:t>
            </a:r>
          </a:p>
        </p:txBody>
      </p:sp>
      <p:sp>
        <p:nvSpPr>
          <p:cNvPr id="3" name="Shape 3"/>
          <p:cNvSpPr>
            <a:spLocks noGrp="1"/>
          </p:cNvSpPr>
          <p:nvPr>
            <p:ph type="body" idx="1"/>
          </p:nvPr>
        </p:nvSpPr>
        <p:spPr>
          <a:xfrm>
            <a:off x="457200" y="1600200"/>
            <a:ext cx="8229600" cy="5257800"/>
          </a:xfrm>
          <a:prstGeom prst="rect">
            <a:avLst/>
          </a:prstGeom>
          <a:ln w="12700">
            <a:miter lim="400000"/>
          </a:ln>
          <a:extLst>
            <a:ext uri="{C572A759-6A51-4108-AA02-DFA0A04FC94B}">
              <ma14:wrappingTextBoxFlag xmlns="" xmlns:ma14="http://schemas.microsoft.com/office/mac/drawingml/2011/main" val="1"/>
            </a:ext>
          </a:extLst>
        </p:spPr>
        <p:txBody>
          <a:bodyPr lIns="45719" rIns="45719">
            <a:normAutofit/>
          </a:bodyPr>
          <a:lstStyle/>
          <a:p>
            <a:pPr lvl="0">
              <a:defRPr sz="1800"/>
            </a:pPr>
            <a:r>
              <a:rPr sz="3200"/>
              <a:t>Brödtext nivå ett</a:t>
            </a:r>
          </a:p>
          <a:p>
            <a:pPr lvl="1">
              <a:defRPr sz="1800"/>
            </a:pPr>
            <a:r>
              <a:rPr sz="3200"/>
              <a:t>Brödtext nivå två</a:t>
            </a:r>
          </a:p>
          <a:p>
            <a:pPr lvl="2">
              <a:defRPr sz="1800"/>
            </a:pPr>
            <a:r>
              <a:rPr sz="3200"/>
              <a:t>Brödtext nivå tre</a:t>
            </a:r>
          </a:p>
          <a:p>
            <a:pPr lvl="3">
              <a:defRPr sz="1800"/>
            </a:pPr>
            <a:r>
              <a:rPr sz="3200"/>
              <a:t>Brödtext nivå fyra</a:t>
            </a:r>
          </a:p>
          <a:p>
            <a:pPr lvl="4">
              <a:defRPr sz="1800"/>
            </a:pPr>
            <a:r>
              <a:rPr sz="3200"/>
              <a:t>Brödtext nivå fem</a:t>
            </a:r>
          </a:p>
        </p:txBody>
      </p:sp>
      <p:sp>
        <p:nvSpPr>
          <p:cNvPr id="4" name="Shape 4"/>
          <p:cNvSpPr>
            <a:spLocks noGrp="1"/>
          </p:cNvSpPr>
          <p:nvPr>
            <p:ph type="sldNum" sz="quarter" idx="2"/>
          </p:nvPr>
        </p:nvSpPr>
        <p:spPr>
          <a:xfrm>
            <a:off x="6553200" y="6400413"/>
            <a:ext cx="2133600" cy="276999"/>
          </a:xfrm>
          <a:prstGeom prst="rect">
            <a:avLst/>
          </a:prstGeom>
          <a:ln w="12700">
            <a:miter lim="400000"/>
          </a:ln>
        </p:spPr>
        <p:txBody>
          <a:bodyPr lIns="45719" rIns="45719" anchor="ctr">
            <a:spAutoFit/>
          </a:bodyPr>
          <a:lstStyle>
            <a:lvl1pPr algn="r">
              <a:defRPr sz="1200">
                <a:solidFill>
                  <a:srgbClr val="888888"/>
                </a:solidFill>
              </a:defRPr>
            </a:lvl1pPr>
          </a:lstStyle>
          <a:p>
            <a:pPr lvl="0"/>
            <a:endParaRPr dirty="0"/>
          </a:p>
        </p:txBody>
      </p:sp>
      <p:pic>
        <p:nvPicPr>
          <p:cNvPr id="5" name="image1.png"/>
          <p:cNvPicPr>
            <a:picLocks noChangeAspect="1"/>
          </p:cNvPicPr>
          <p:nvPr/>
        </p:nvPicPr>
        <p:blipFill>
          <a:blip r:embed="rId13" cstate="print">
            <a:extLst/>
          </a:blip>
          <a:stretch>
            <a:fillRect/>
          </a:stretch>
        </p:blipFill>
        <p:spPr>
          <a:xfrm>
            <a:off x="7560000" y="288000"/>
            <a:ext cx="1041233" cy="1152000"/>
          </a:xfrm>
          <a:prstGeom prst="rect">
            <a:avLst/>
          </a:prstGeom>
          <a:ln w="12700">
            <a:miter lim="400000"/>
          </a:ln>
        </p:spPr>
      </p:pic>
      <p:sp>
        <p:nvSpPr>
          <p:cNvPr id="12" name="txtFooterRight"/>
          <p:cNvSpPr txBox="1"/>
          <p:nvPr userDrawn="1"/>
        </p:nvSpPr>
        <p:spPr>
          <a:xfrm>
            <a:off x="2977260" y="6638290"/>
            <a:ext cx="4633214" cy="11541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endParaRPr kumimoji="0" lang="sv-SE" sz="750" b="0" i="0" u="none" strike="noStrike" cap="none" spc="0" normalizeH="0" baseline="0">
              <a:ln>
                <a:noFill/>
              </a:ln>
              <a:solidFill>
                <a:srgbClr val="7F7F7F"/>
              </a:solidFill>
              <a:effectLst/>
              <a:uFillTx/>
              <a:latin typeface="Arial"/>
              <a:ea typeface="Calibri"/>
              <a:cs typeface="Calibri"/>
              <a:sym typeface="Calibri"/>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6" r:id="rId7"/>
    <p:sldLayoutId id="2147483657" r:id="rId8"/>
    <p:sldLayoutId id="2147483658" r:id="rId9"/>
    <p:sldLayoutId id="2147483659" r:id="rId10"/>
    <p:sldLayoutId id="2147483660" r:id="rId11"/>
  </p:sldLayoutIdLst>
  <p:transition spd="med"/>
  <p:timing>
    <p:tnLst>
      <p:par>
        <p:cTn id="1" dur="indefinite" restart="never" nodeType="tmRoot"/>
      </p:par>
    </p:tnLst>
  </p:timing>
  <p:hf sldNum="0" hdr="0" ftr="0" dt="0"/>
  <p:txStyles>
    <p:titleStyle>
      <a:lvl1pPr>
        <a:defRPr sz="4400">
          <a:latin typeface="Calibri"/>
          <a:ea typeface="Calibri"/>
          <a:cs typeface="Calibri"/>
          <a:sym typeface="Calibri"/>
        </a:defRPr>
      </a:lvl1pPr>
      <a:lvl2pPr>
        <a:defRPr sz="4400">
          <a:latin typeface="Calibri"/>
          <a:ea typeface="Calibri"/>
          <a:cs typeface="Calibri"/>
          <a:sym typeface="Calibri"/>
        </a:defRPr>
      </a:lvl2pPr>
      <a:lvl3pPr>
        <a:defRPr sz="4400">
          <a:latin typeface="Calibri"/>
          <a:ea typeface="Calibri"/>
          <a:cs typeface="Calibri"/>
          <a:sym typeface="Calibri"/>
        </a:defRPr>
      </a:lvl3pPr>
      <a:lvl4pPr>
        <a:defRPr sz="4400">
          <a:latin typeface="Calibri"/>
          <a:ea typeface="Calibri"/>
          <a:cs typeface="Calibri"/>
          <a:sym typeface="Calibri"/>
        </a:defRPr>
      </a:lvl4pPr>
      <a:lvl5pPr>
        <a:defRPr sz="4400">
          <a:latin typeface="Calibri"/>
          <a:ea typeface="Calibri"/>
          <a:cs typeface="Calibri"/>
          <a:sym typeface="Calibri"/>
        </a:defRPr>
      </a:lvl5pPr>
      <a:lvl6pPr>
        <a:defRPr sz="4400">
          <a:latin typeface="Calibri"/>
          <a:ea typeface="Calibri"/>
          <a:cs typeface="Calibri"/>
          <a:sym typeface="Calibri"/>
        </a:defRPr>
      </a:lvl6pPr>
      <a:lvl7pPr>
        <a:defRPr sz="4400">
          <a:latin typeface="Calibri"/>
          <a:ea typeface="Calibri"/>
          <a:cs typeface="Calibri"/>
          <a:sym typeface="Calibri"/>
        </a:defRPr>
      </a:lvl7pPr>
      <a:lvl8pPr>
        <a:defRPr sz="4400">
          <a:latin typeface="Calibri"/>
          <a:ea typeface="Calibri"/>
          <a:cs typeface="Calibri"/>
          <a:sym typeface="Calibri"/>
        </a:defRPr>
      </a:lvl8pPr>
      <a:lvl9pPr>
        <a:defRPr sz="4400">
          <a:latin typeface="Calibri"/>
          <a:ea typeface="Calibri"/>
          <a:cs typeface="Calibri"/>
          <a:sym typeface="Calibri"/>
        </a:defRPr>
      </a:lvl9pPr>
    </p:titleStyle>
    <p:bodyStyle>
      <a:lvl1pPr marL="342900" indent="-342900">
        <a:spcBef>
          <a:spcPts val="700"/>
        </a:spcBef>
        <a:buSzPct val="100000"/>
        <a:buFont typeface="Arial"/>
        <a:buChar char="•"/>
        <a:defRPr sz="3200">
          <a:latin typeface="Calibri"/>
          <a:ea typeface="Calibri"/>
          <a:cs typeface="Calibri"/>
          <a:sym typeface="Calibri"/>
        </a:defRPr>
      </a:lvl1pPr>
      <a:lvl2pPr marL="783771" indent="-326571">
        <a:spcBef>
          <a:spcPts val="700"/>
        </a:spcBef>
        <a:buSzPct val="100000"/>
        <a:buFont typeface="Arial"/>
        <a:buChar char="–"/>
        <a:defRPr sz="3200">
          <a:latin typeface="Calibri"/>
          <a:ea typeface="Calibri"/>
          <a:cs typeface="Calibri"/>
          <a:sym typeface="Calibri"/>
        </a:defRPr>
      </a:lvl2pPr>
      <a:lvl3pPr marL="1219200" indent="-304800">
        <a:spcBef>
          <a:spcPts val="700"/>
        </a:spcBef>
        <a:buSzPct val="100000"/>
        <a:buFont typeface="Arial"/>
        <a:buChar char="•"/>
        <a:defRPr sz="3200">
          <a:latin typeface="Calibri"/>
          <a:ea typeface="Calibri"/>
          <a:cs typeface="Calibri"/>
          <a:sym typeface="Calibri"/>
        </a:defRPr>
      </a:lvl3pPr>
      <a:lvl4pPr marL="1737360" indent="-365760">
        <a:spcBef>
          <a:spcPts val="700"/>
        </a:spcBef>
        <a:buSzPct val="100000"/>
        <a:buFont typeface="Arial"/>
        <a:buChar char="–"/>
        <a:defRPr sz="3200">
          <a:latin typeface="Calibri"/>
          <a:ea typeface="Calibri"/>
          <a:cs typeface="Calibri"/>
          <a:sym typeface="Calibri"/>
        </a:defRPr>
      </a:lvl4pPr>
      <a:lvl5pPr marL="2194560" indent="-365760">
        <a:spcBef>
          <a:spcPts val="700"/>
        </a:spcBef>
        <a:buSzPct val="100000"/>
        <a:buFont typeface="Arial"/>
        <a:buChar char="»"/>
        <a:defRPr sz="3200">
          <a:latin typeface="Calibri"/>
          <a:ea typeface="Calibri"/>
          <a:cs typeface="Calibri"/>
          <a:sym typeface="Calibri"/>
        </a:defRPr>
      </a:lvl5pPr>
      <a:lvl6pPr marL="2651760" indent="-365760">
        <a:spcBef>
          <a:spcPts val="700"/>
        </a:spcBef>
        <a:buSzPct val="100000"/>
        <a:buFont typeface="Arial"/>
        <a:buChar char="•"/>
        <a:defRPr sz="3200">
          <a:latin typeface="Calibri"/>
          <a:ea typeface="Calibri"/>
          <a:cs typeface="Calibri"/>
          <a:sym typeface="Calibri"/>
        </a:defRPr>
      </a:lvl6pPr>
      <a:lvl7pPr marL="3108960" indent="-365760">
        <a:spcBef>
          <a:spcPts val="700"/>
        </a:spcBef>
        <a:buSzPct val="100000"/>
        <a:buFont typeface="Arial"/>
        <a:buChar char="•"/>
        <a:defRPr sz="3200">
          <a:latin typeface="Calibri"/>
          <a:ea typeface="Calibri"/>
          <a:cs typeface="Calibri"/>
          <a:sym typeface="Calibri"/>
        </a:defRPr>
      </a:lvl7pPr>
      <a:lvl8pPr marL="3566159" indent="-365759">
        <a:spcBef>
          <a:spcPts val="700"/>
        </a:spcBef>
        <a:buSzPct val="100000"/>
        <a:buFont typeface="Arial"/>
        <a:buChar char="•"/>
        <a:defRPr sz="3200">
          <a:latin typeface="Calibri"/>
          <a:ea typeface="Calibri"/>
          <a:cs typeface="Calibri"/>
          <a:sym typeface="Calibri"/>
        </a:defRPr>
      </a:lvl8pPr>
      <a:lvl9pPr marL="4023359" indent="-365759">
        <a:spcBef>
          <a:spcPts val="700"/>
        </a:spcBef>
        <a:buSzPct val="100000"/>
        <a:buFont typeface="Arial"/>
        <a:buChar char="•"/>
        <a:defRPr sz="3200">
          <a:latin typeface="Calibri"/>
          <a:ea typeface="Calibri"/>
          <a:cs typeface="Calibri"/>
          <a:sym typeface="Calibri"/>
        </a:defRPr>
      </a:lvl9pPr>
    </p:bodyStyle>
    <p:otherStyle>
      <a:lvl1pPr algn="r">
        <a:defRPr sz="1200">
          <a:solidFill>
            <a:schemeClr val="tx1"/>
          </a:solidFill>
          <a:latin typeface="+mn-lt"/>
          <a:ea typeface="+mn-ea"/>
          <a:cs typeface="+mn-cs"/>
          <a:sym typeface="Calibri"/>
        </a:defRPr>
      </a:lvl1pPr>
      <a:lvl2pPr indent="457200" algn="r">
        <a:defRPr sz="1200">
          <a:solidFill>
            <a:schemeClr val="tx1"/>
          </a:solidFill>
          <a:latin typeface="+mn-lt"/>
          <a:ea typeface="+mn-ea"/>
          <a:cs typeface="+mn-cs"/>
          <a:sym typeface="Calibri"/>
        </a:defRPr>
      </a:lvl2pPr>
      <a:lvl3pPr indent="914400" algn="r">
        <a:defRPr sz="1200">
          <a:solidFill>
            <a:schemeClr val="tx1"/>
          </a:solidFill>
          <a:latin typeface="+mn-lt"/>
          <a:ea typeface="+mn-ea"/>
          <a:cs typeface="+mn-cs"/>
          <a:sym typeface="Calibri"/>
        </a:defRPr>
      </a:lvl3pPr>
      <a:lvl4pPr indent="1371600" algn="r">
        <a:defRPr sz="1200">
          <a:solidFill>
            <a:schemeClr val="tx1"/>
          </a:solidFill>
          <a:latin typeface="+mn-lt"/>
          <a:ea typeface="+mn-ea"/>
          <a:cs typeface="+mn-cs"/>
          <a:sym typeface="Calibri"/>
        </a:defRPr>
      </a:lvl4pPr>
      <a:lvl5pPr indent="1828800" algn="r">
        <a:defRPr sz="1200">
          <a:solidFill>
            <a:schemeClr val="tx1"/>
          </a:solidFill>
          <a:latin typeface="+mn-lt"/>
          <a:ea typeface="+mn-ea"/>
          <a:cs typeface="+mn-cs"/>
          <a:sym typeface="Calibri"/>
        </a:defRPr>
      </a:lvl5pPr>
      <a:lvl6pPr indent="2286000" algn="r">
        <a:defRPr sz="1200">
          <a:solidFill>
            <a:schemeClr val="tx1"/>
          </a:solidFill>
          <a:latin typeface="+mn-lt"/>
          <a:ea typeface="+mn-ea"/>
          <a:cs typeface="+mn-cs"/>
          <a:sym typeface="Calibri"/>
        </a:defRPr>
      </a:lvl6pPr>
      <a:lvl7pPr indent="2743200" algn="r">
        <a:defRPr sz="1200">
          <a:solidFill>
            <a:schemeClr val="tx1"/>
          </a:solidFill>
          <a:latin typeface="+mn-lt"/>
          <a:ea typeface="+mn-ea"/>
          <a:cs typeface="+mn-cs"/>
          <a:sym typeface="Calibri"/>
        </a:defRPr>
      </a:lvl7pPr>
      <a:lvl8pPr indent="3200400" algn="r">
        <a:defRPr sz="1200">
          <a:solidFill>
            <a:schemeClr val="tx1"/>
          </a:solidFill>
          <a:latin typeface="+mn-lt"/>
          <a:ea typeface="+mn-ea"/>
          <a:cs typeface="+mn-cs"/>
          <a:sym typeface="Calibri"/>
        </a:defRPr>
      </a:lvl8pPr>
      <a:lvl9pPr indent="3657600" algn="r">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peter.neikell@gmail.co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hyperlink" Target="http://www.ur.s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Shape 53"/>
          <p:cNvSpPr>
            <a:spLocks noGrp="1"/>
          </p:cNvSpPr>
          <p:nvPr>
            <p:ph type="title"/>
          </p:nvPr>
        </p:nvSpPr>
        <p:spPr/>
        <p:txBody>
          <a:bodyPr>
            <a:normAutofit fontScale="90000"/>
          </a:bodyPr>
          <a:lstStyle/>
          <a:p>
            <a:pPr lvl="0"/>
            <a:r>
              <a:rPr lang="sv-SE" dirty="0" smtClean="0">
                <a:sym typeface="Arial"/>
              </a:rPr>
              <a:t>Föräldramöte P2011</a:t>
            </a:r>
            <a:br>
              <a:rPr lang="sv-SE" dirty="0" smtClean="0">
                <a:sym typeface="Arial"/>
              </a:rPr>
            </a:br>
            <a:r>
              <a:rPr lang="sv-SE" dirty="0" smtClean="0">
                <a:sym typeface="Arial"/>
              </a:rPr>
              <a:t>20180411</a:t>
            </a:r>
            <a:endParaRPr lang="sv-SE" dirty="0">
              <a:sym typeface="Arial"/>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57200" y="92076"/>
            <a:ext cx="8229600" cy="1508125"/>
          </a:xfrm>
        </p:spPr>
        <p:txBody>
          <a:bodyPr/>
          <a:lstStyle/>
          <a:p>
            <a:r>
              <a:rPr lang="sv-SE" dirty="0" smtClean="0"/>
              <a:t>Agenda</a:t>
            </a:r>
            <a:endParaRPr lang="sv-SE" dirty="0"/>
          </a:p>
        </p:txBody>
      </p:sp>
      <p:sp>
        <p:nvSpPr>
          <p:cNvPr id="3" name="Platshållare för text 2"/>
          <p:cNvSpPr>
            <a:spLocks noGrp="1"/>
          </p:cNvSpPr>
          <p:nvPr>
            <p:ph type="body" idx="1"/>
          </p:nvPr>
        </p:nvSpPr>
        <p:spPr/>
        <p:txBody>
          <a:bodyPr>
            <a:normAutofit fontScale="85000" lnSpcReduction="20000"/>
          </a:bodyPr>
          <a:lstStyle/>
          <a:p>
            <a:pPr lvl="0"/>
            <a:r>
              <a:rPr lang="sv-SE" sz="3800" dirty="0" smtClean="0"/>
              <a:t>Föreningen</a:t>
            </a:r>
            <a:endParaRPr lang="sv-SE" dirty="0" smtClean="0"/>
          </a:p>
          <a:p>
            <a:pPr lvl="1"/>
            <a:r>
              <a:rPr lang="sv-SE" dirty="0" smtClean="0"/>
              <a:t>Bjärreds IF </a:t>
            </a:r>
          </a:p>
          <a:p>
            <a:pPr lvl="1"/>
            <a:r>
              <a:rPr lang="sv-SE" dirty="0" smtClean="0"/>
              <a:t>Röda tråden</a:t>
            </a:r>
          </a:p>
          <a:p>
            <a:pPr lvl="0"/>
            <a:r>
              <a:rPr lang="sv-SE" sz="3800" dirty="0" smtClean="0"/>
              <a:t>Laget</a:t>
            </a:r>
            <a:endParaRPr lang="sv-SE" dirty="0" smtClean="0"/>
          </a:p>
          <a:p>
            <a:pPr lvl="1"/>
            <a:r>
              <a:rPr lang="sv-SE" dirty="0" smtClean="0"/>
              <a:t>Tränarna</a:t>
            </a:r>
          </a:p>
          <a:p>
            <a:pPr lvl="1"/>
            <a:r>
              <a:rPr lang="sv-SE" dirty="0" smtClean="0"/>
              <a:t>Målsättning</a:t>
            </a:r>
          </a:p>
          <a:p>
            <a:pPr lvl="1"/>
            <a:r>
              <a:rPr lang="sv-SE" dirty="0" smtClean="0"/>
              <a:t>Träningar</a:t>
            </a:r>
          </a:p>
          <a:p>
            <a:pPr lvl="1"/>
            <a:r>
              <a:rPr lang="sv-SE" dirty="0" smtClean="0"/>
              <a:t>Matcher</a:t>
            </a:r>
          </a:p>
          <a:p>
            <a:pPr lvl="1"/>
            <a:r>
              <a:rPr lang="sv-SE" dirty="0" smtClean="0"/>
              <a:t>Förväntningar</a:t>
            </a:r>
          </a:p>
          <a:p>
            <a:pPr lvl="1"/>
            <a:r>
              <a:rPr lang="sv-SE" dirty="0" smtClean="0"/>
              <a:t>Övrigt</a:t>
            </a:r>
          </a:p>
          <a:p>
            <a:pPr lvl="0"/>
            <a:r>
              <a:rPr lang="sv-SE" sz="3800" dirty="0" smtClean="0"/>
              <a:t>Föräldragruppen</a:t>
            </a:r>
            <a:endParaRPr lang="sv-SE" dirty="0"/>
          </a:p>
        </p:txBody>
      </p:sp>
    </p:spTree>
    <p:extLst>
      <p:ext uri="{BB962C8B-B14F-4D97-AF65-F5344CB8AC3E}">
        <p14:creationId xmlns:p14="http://schemas.microsoft.com/office/powerpoint/2010/main" val="22831311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Shape 62"/>
          <p:cNvSpPr>
            <a:spLocks noGrp="1"/>
          </p:cNvSpPr>
          <p:nvPr>
            <p:ph type="title"/>
          </p:nvPr>
        </p:nvSpPr>
        <p:spPr>
          <a:xfrm>
            <a:off x="457200" y="92076"/>
            <a:ext cx="8229600" cy="1508125"/>
          </a:xfrm>
        </p:spPr>
        <p:txBody>
          <a:bodyPr/>
          <a:lstStyle/>
          <a:p>
            <a:pPr lvl="0"/>
            <a:r>
              <a:rPr lang="sv-SE" dirty="0" smtClean="0"/>
              <a:t>Bjärreds IF</a:t>
            </a:r>
            <a:endParaRPr lang="sv-SE" dirty="0"/>
          </a:p>
        </p:txBody>
      </p:sp>
      <p:sp>
        <p:nvSpPr>
          <p:cNvPr id="63" name="Shape 63"/>
          <p:cNvSpPr>
            <a:spLocks noGrp="1"/>
          </p:cNvSpPr>
          <p:nvPr>
            <p:ph type="body" idx="1"/>
          </p:nvPr>
        </p:nvSpPr>
        <p:spPr/>
        <p:txBody>
          <a:bodyPr/>
          <a:lstStyle/>
          <a:p>
            <a:pPr lvl="0"/>
            <a:r>
              <a:rPr lang="sv-SE" dirty="0" smtClean="0"/>
              <a:t>Föreningen</a:t>
            </a:r>
          </a:p>
          <a:p>
            <a:pPr lvl="1"/>
            <a:r>
              <a:rPr lang="sv-SE" sz="2800" dirty="0" smtClean="0"/>
              <a:t>överblick </a:t>
            </a:r>
            <a:endParaRPr lang="sv-SE" dirty="0"/>
          </a:p>
        </p:txBody>
      </p:sp>
      <p:grpSp>
        <p:nvGrpSpPr>
          <p:cNvPr id="74" name="Group 74"/>
          <p:cNvGrpSpPr/>
          <p:nvPr/>
        </p:nvGrpSpPr>
        <p:grpSpPr>
          <a:xfrm>
            <a:off x="835837" y="2937304"/>
            <a:ext cx="7287628" cy="2809731"/>
            <a:chOff x="0" y="0"/>
            <a:chExt cx="7287627" cy="2809730"/>
          </a:xfrm>
        </p:grpSpPr>
        <p:sp>
          <p:nvSpPr>
            <p:cNvPr id="64" name="Shape 64"/>
            <p:cNvSpPr/>
            <p:nvPr/>
          </p:nvSpPr>
          <p:spPr>
            <a:xfrm>
              <a:off x="48071" y="0"/>
              <a:ext cx="3095179" cy="1270000"/>
            </a:xfrm>
            <a:prstGeom prst="rect">
              <a:avLst/>
            </a:prstGeom>
            <a:solidFill>
              <a:srgbClr val="FFFFFF"/>
            </a:solidFill>
            <a:ln w="25400" cap="flat">
              <a:solidFill>
                <a:srgbClr val="4F81BD"/>
              </a:solidFill>
              <a:prstDash val="solid"/>
              <a:bevel/>
            </a:ln>
            <a:effectLst>
              <a:outerShdw blurRad="38100" dist="23000" dir="5400000" rotWithShape="0">
                <a:srgbClr val="000000">
                  <a:alpha val="35000"/>
                </a:srgbClr>
              </a:outerShdw>
            </a:effectLst>
            <a:extLst>
              <a:ext uri="{C572A759-6A51-4108-AA02-DFA0A04FC94B}">
                <ma14:wrappingTextBoxFlag xmlns="" xmlns:ma14="http://schemas.microsoft.com/office/mac/drawingml/2011/main" val="1"/>
              </a:ext>
            </a:extLst>
          </p:spPr>
          <p:txBody>
            <a:bodyPr wrap="square" lIns="45719" tIns="45719" rIns="45719" bIns="45719" numCol="1" anchor="ctr">
              <a:noAutofit/>
            </a:bodyPr>
            <a:lstStyle/>
            <a:p>
              <a:pPr lvl="0"/>
              <a:r>
                <a:rPr lang="sv-SE" dirty="0" smtClean="0"/>
                <a:t>Styrelse 13 personer</a:t>
              </a:r>
            </a:p>
            <a:p>
              <a:pPr lvl="0"/>
              <a:r>
                <a:rPr lang="sv-SE" dirty="0" smtClean="0"/>
                <a:t>Ordförande Johan Wiktor</a:t>
              </a:r>
            </a:p>
            <a:p>
              <a:pPr lvl="0"/>
              <a:r>
                <a:rPr lang="sv-SE" dirty="0" smtClean="0"/>
                <a:t>sektion, arrangemang, IP, marknad, kassör</a:t>
              </a:r>
              <a:endParaRPr lang="sv-SE" dirty="0"/>
            </a:p>
          </p:txBody>
        </p:sp>
        <p:sp>
          <p:nvSpPr>
            <p:cNvPr id="65" name="Shape 65"/>
            <p:cNvSpPr/>
            <p:nvPr/>
          </p:nvSpPr>
          <p:spPr>
            <a:xfrm>
              <a:off x="3524250" y="0"/>
              <a:ext cx="1270000" cy="1270000"/>
            </a:xfrm>
            <a:prstGeom prst="rect">
              <a:avLst/>
            </a:prstGeom>
            <a:solidFill>
              <a:srgbClr val="FFFFFF"/>
            </a:solidFill>
            <a:ln w="25400" cap="flat">
              <a:solidFill>
                <a:srgbClr val="4F81BD"/>
              </a:solidFill>
              <a:prstDash val="solid"/>
              <a:bevel/>
            </a:ln>
            <a:effectLst>
              <a:outerShdw blurRad="38100" dist="23000" dir="5400000" rotWithShape="0">
                <a:srgbClr val="000000">
                  <a:alpha val="35000"/>
                </a:srgbClr>
              </a:outerShdw>
            </a:effectLst>
            <a:extLst>
              <a:ext uri="{C572A759-6A51-4108-AA02-DFA0A04FC94B}">
                <ma14:wrappingTextBoxFlag xmlns="" xmlns:ma14="http://schemas.microsoft.com/office/mac/drawingml/2011/main" val="1"/>
              </a:ext>
            </a:extLst>
          </p:spPr>
          <p:txBody>
            <a:bodyPr wrap="square" lIns="45719" tIns="45719" rIns="45719" bIns="45719" numCol="1" anchor="ctr">
              <a:noAutofit/>
            </a:bodyPr>
            <a:lstStyle/>
            <a:p>
              <a:pPr lvl="0"/>
              <a:r>
                <a:rPr lang="sv-SE" dirty="0" smtClean="0"/>
                <a:t>Kansli </a:t>
              </a:r>
            </a:p>
            <a:p>
              <a:pPr lvl="0"/>
              <a:r>
                <a:rPr lang="sv-SE" dirty="0" smtClean="0"/>
                <a:t>Titti &amp; Christel</a:t>
              </a:r>
              <a:endParaRPr lang="sv-SE" dirty="0"/>
            </a:p>
          </p:txBody>
        </p:sp>
        <p:sp>
          <p:nvSpPr>
            <p:cNvPr id="66" name="Shape 66"/>
            <p:cNvSpPr/>
            <p:nvPr/>
          </p:nvSpPr>
          <p:spPr>
            <a:xfrm>
              <a:off x="0" y="1539730"/>
              <a:ext cx="1270000" cy="1270001"/>
            </a:xfrm>
            <a:prstGeom prst="rect">
              <a:avLst/>
            </a:prstGeom>
            <a:solidFill>
              <a:srgbClr val="FFFFFF"/>
            </a:solidFill>
            <a:ln w="25400" cap="flat">
              <a:solidFill>
                <a:srgbClr val="4F81BD"/>
              </a:solidFill>
              <a:prstDash val="solid"/>
              <a:bevel/>
            </a:ln>
            <a:effectLst>
              <a:outerShdw blurRad="38100" dist="23000" dir="5400000" rotWithShape="0">
                <a:srgbClr val="000000">
                  <a:alpha val="35000"/>
                </a:srgbClr>
              </a:outerShdw>
            </a:effectLst>
            <a:extLst>
              <a:ext uri="{C572A759-6A51-4108-AA02-DFA0A04FC94B}">
                <ma14:wrappingTextBoxFlag xmlns="" xmlns:ma14="http://schemas.microsoft.com/office/mac/drawingml/2011/main" val="1"/>
              </a:ext>
            </a:extLst>
          </p:spPr>
          <p:txBody>
            <a:bodyPr wrap="square" lIns="45719" tIns="45719" rIns="45719" bIns="45719" numCol="1" anchor="ctr">
              <a:noAutofit/>
            </a:bodyPr>
            <a:lstStyle/>
            <a:p>
              <a:pPr lvl="0"/>
              <a:r>
                <a:rPr lang="sv-SE" dirty="0" smtClean="0"/>
                <a:t>Senior </a:t>
              </a:r>
            </a:p>
            <a:p>
              <a:pPr lvl="0"/>
              <a:r>
                <a:rPr lang="sv-SE" dirty="0" smtClean="0"/>
                <a:t>4 lag </a:t>
              </a:r>
            </a:p>
            <a:p>
              <a:pPr lvl="0"/>
              <a:r>
                <a:rPr lang="sv-SE" dirty="0" smtClean="0"/>
                <a:t>A-lag div 4</a:t>
              </a:r>
            </a:p>
            <a:p>
              <a:pPr lvl="0"/>
              <a:r>
                <a:rPr lang="sv-SE" dirty="0" smtClean="0"/>
                <a:t>U-lag div 2</a:t>
              </a:r>
              <a:endParaRPr lang="sv-SE" dirty="0"/>
            </a:p>
          </p:txBody>
        </p:sp>
        <p:sp>
          <p:nvSpPr>
            <p:cNvPr id="67" name="Shape 67"/>
            <p:cNvSpPr/>
            <p:nvPr/>
          </p:nvSpPr>
          <p:spPr>
            <a:xfrm>
              <a:off x="1860550" y="1539730"/>
              <a:ext cx="1270000" cy="1270001"/>
            </a:xfrm>
            <a:prstGeom prst="rect">
              <a:avLst/>
            </a:prstGeom>
            <a:solidFill>
              <a:srgbClr val="FFFFFF"/>
            </a:solidFill>
            <a:ln w="25400" cap="flat">
              <a:solidFill>
                <a:srgbClr val="4F81BD"/>
              </a:solidFill>
              <a:prstDash val="solid"/>
              <a:bevel/>
            </a:ln>
            <a:effectLst>
              <a:outerShdw blurRad="38100" dist="23000" dir="5400000" rotWithShape="0">
                <a:srgbClr val="000000">
                  <a:alpha val="35000"/>
                </a:srgbClr>
              </a:outerShdw>
            </a:effectLst>
            <a:extLst>
              <a:ext uri="{C572A759-6A51-4108-AA02-DFA0A04FC94B}">
                <ma14:wrappingTextBoxFlag xmlns="" xmlns:ma14="http://schemas.microsoft.com/office/mac/drawingml/2011/main" val="1"/>
              </a:ext>
            </a:extLst>
          </p:spPr>
          <p:txBody>
            <a:bodyPr wrap="square" lIns="45719" tIns="45719" rIns="45719" bIns="45719" numCol="1" anchor="ctr">
              <a:noAutofit/>
            </a:bodyPr>
            <a:lstStyle/>
            <a:p>
              <a:pPr lvl="0"/>
              <a:r>
                <a:rPr lang="sv-SE" dirty="0" smtClean="0"/>
                <a:t>Ungdom </a:t>
              </a:r>
            </a:p>
            <a:p>
              <a:pPr lvl="0"/>
              <a:r>
                <a:rPr lang="sv-SE" dirty="0" smtClean="0"/>
                <a:t>Ronny Lindström</a:t>
              </a:r>
              <a:endParaRPr lang="sv-SE" dirty="0"/>
            </a:p>
          </p:txBody>
        </p:sp>
        <p:sp>
          <p:nvSpPr>
            <p:cNvPr id="68" name="Shape 68"/>
            <p:cNvSpPr/>
            <p:nvPr/>
          </p:nvSpPr>
          <p:spPr>
            <a:xfrm>
              <a:off x="3524250" y="1539730"/>
              <a:ext cx="1270000" cy="1270001"/>
            </a:xfrm>
            <a:prstGeom prst="rect">
              <a:avLst/>
            </a:prstGeom>
            <a:solidFill>
              <a:srgbClr val="FFFFFF"/>
            </a:solidFill>
            <a:ln w="25400" cap="flat">
              <a:solidFill>
                <a:srgbClr val="4F81BD"/>
              </a:solidFill>
              <a:prstDash val="solid"/>
              <a:bevel/>
            </a:ln>
            <a:effectLst>
              <a:outerShdw blurRad="38100" dist="23000" dir="5400000" rotWithShape="0">
                <a:srgbClr val="000000">
                  <a:alpha val="35000"/>
                </a:srgbClr>
              </a:outerShdw>
            </a:effectLst>
            <a:extLst>
              <a:ext uri="{C572A759-6A51-4108-AA02-DFA0A04FC94B}">
                <ma14:wrappingTextBoxFlag xmlns="" xmlns:ma14="http://schemas.microsoft.com/office/mac/drawingml/2011/main" val="1"/>
              </a:ext>
            </a:extLst>
          </p:spPr>
          <p:txBody>
            <a:bodyPr wrap="square" lIns="45719" tIns="45719" rIns="45719" bIns="45719" numCol="1" anchor="ctr">
              <a:noAutofit/>
            </a:bodyPr>
            <a:lstStyle/>
            <a:p>
              <a:pPr lvl="0"/>
              <a:r>
                <a:rPr lang="sv-SE" dirty="0" smtClean="0"/>
                <a:t>10 lag </a:t>
              </a:r>
            </a:p>
            <a:p>
              <a:pPr lvl="0"/>
              <a:r>
                <a:rPr lang="sv-SE" dirty="0" smtClean="0"/>
                <a:t>16-6 år</a:t>
              </a:r>
              <a:endParaRPr lang="sv-SE" dirty="0"/>
            </a:p>
          </p:txBody>
        </p:sp>
        <p:sp>
          <p:nvSpPr>
            <p:cNvPr id="69" name="Shape 69"/>
            <p:cNvSpPr/>
            <p:nvPr/>
          </p:nvSpPr>
          <p:spPr>
            <a:xfrm>
              <a:off x="3133551" y="685800"/>
              <a:ext cx="400398" cy="0"/>
            </a:xfrm>
            <a:prstGeom prst="line">
              <a:avLst/>
            </a:prstGeom>
            <a:noFill/>
            <a:ln w="25400" cap="flat">
              <a:solidFill>
                <a:srgbClr val="4F81BD"/>
              </a:solidFill>
              <a:prstDash val="solid"/>
              <a:bevel/>
            </a:ln>
            <a:effectLst>
              <a:outerShdw blurRad="38100" dist="20000" dir="5400000" rotWithShape="0">
                <a:srgbClr val="000000">
                  <a:alpha val="38000"/>
                </a:srgbClr>
              </a:outerShdw>
            </a:effectLst>
          </p:spPr>
          <p:txBody>
            <a:bodyPr wrap="square" lIns="45719" tIns="45719" rIns="45719" bIns="45719" numCol="1" anchor="t">
              <a:noAutofit/>
            </a:bodyPr>
            <a:lstStyle/>
            <a:p>
              <a:pPr lvl="0" defTabSz="457200">
                <a:defRPr sz="1200">
                  <a:latin typeface="+mj-lt"/>
                  <a:ea typeface="+mj-ea"/>
                  <a:cs typeface="+mj-cs"/>
                  <a:sym typeface="Helvetica"/>
                </a:defRPr>
              </a:pPr>
              <a:endParaRPr dirty="0"/>
            </a:p>
          </p:txBody>
        </p:sp>
        <p:sp>
          <p:nvSpPr>
            <p:cNvPr id="70" name="Shape 70"/>
            <p:cNvSpPr/>
            <p:nvPr/>
          </p:nvSpPr>
          <p:spPr>
            <a:xfrm>
              <a:off x="3133551" y="2174730"/>
              <a:ext cx="400398" cy="1"/>
            </a:xfrm>
            <a:prstGeom prst="line">
              <a:avLst/>
            </a:prstGeom>
            <a:noFill/>
            <a:ln w="25400" cap="flat">
              <a:solidFill>
                <a:srgbClr val="4F81BD"/>
              </a:solidFill>
              <a:prstDash val="solid"/>
              <a:bevel/>
            </a:ln>
            <a:effectLst>
              <a:outerShdw blurRad="38100" dist="20000" dir="5400000" rotWithShape="0">
                <a:srgbClr val="000000">
                  <a:alpha val="38000"/>
                </a:srgbClr>
              </a:outerShdw>
            </a:effectLst>
          </p:spPr>
          <p:txBody>
            <a:bodyPr wrap="square" lIns="45719" tIns="45719" rIns="45719" bIns="45719" numCol="1" anchor="t">
              <a:noAutofit/>
            </a:bodyPr>
            <a:lstStyle/>
            <a:p>
              <a:pPr lvl="0" defTabSz="457200">
                <a:defRPr sz="1200">
                  <a:latin typeface="+mj-lt"/>
                  <a:ea typeface="+mj-ea"/>
                  <a:cs typeface="+mj-cs"/>
                  <a:sym typeface="Helvetica"/>
                </a:defRPr>
              </a:pPr>
              <a:endParaRPr dirty="0"/>
            </a:p>
          </p:txBody>
        </p:sp>
        <p:sp>
          <p:nvSpPr>
            <p:cNvPr id="71" name="Shape 71"/>
            <p:cNvSpPr/>
            <p:nvPr/>
          </p:nvSpPr>
          <p:spPr>
            <a:xfrm>
              <a:off x="2495550" y="1259982"/>
              <a:ext cx="1" cy="289766"/>
            </a:xfrm>
            <a:prstGeom prst="line">
              <a:avLst/>
            </a:prstGeom>
            <a:noFill/>
            <a:ln w="25400" cap="flat">
              <a:solidFill>
                <a:srgbClr val="4F81BD"/>
              </a:solidFill>
              <a:prstDash val="solid"/>
              <a:bevel/>
            </a:ln>
            <a:effectLst>
              <a:outerShdw blurRad="38100" dist="20000" dir="5400000" rotWithShape="0">
                <a:srgbClr val="000000">
                  <a:alpha val="38000"/>
                </a:srgbClr>
              </a:outerShdw>
            </a:effectLst>
          </p:spPr>
          <p:txBody>
            <a:bodyPr wrap="square" lIns="45719" tIns="45719" rIns="45719" bIns="45719" numCol="1" anchor="t">
              <a:noAutofit/>
            </a:bodyPr>
            <a:lstStyle/>
            <a:p>
              <a:pPr lvl="0" defTabSz="457200">
                <a:defRPr sz="1200">
                  <a:latin typeface="+mj-lt"/>
                  <a:ea typeface="+mj-ea"/>
                  <a:cs typeface="+mj-cs"/>
                  <a:sym typeface="Helvetica"/>
                </a:defRPr>
              </a:pPr>
              <a:endParaRPr dirty="0"/>
            </a:p>
          </p:txBody>
        </p:sp>
        <p:sp>
          <p:nvSpPr>
            <p:cNvPr id="72" name="Shape 72"/>
            <p:cNvSpPr/>
            <p:nvPr/>
          </p:nvSpPr>
          <p:spPr>
            <a:xfrm flipH="1">
              <a:off x="633412" y="1259982"/>
              <a:ext cx="1" cy="289766"/>
            </a:xfrm>
            <a:prstGeom prst="line">
              <a:avLst/>
            </a:prstGeom>
            <a:noFill/>
            <a:ln w="25400" cap="flat">
              <a:solidFill>
                <a:srgbClr val="4F81BD"/>
              </a:solidFill>
              <a:prstDash val="solid"/>
              <a:bevel/>
            </a:ln>
            <a:effectLst>
              <a:outerShdw blurRad="38100" dist="20000" dir="5400000" rotWithShape="0">
                <a:srgbClr val="000000">
                  <a:alpha val="38000"/>
                </a:srgbClr>
              </a:outerShdw>
            </a:effectLst>
          </p:spPr>
          <p:txBody>
            <a:bodyPr wrap="square" lIns="45719" tIns="45719" rIns="45719" bIns="45719" numCol="1" anchor="t">
              <a:noAutofit/>
            </a:bodyPr>
            <a:lstStyle/>
            <a:p>
              <a:pPr lvl="0" defTabSz="457200">
                <a:defRPr sz="1200">
                  <a:latin typeface="+mj-lt"/>
                  <a:ea typeface="+mj-ea"/>
                  <a:cs typeface="+mj-cs"/>
                  <a:sym typeface="Helvetica"/>
                </a:defRPr>
              </a:pPr>
              <a:endParaRPr dirty="0"/>
            </a:p>
          </p:txBody>
        </p:sp>
        <p:sp>
          <p:nvSpPr>
            <p:cNvPr id="73" name="Shape 73"/>
            <p:cNvSpPr/>
            <p:nvPr/>
          </p:nvSpPr>
          <p:spPr>
            <a:xfrm>
              <a:off x="5175250" y="0"/>
              <a:ext cx="2112378" cy="2809731"/>
            </a:xfrm>
            <a:prstGeom prst="rect">
              <a:avLst/>
            </a:prstGeom>
            <a:solidFill>
              <a:srgbClr val="FFFFFF"/>
            </a:solidFill>
            <a:ln w="25400" cap="flat">
              <a:solidFill>
                <a:srgbClr val="4F81BD"/>
              </a:solidFill>
              <a:prstDash val="solid"/>
              <a:bevel/>
            </a:ln>
            <a:effectLst>
              <a:outerShdw blurRad="38100" dist="23000" dir="5400000" rotWithShape="0">
                <a:srgbClr val="000000">
                  <a:alpha val="35000"/>
                </a:srgbClr>
              </a:outerShdw>
            </a:effectLst>
            <a:extLst>
              <a:ext uri="{C572A759-6A51-4108-AA02-DFA0A04FC94B}">
                <ma14:wrappingTextBoxFlag xmlns="" xmlns:ma14="http://schemas.microsoft.com/office/mac/drawingml/2011/main" val="1"/>
              </a:ext>
            </a:extLst>
          </p:spPr>
          <p:txBody>
            <a:bodyPr wrap="square" lIns="45719" tIns="45719" rIns="45719" bIns="45719" numCol="1" anchor="ctr">
              <a:noAutofit/>
            </a:bodyPr>
            <a:lstStyle/>
            <a:p>
              <a:pPr lvl="0"/>
              <a:r>
                <a:rPr lang="sv-SE" dirty="0" smtClean="0"/>
                <a:t>ca 600 medlemmar </a:t>
              </a:r>
            </a:p>
            <a:p>
              <a:pPr lvl="0"/>
              <a:r>
                <a:rPr lang="sv-SE" dirty="0" smtClean="0"/>
                <a:t>ca 90 ledare</a:t>
              </a:r>
            </a:p>
            <a:p>
              <a:pPr lvl="0"/>
              <a:endParaRPr lang="sv-SE" dirty="0" smtClean="0"/>
            </a:p>
            <a:p>
              <a:pPr lvl="0"/>
              <a:r>
                <a:rPr lang="sv-SE" dirty="0" smtClean="0"/>
                <a:t>Röda Tråden </a:t>
              </a:r>
            </a:p>
            <a:p>
              <a:pPr lvl="0"/>
              <a:endParaRPr lang="sv-SE" dirty="0" smtClean="0"/>
            </a:p>
            <a:p>
              <a:pPr lvl="0"/>
              <a:r>
                <a:rPr lang="sv-SE" dirty="0" smtClean="0"/>
                <a:t> </a:t>
              </a:r>
              <a:endParaRPr lang="sv-SE" dirty="0"/>
            </a:p>
          </p:txBody>
        </p:sp>
      </p:grpSp>
    </p:spTree>
  </p:cSld>
  <p:clrMapOvr>
    <a:masterClrMapping/>
  </p:clrMapOvr>
  <p:transition spd="med"/>
  <p:timing>
    <p:tnLst>
      <p:par>
        <p:cTn id="1" dur="indefinite" restart="never" fill="hold"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p:cNvPicPr>
            <a:picLocks noChangeAspect="1"/>
          </p:cNvPicPr>
          <p:nvPr/>
        </p:nvPicPr>
        <p:blipFill rotWithShape="1">
          <a:blip r:embed="rId2"/>
          <a:srcRect l="5005" t="5075" r="15123" b="5278"/>
          <a:stretch/>
        </p:blipFill>
        <p:spPr>
          <a:xfrm>
            <a:off x="2811439" y="4101199"/>
            <a:ext cx="5261211" cy="2197290"/>
          </a:xfrm>
          <a:prstGeom prst="rect">
            <a:avLst/>
          </a:prstGeom>
        </p:spPr>
      </p:pic>
      <p:sp>
        <p:nvSpPr>
          <p:cNvPr id="3" name="Rubrik 2"/>
          <p:cNvSpPr>
            <a:spLocks noGrp="1"/>
          </p:cNvSpPr>
          <p:nvPr>
            <p:ph type="title"/>
          </p:nvPr>
        </p:nvSpPr>
        <p:spPr/>
        <p:txBody>
          <a:bodyPr/>
          <a:lstStyle/>
          <a:p>
            <a:r>
              <a:rPr lang="sv-SE" dirty="0" smtClean="0"/>
              <a:t>Bjärreds IF</a:t>
            </a:r>
            <a:br>
              <a:rPr lang="sv-SE" dirty="0" smtClean="0"/>
            </a:br>
            <a:endParaRPr lang="sv-SE" dirty="0"/>
          </a:p>
        </p:txBody>
      </p:sp>
      <p:pic>
        <p:nvPicPr>
          <p:cNvPr id="5" name="Bildobjekt 4"/>
          <p:cNvPicPr>
            <a:picLocks noChangeAspect="1"/>
          </p:cNvPicPr>
          <p:nvPr/>
        </p:nvPicPr>
        <p:blipFill rotWithShape="1">
          <a:blip r:embed="rId3"/>
          <a:srcRect t="8785" b="29095"/>
          <a:stretch/>
        </p:blipFill>
        <p:spPr>
          <a:xfrm>
            <a:off x="2811438" y="1869795"/>
            <a:ext cx="5261211" cy="2175337"/>
          </a:xfrm>
          <a:prstGeom prst="rect">
            <a:avLst/>
          </a:prstGeom>
        </p:spPr>
      </p:pic>
      <p:sp>
        <p:nvSpPr>
          <p:cNvPr id="9" name="textruta 8"/>
          <p:cNvSpPr txBox="1"/>
          <p:nvPr/>
        </p:nvSpPr>
        <p:spPr>
          <a:xfrm>
            <a:off x="4053385" y="1411834"/>
            <a:ext cx="2963310" cy="61555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sv-SE" sz="1600" b="0" i="0" u="none" strike="noStrike" cap="none" spc="0" normalizeH="0" baseline="0" dirty="0" smtClean="0">
                <a:ln>
                  <a:noFill/>
                </a:ln>
                <a:solidFill>
                  <a:srgbClr val="000000"/>
                </a:solidFill>
                <a:effectLst/>
                <a:uFillTx/>
                <a:latin typeface="Calibri"/>
                <a:ea typeface="Calibri"/>
                <a:cs typeface="Calibri"/>
                <a:sym typeface="Calibri"/>
              </a:rPr>
              <a:t>Klicka här för att komma till P2011</a:t>
            </a:r>
          </a:p>
          <a:p>
            <a:pPr marL="0" marR="0" indent="0" algn="l" defTabSz="914400" rtl="0" fontAlgn="auto" latinLnBrk="1" hangingPunct="0">
              <a:lnSpc>
                <a:spcPct val="100000"/>
              </a:lnSpc>
              <a:spcBef>
                <a:spcPts val="0"/>
              </a:spcBef>
              <a:spcAft>
                <a:spcPts val="0"/>
              </a:spcAft>
              <a:buClrTx/>
              <a:buSzTx/>
              <a:buFontTx/>
              <a:buNone/>
              <a:tabLst/>
            </a:pPr>
            <a:endParaRPr kumimoji="0" lang="sv-SE" sz="1800" b="0" i="0" u="none" strike="noStrike" cap="none" spc="0" normalizeH="0" baseline="0" dirty="0">
              <a:ln>
                <a:noFill/>
              </a:ln>
              <a:solidFill>
                <a:srgbClr val="000000"/>
              </a:solidFill>
              <a:effectLst/>
              <a:uFillTx/>
              <a:latin typeface="Calibri"/>
              <a:ea typeface="Calibri"/>
              <a:cs typeface="Calibri"/>
              <a:sym typeface="Calibri"/>
            </a:endParaRPr>
          </a:p>
        </p:txBody>
      </p:sp>
      <p:pic>
        <p:nvPicPr>
          <p:cNvPr id="10" name="Bildobjekt 9"/>
          <p:cNvPicPr>
            <a:picLocks noChangeAspect="1"/>
          </p:cNvPicPr>
          <p:nvPr/>
        </p:nvPicPr>
        <p:blipFill>
          <a:blip r:embed="rId4"/>
          <a:stretch>
            <a:fillRect/>
          </a:stretch>
        </p:blipFill>
        <p:spPr>
          <a:xfrm>
            <a:off x="3738376" y="1656268"/>
            <a:ext cx="438950" cy="445047"/>
          </a:xfrm>
          <a:prstGeom prst="rect">
            <a:avLst/>
          </a:prstGeom>
        </p:spPr>
      </p:pic>
      <p:sp>
        <p:nvSpPr>
          <p:cNvPr id="11" name="textruta 10"/>
          <p:cNvSpPr txBox="1"/>
          <p:nvPr/>
        </p:nvSpPr>
        <p:spPr>
          <a:xfrm>
            <a:off x="966503" y="3162717"/>
            <a:ext cx="3868886" cy="3385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sv-SE" sz="1600" b="0" i="0" u="none" strike="noStrike" cap="none" spc="0" normalizeH="0" baseline="0" dirty="0" smtClean="0">
                <a:ln>
                  <a:noFill/>
                </a:ln>
                <a:solidFill>
                  <a:srgbClr val="000000"/>
                </a:solidFill>
                <a:effectLst/>
                <a:uFillTx/>
                <a:latin typeface="Calibri"/>
                <a:ea typeface="Calibri"/>
                <a:cs typeface="Calibri"/>
                <a:sym typeface="Calibri"/>
              </a:rPr>
              <a:t>Klicka här för att ändra kontaktuppgifter</a:t>
            </a:r>
            <a:endParaRPr kumimoji="0" lang="sv-SE" sz="16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2" name="Shape 60"/>
          <p:cNvSpPr/>
          <p:nvPr/>
        </p:nvSpPr>
        <p:spPr>
          <a:xfrm rot="16200000" flipH="1">
            <a:off x="4360695" y="3423985"/>
            <a:ext cx="276552" cy="276552"/>
          </a:xfrm>
          <a:prstGeom prst="line">
            <a:avLst/>
          </a:prstGeom>
          <a:ln w="25400">
            <a:solidFill>
              <a:srgbClr val="F79646"/>
            </a:solidFill>
            <a:tailEnd type="triangle"/>
          </a:ln>
          <a:effectLst>
            <a:outerShdw blurRad="38100" dist="20000" dir="5400000" rotWithShape="0">
              <a:srgbClr val="000000">
                <a:alpha val="38000"/>
              </a:srgbClr>
            </a:outerShdw>
          </a:effectLst>
        </p:spPr>
        <p:txBody>
          <a:bodyPr lIns="45719" rIns="45719"/>
          <a:lstStyle/>
          <a:p>
            <a:pPr lvl="0" defTabSz="457200">
              <a:defRPr sz="1200">
                <a:latin typeface="+mj-lt"/>
                <a:ea typeface="+mj-ea"/>
                <a:cs typeface="+mj-cs"/>
                <a:sym typeface="Helvetica"/>
              </a:defRPr>
            </a:pPr>
            <a:endParaRPr dirty="0"/>
          </a:p>
        </p:txBody>
      </p:sp>
      <p:sp>
        <p:nvSpPr>
          <p:cNvPr id="13" name="textruta 12"/>
          <p:cNvSpPr txBox="1"/>
          <p:nvPr/>
        </p:nvSpPr>
        <p:spPr>
          <a:xfrm>
            <a:off x="4963603" y="3679311"/>
            <a:ext cx="2259591" cy="338552"/>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sv-SE" sz="1600" b="0" i="0" u="none" strike="noStrike" cap="none" spc="0" normalizeH="0" baseline="0" dirty="0" smtClean="0">
                <a:ln>
                  <a:noFill/>
                </a:ln>
                <a:solidFill>
                  <a:srgbClr val="000000"/>
                </a:solidFill>
                <a:effectLst/>
                <a:uFillTx/>
                <a:latin typeface="Calibri"/>
                <a:ea typeface="Calibri"/>
                <a:cs typeface="Calibri"/>
                <a:sym typeface="Calibri"/>
              </a:rPr>
              <a:t>Klicka här för Röda tråden</a:t>
            </a:r>
            <a:endParaRPr kumimoji="0" lang="sv-SE" sz="1600" b="0" i="0" u="none" strike="noStrike" cap="none" spc="0" normalizeH="0" baseline="0" dirty="0">
              <a:ln>
                <a:noFill/>
              </a:ln>
              <a:solidFill>
                <a:srgbClr val="000000"/>
              </a:solidFill>
              <a:effectLst/>
              <a:uFillTx/>
              <a:latin typeface="Calibri"/>
              <a:ea typeface="Calibri"/>
              <a:cs typeface="Calibri"/>
              <a:sym typeface="Calibri"/>
            </a:endParaRPr>
          </a:p>
        </p:txBody>
      </p:sp>
      <p:sp>
        <p:nvSpPr>
          <p:cNvPr id="14" name="Shape 58"/>
          <p:cNvSpPr/>
          <p:nvPr/>
        </p:nvSpPr>
        <p:spPr>
          <a:xfrm flipH="1">
            <a:off x="4707175" y="3789955"/>
            <a:ext cx="256428" cy="130610"/>
          </a:xfrm>
          <a:prstGeom prst="line">
            <a:avLst/>
          </a:prstGeom>
          <a:ln w="25400">
            <a:solidFill>
              <a:srgbClr val="F79646"/>
            </a:solidFill>
            <a:tailEnd type="triangle"/>
          </a:ln>
          <a:effectLst>
            <a:outerShdw blurRad="38100" dist="20000" dir="5400000" rotWithShape="0">
              <a:srgbClr val="000000">
                <a:alpha val="38000"/>
              </a:srgbClr>
            </a:outerShdw>
          </a:effectLst>
        </p:spPr>
        <p:txBody>
          <a:bodyPr lIns="45719" rIns="45719"/>
          <a:lstStyle/>
          <a:p>
            <a:pPr lvl="0" defTabSz="457200">
              <a:defRPr sz="1200">
                <a:latin typeface="+mj-lt"/>
                <a:ea typeface="+mj-ea"/>
                <a:cs typeface="+mj-cs"/>
                <a:sym typeface="Helvetica"/>
              </a:defRPr>
            </a:pPr>
            <a:endParaRPr dirty="0"/>
          </a:p>
        </p:txBody>
      </p:sp>
      <p:sp>
        <p:nvSpPr>
          <p:cNvPr id="2" name="textruta 1"/>
          <p:cNvSpPr txBox="1"/>
          <p:nvPr/>
        </p:nvSpPr>
        <p:spPr>
          <a:xfrm>
            <a:off x="723331" y="846138"/>
            <a:ext cx="1805942"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1" hangingPunct="0">
              <a:lnSpc>
                <a:spcPct val="100000"/>
              </a:lnSpc>
              <a:spcBef>
                <a:spcPts val="0"/>
              </a:spcBef>
              <a:spcAft>
                <a:spcPts val="0"/>
              </a:spcAft>
              <a:buClrTx/>
              <a:buSzTx/>
              <a:buFontTx/>
              <a:buNone/>
              <a:tabLst/>
            </a:pPr>
            <a:r>
              <a:rPr kumimoji="0" lang="sv-SE" sz="1800" b="0" i="0" u="none" strike="noStrike" cap="none" spc="0" normalizeH="0" baseline="0" dirty="0" smtClean="0">
                <a:ln>
                  <a:noFill/>
                </a:ln>
                <a:solidFill>
                  <a:srgbClr val="000000"/>
                </a:solidFill>
                <a:effectLst/>
                <a:uFillTx/>
                <a:latin typeface="Calibri"/>
                <a:ea typeface="Calibri"/>
                <a:cs typeface="Calibri"/>
                <a:sym typeface="Calibri"/>
              </a:rPr>
              <a:t>www.bjarredsif.se</a:t>
            </a:r>
            <a:endParaRPr kumimoji="0" lang="sv-SE" sz="1800" b="0" i="0" u="none" strike="noStrike" cap="none" spc="0" normalizeH="0" baseline="0" dirty="0">
              <a:ln>
                <a:noFill/>
              </a:ln>
              <a:solidFill>
                <a:srgbClr val="000000"/>
              </a:solidFill>
              <a:effectLst/>
              <a:uFillTx/>
              <a:latin typeface="Calibri"/>
              <a:ea typeface="Calibri"/>
              <a:cs typeface="Calibri"/>
              <a:sym typeface="Calibri"/>
            </a:endParaRPr>
          </a:p>
        </p:txBody>
      </p:sp>
    </p:spTree>
    <p:extLst>
      <p:ext uri="{BB962C8B-B14F-4D97-AF65-F5344CB8AC3E}">
        <p14:creationId xmlns:p14="http://schemas.microsoft.com/office/powerpoint/2010/main" val="153663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Shape 76"/>
          <p:cNvSpPr>
            <a:spLocks noGrp="1"/>
          </p:cNvSpPr>
          <p:nvPr>
            <p:ph type="title"/>
          </p:nvPr>
        </p:nvSpPr>
        <p:spPr>
          <a:xfrm>
            <a:off x="457200" y="92076"/>
            <a:ext cx="8229600" cy="1508125"/>
          </a:xfrm>
        </p:spPr>
        <p:txBody>
          <a:bodyPr/>
          <a:lstStyle/>
          <a:p>
            <a:pPr lvl="0"/>
            <a:r>
              <a:rPr lang="sv-SE" smtClean="0"/>
              <a:t>Bjärreds IF</a:t>
            </a:r>
            <a:endParaRPr lang="sv-SE" dirty="0"/>
          </a:p>
        </p:txBody>
      </p:sp>
      <p:sp>
        <p:nvSpPr>
          <p:cNvPr id="77" name="Shape 77"/>
          <p:cNvSpPr>
            <a:spLocks noGrp="1"/>
          </p:cNvSpPr>
          <p:nvPr>
            <p:ph type="body" idx="1"/>
          </p:nvPr>
        </p:nvSpPr>
        <p:spPr/>
        <p:txBody>
          <a:bodyPr>
            <a:normAutofit/>
          </a:bodyPr>
          <a:lstStyle/>
          <a:p>
            <a:pPr marL="0" lvl="0" indent="0" algn="ctr">
              <a:buNone/>
            </a:pPr>
            <a:endParaRPr lang="sv-SE" sz="2800" dirty="0" smtClean="0"/>
          </a:p>
          <a:p>
            <a:pPr marL="0" lvl="0" indent="0" algn="ctr">
              <a:buNone/>
            </a:pPr>
            <a:endParaRPr lang="sv-SE" sz="2800" dirty="0"/>
          </a:p>
          <a:p>
            <a:pPr marL="0" lvl="0" indent="0" algn="ctr">
              <a:buNone/>
            </a:pPr>
            <a:r>
              <a:rPr lang="sv-SE" sz="2800" dirty="0" smtClean="0"/>
              <a:t>I Bjärreds Idrottsförening (IF) spelar vi fotboll för att det är kul. Glädjen kommer när du känner utveckling. </a:t>
            </a:r>
          </a:p>
          <a:p>
            <a:pPr marL="0" lvl="0" indent="0" algn="ctr">
              <a:buNone/>
            </a:pPr>
            <a:r>
              <a:rPr lang="sv-SE" sz="2800" dirty="0" smtClean="0"/>
              <a:t>Därför ska vi i ett positivt klimat och med hög ambition sträva efter mesta möjliga utveckling </a:t>
            </a:r>
          </a:p>
          <a:p>
            <a:pPr marL="0" lvl="0" indent="0" algn="ctr">
              <a:buNone/>
            </a:pPr>
            <a:r>
              <a:rPr lang="sv-SE" sz="2800" dirty="0" smtClean="0"/>
              <a:t>hos varje individ, utifrån dess förutsättningar.</a:t>
            </a:r>
            <a:endParaRPr lang="sv-SE" sz="2800" dirty="0"/>
          </a:p>
        </p:txBody>
      </p:sp>
    </p:spTree>
  </p:cSld>
  <p:clrMapOvr>
    <a:masterClrMapping/>
  </p:clrMapOvr>
  <p:transition spd="med"/>
  <p:timing>
    <p:tnLst>
      <p:par>
        <p:cTn id="1" dur="indefinite" restart="never" fill="hold"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Shape 79"/>
          <p:cNvSpPr>
            <a:spLocks noGrp="1"/>
          </p:cNvSpPr>
          <p:nvPr>
            <p:ph type="title"/>
          </p:nvPr>
        </p:nvSpPr>
        <p:spPr>
          <a:xfrm>
            <a:off x="457200" y="92076"/>
            <a:ext cx="8229600" cy="1508125"/>
          </a:xfrm>
        </p:spPr>
        <p:txBody>
          <a:bodyPr/>
          <a:lstStyle/>
          <a:p>
            <a:pPr lvl="0"/>
            <a:r>
              <a:rPr lang="sv-SE" dirty="0" smtClean="0"/>
              <a:t>Den Röda Tråden</a:t>
            </a:r>
            <a:endParaRPr lang="sv-SE" dirty="0"/>
          </a:p>
        </p:txBody>
      </p:sp>
      <p:sp>
        <p:nvSpPr>
          <p:cNvPr id="80" name="Shape 80"/>
          <p:cNvSpPr>
            <a:spLocks noGrp="1"/>
          </p:cNvSpPr>
          <p:nvPr>
            <p:ph type="body" idx="1"/>
          </p:nvPr>
        </p:nvSpPr>
        <p:spPr/>
        <p:txBody>
          <a:bodyPr>
            <a:normAutofit/>
          </a:bodyPr>
          <a:lstStyle/>
          <a:p>
            <a:r>
              <a:rPr lang="sv-SE" sz="2800" dirty="0" smtClean="0"/>
              <a:t>Skriven för ledare, spelare och föräldrar.</a:t>
            </a:r>
          </a:p>
          <a:p>
            <a:r>
              <a:rPr lang="sv-SE" sz="2800" dirty="0" smtClean="0"/>
              <a:t>Sammanfattar vår fotbollsidé och utgör grunden för ungdomsverksamheten som bedrivs i föreningen.</a:t>
            </a:r>
          </a:p>
          <a:p>
            <a:r>
              <a:rPr lang="sv-SE" sz="2800" dirty="0" smtClean="0"/>
              <a:t>Vill vi att varje träningsgrupp ska bedriva en god fotbollsverksamhet där spelarna har kul på̊ lika villkor, och att samtliga får en god fotbollsutbildning utifrån sina egna förutsättningar. </a:t>
            </a:r>
            <a:endParaRPr lang="sv-SE" sz="2800" dirty="0"/>
          </a:p>
        </p:txBody>
      </p:sp>
    </p:spTree>
  </p:cSld>
  <p:clrMapOvr>
    <a:masterClrMapping/>
  </p:clrMapOvr>
  <p:transition spd="med"/>
  <p:timing>
    <p:tnLst>
      <p:par>
        <p:cTn id="1" dur="indefinite" restart="never" fill="hold"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text 1"/>
          <p:cNvSpPr>
            <a:spLocks noGrp="1"/>
          </p:cNvSpPr>
          <p:nvPr>
            <p:ph type="body" idx="1"/>
          </p:nvPr>
        </p:nvSpPr>
        <p:spPr/>
        <p:txBody>
          <a:bodyPr>
            <a:normAutofit/>
          </a:bodyPr>
          <a:lstStyle/>
          <a:p>
            <a:r>
              <a:rPr lang="sv-SE" sz="1600" dirty="0"/>
              <a:t>Jerker Troedsson		0727-069154	jtro1971@hotmail.com</a:t>
            </a:r>
          </a:p>
          <a:p>
            <a:r>
              <a:rPr lang="sv-SE" sz="1600" dirty="0"/>
              <a:t>Christian Nielsen		0735-107521	Chr.thougaard@hotmail.com</a:t>
            </a:r>
          </a:p>
          <a:p>
            <a:r>
              <a:rPr lang="sv-SE" sz="1600" dirty="0"/>
              <a:t>Christian </a:t>
            </a:r>
            <a:r>
              <a:rPr lang="sv-SE" sz="1600" dirty="0" err="1"/>
              <a:t>Stöttrup</a:t>
            </a:r>
            <a:r>
              <a:rPr lang="sv-SE" sz="1600" dirty="0"/>
              <a:t>-Andersen	0733-864242	Christian@vagcars.dk</a:t>
            </a:r>
          </a:p>
          <a:p>
            <a:r>
              <a:rPr lang="sv-SE" sz="1600" dirty="0" smtClean="0"/>
              <a:t>Carl </a:t>
            </a:r>
            <a:r>
              <a:rPr lang="sv-SE" sz="1600" dirty="0" err="1" smtClean="0"/>
              <a:t>Bexelius</a:t>
            </a:r>
            <a:r>
              <a:rPr lang="sv-SE" sz="1600" dirty="0"/>
              <a:t>	</a:t>
            </a:r>
            <a:r>
              <a:rPr lang="sv-SE" sz="1600" dirty="0" smtClean="0"/>
              <a:t>	0761-052254</a:t>
            </a:r>
            <a:r>
              <a:rPr lang="sv-SE" sz="1600" dirty="0"/>
              <a:t>	carl.bexelius@gmail.com</a:t>
            </a:r>
          </a:p>
          <a:p>
            <a:r>
              <a:rPr lang="sv-SE" sz="1600" dirty="0" smtClean="0"/>
              <a:t>Carl Emanuelsson</a:t>
            </a:r>
            <a:r>
              <a:rPr lang="sv-SE" sz="1600" dirty="0"/>
              <a:t>	</a:t>
            </a:r>
            <a:r>
              <a:rPr lang="sv-SE" sz="1600" dirty="0" smtClean="0"/>
              <a:t>	0709-479810</a:t>
            </a:r>
            <a:r>
              <a:rPr lang="sv-SE" sz="1600" dirty="0"/>
              <a:t>	carl_emanuelsson@yahoo.se</a:t>
            </a:r>
          </a:p>
          <a:p>
            <a:r>
              <a:rPr lang="sv-SE" sz="1600" dirty="0" smtClean="0"/>
              <a:t>Cecilia </a:t>
            </a:r>
            <a:r>
              <a:rPr lang="sv-SE" sz="1600" dirty="0" err="1" smtClean="0"/>
              <a:t>Neikell</a:t>
            </a:r>
            <a:r>
              <a:rPr lang="sv-SE" sz="1600" dirty="0"/>
              <a:t>	</a:t>
            </a:r>
            <a:r>
              <a:rPr lang="sv-SE" sz="1600" dirty="0" smtClean="0"/>
              <a:t>	0702-831391</a:t>
            </a:r>
            <a:r>
              <a:rPr lang="sv-SE" sz="1600" dirty="0"/>
              <a:t>	cecilia.neikell@gmail.com</a:t>
            </a:r>
          </a:p>
          <a:p>
            <a:r>
              <a:rPr lang="sv-SE" sz="1600" dirty="0" smtClean="0"/>
              <a:t>Joakim </a:t>
            </a:r>
            <a:r>
              <a:rPr lang="sv-SE" sz="1600" dirty="0" err="1" smtClean="0"/>
              <a:t>Jarleman</a:t>
            </a:r>
            <a:r>
              <a:rPr lang="sv-SE" sz="1600" dirty="0"/>
              <a:t>	</a:t>
            </a:r>
            <a:r>
              <a:rPr lang="sv-SE" sz="1600" dirty="0" smtClean="0"/>
              <a:t>	0708-666262</a:t>
            </a:r>
            <a:r>
              <a:rPr lang="sv-SE" sz="1600" dirty="0"/>
              <a:t>	joakim@jarleman.com</a:t>
            </a:r>
          </a:p>
          <a:p>
            <a:r>
              <a:rPr lang="sv-SE" sz="1600" dirty="0" smtClean="0"/>
              <a:t>Jonas Magnelin</a:t>
            </a:r>
            <a:r>
              <a:rPr lang="sv-SE" sz="1600" dirty="0"/>
              <a:t>	</a:t>
            </a:r>
            <a:r>
              <a:rPr lang="sv-SE" sz="1600" dirty="0" smtClean="0"/>
              <a:t>	0702-107577</a:t>
            </a:r>
            <a:r>
              <a:rPr lang="sv-SE" sz="1600" dirty="0"/>
              <a:t>	Jonas.magnelin@gmail.com</a:t>
            </a:r>
          </a:p>
          <a:p>
            <a:r>
              <a:rPr lang="sv-SE" sz="1600" dirty="0" smtClean="0"/>
              <a:t>Mattias </a:t>
            </a:r>
            <a:r>
              <a:rPr lang="sv-SE" sz="1600" dirty="0" err="1" smtClean="0"/>
              <a:t>Vendel</a:t>
            </a:r>
            <a:r>
              <a:rPr lang="sv-SE" sz="1600" dirty="0"/>
              <a:t>	</a:t>
            </a:r>
            <a:r>
              <a:rPr lang="sv-SE" sz="1600" dirty="0" smtClean="0"/>
              <a:t>	0722-445405</a:t>
            </a:r>
            <a:r>
              <a:rPr lang="sv-SE" sz="1600" dirty="0"/>
              <a:t>	mattias@vendel.net</a:t>
            </a:r>
          </a:p>
          <a:p>
            <a:r>
              <a:rPr lang="sv-SE" sz="1600" dirty="0" smtClean="0"/>
              <a:t>Peter </a:t>
            </a:r>
            <a:r>
              <a:rPr lang="sv-SE" sz="1600" dirty="0" err="1" smtClean="0"/>
              <a:t>Neikell</a:t>
            </a:r>
            <a:r>
              <a:rPr lang="sv-SE" sz="1600" dirty="0"/>
              <a:t>	</a:t>
            </a:r>
            <a:r>
              <a:rPr lang="sv-SE" sz="1600" dirty="0" smtClean="0"/>
              <a:t>	0704-691310</a:t>
            </a:r>
            <a:r>
              <a:rPr lang="sv-SE" sz="1600" dirty="0"/>
              <a:t>	</a:t>
            </a:r>
            <a:r>
              <a:rPr lang="sv-SE" sz="1600" dirty="0" smtClean="0">
                <a:hlinkClick r:id="rId2"/>
              </a:rPr>
              <a:t>peter.neikell@gmail.com</a:t>
            </a:r>
            <a:endParaRPr lang="sv-SE" sz="1600" dirty="0" smtClean="0"/>
          </a:p>
          <a:p>
            <a:r>
              <a:rPr lang="sv-SE" sz="1600" dirty="0" smtClean="0"/>
              <a:t>Jens </a:t>
            </a:r>
            <a:r>
              <a:rPr lang="sv-SE" sz="1600" dirty="0" err="1" smtClean="0"/>
              <a:t>Sandringer</a:t>
            </a:r>
            <a:r>
              <a:rPr lang="sv-SE" sz="1600" dirty="0" smtClean="0"/>
              <a:t>		0705-914314</a:t>
            </a:r>
            <a:r>
              <a:rPr lang="sv-SE" sz="1600" smtClean="0"/>
              <a:t>	jens.sandringer@gmail.com</a:t>
            </a:r>
            <a:endParaRPr lang="sv-SE" sz="1600" dirty="0"/>
          </a:p>
          <a:p>
            <a:endParaRPr lang="sv-SE" dirty="0"/>
          </a:p>
        </p:txBody>
      </p:sp>
      <p:sp>
        <p:nvSpPr>
          <p:cNvPr id="3" name="Rubrik 2"/>
          <p:cNvSpPr>
            <a:spLocks noGrp="1"/>
          </p:cNvSpPr>
          <p:nvPr>
            <p:ph type="title"/>
          </p:nvPr>
        </p:nvSpPr>
        <p:spPr/>
        <p:txBody>
          <a:bodyPr/>
          <a:lstStyle/>
          <a:p>
            <a:r>
              <a:rPr lang="sv-SE" dirty="0" smtClean="0"/>
              <a:t>Tränarna</a:t>
            </a:r>
            <a:endParaRPr lang="sv-SE" dirty="0"/>
          </a:p>
        </p:txBody>
      </p:sp>
    </p:spTree>
    <p:extLst>
      <p:ext uri="{BB962C8B-B14F-4D97-AF65-F5344CB8AC3E}">
        <p14:creationId xmlns:p14="http://schemas.microsoft.com/office/powerpoint/2010/main" val="2609128690"/>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p:cNvSpPr>
          <p:nvPr>
            <p:ph type="body" idx="1"/>
          </p:nvPr>
        </p:nvSpPr>
        <p:spPr>
          <a:xfrm>
            <a:off x="457200" y="1600200"/>
            <a:ext cx="8229600" cy="4525963"/>
          </a:xfrm>
          <a:prstGeom prst="rect">
            <a:avLst/>
          </a:prstGeom>
        </p:spPr>
        <p:txBody>
          <a:bodyPr/>
          <a:lstStyle/>
          <a:p>
            <a:pPr lvl="0">
              <a:buClr>
                <a:srgbClr val="000000"/>
              </a:buClr>
              <a:defRPr sz="1800"/>
            </a:pPr>
            <a:r>
              <a:rPr lang="sv-SE" sz="3200" dirty="0" smtClean="0"/>
              <a:t>Att genom teknikövningar och mycket bollkontakt utveckla barnens bollkontroll och intresse för fotboll.</a:t>
            </a:r>
          </a:p>
          <a:p>
            <a:pPr lvl="0">
              <a:buClr>
                <a:srgbClr val="000000"/>
              </a:buClr>
              <a:defRPr sz="1800"/>
            </a:pPr>
            <a:r>
              <a:rPr lang="sv-SE" sz="3200" dirty="0" smtClean="0"/>
              <a:t>Spela match och prova olika positioner i laget.</a:t>
            </a:r>
          </a:p>
          <a:p>
            <a:pPr lvl="0">
              <a:buClr>
                <a:srgbClr val="000000"/>
              </a:buClr>
              <a:defRPr sz="1800"/>
            </a:pPr>
            <a:r>
              <a:rPr lang="sv-SE" sz="3200" dirty="0" smtClean="0"/>
              <a:t>Utveckla kamratskap och bygga laganda.</a:t>
            </a:r>
          </a:p>
          <a:p>
            <a:pPr lvl="0">
              <a:buClr>
                <a:srgbClr val="000000"/>
              </a:buClr>
              <a:defRPr sz="1800"/>
            </a:pPr>
            <a:r>
              <a:rPr lang="sv-SE" sz="3200" dirty="0" smtClean="0"/>
              <a:t>Ha roligt tillsammans!</a:t>
            </a:r>
            <a:endParaRPr lang="sv-SE" sz="3200" dirty="0"/>
          </a:p>
        </p:txBody>
      </p:sp>
      <p:sp>
        <p:nvSpPr>
          <p:cNvPr id="216" name="Shape 216"/>
          <p:cNvSpPr>
            <a:spLocks noGrp="1"/>
          </p:cNvSpPr>
          <p:nvPr>
            <p:ph type="title"/>
          </p:nvPr>
        </p:nvSpPr>
        <p:spPr>
          <a:xfrm>
            <a:off x="457200" y="274638"/>
            <a:ext cx="8229600" cy="1143001"/>
          </a:xfrm>
          <a:prstGeom prst="rect">
            <a:avLst/>
          </a:prstGeom>
        </p:spPr>
        <p:txBody>
          <a:bodyPr/>
          <a:lstStyle>
            <a:lvl1pPr>
              <a:defRPr>
                <a:latin typeface="Arial"/>
                <a:ea typeface="Arial"/>
                <a:cs typeface="Arial"/>
                <a:sym typeface="Arial"/>
              </a:defRPr>
            </a:lvl1pPr>
          </a:lstStyle>
          <a:p>
            <a:pPr lvl="0">
              <a:defRPr sz="1800"/>
            </a:pPr>
            <a:r>
              <a:rPr lang="sv-SE" sz="4400" dirty="0" smtClean="0"/>
              <a:t>Målsättning</a:t>
            </a:r>
            <a:endParaRPr lang="sv-SE" sz="4400" dirty="0"/>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Shape 220"/>
          <p:cNvSpPr>
            <a:spLocks noGrp="1"/>
          </p:cNvSpPr>
          <p:nvPr>
            <p:ph type="body" idx="1"/>
          </p:nvPr>
        </p:nvSpPr>
        <p:spPr>
          <a:xfrm>
            <a:off x="457200" y="1600200"/>
            <a:ext cx="8229600" cy="4525963"/>
          </a:xfrm>
          <a:prstGeom prst="rect">
            <a:avLst/>
          </a:prstGeom>
        </p:spPr>
        <p:txBody>
          <a:bodyPr>
            <a:noAutofit/>
          </a:bodyPr>
          <a:lstStyle/>
          <a:p>
            <a:pPr marL="0" lvl="0" indent="0">
              <a:lnSpc>
                <a:spcPct val="80000"/>
              </a:lnSpc>
              <a:spcBef>
                <a:spcPts val="500"/>
              </a:spcBef>
              <a:buSzTx/>
              <a:buNone/>
              <a:defRPr sz="1800"/>
            </a:pPr>
            <a:r>
              <a:rPr lang="sv-SE" sz="2400" dirty="0" smtClean="0"/>
              <a:t>Våra träningar</a:t>
            </a:r>
          </a:p>
          <a:p>
            <a:pPr marL="776567" lvl="1" indent="-319367">
              <a:lnSpc>
                <a:spcPct val="80000"/>
              </a:lnSpc>
              <a:spcBef>
                <a:spcPts val="400"/>
              </a:spcBef>
              <a:defRPr sz="1800"/>
            </a:pPr>
            <a:r>
              <a:rPr lang="sv-SE" sz="2000" dirty="0" smtClean="0"/>
              <a:t>Första träningstillfället ute är söndagen 15/4 och sista träningstillfället innan sommaren är söndagen 17/6. Träningstid 17.00 – 18.00.</a:t>
            </a:r>
            <a:endParaRPr lang="sv-SE" sz="1800" dirty="0" smtClean="0"/>
          </a:p>
          <a:p>
            <a:pPr marL="776567" lvl="1" indent="-319367">
              <a:lnSpc>
                <a:spcPct val="80000"/>
              </a:lnSpc>
              <a:spcBef>
                <a:spcPts val="400"/>
              </a:spcBef>
              <a:defRPr sz="1800"/>
            </a:pPr>
            <a:r>
              <a:rPr lang="sv-SE" sz="2000" dirty="0" smtClean="0"/>
              <a:t>Uppstart efter sommaren. Information skickas ut i Juni.</a:t>
            </a:r>
            <a:endParaRPr lang="sv-SE" sz="1800" dirty="0" smtClean="0"/>
          </a:p>
          <a:p>
            <a:pPr marL="776567" lvl="1" indent="-319367">
              <a:lnSpc>
                <a:spcPct val="80000"/>
              </a:lnSpc>
              <a:spcBef>
                <a:spcPts val="400"/>
              </a:spcBef>
              <a:buClr>
                <a:srgbClr val="000000"/>
              </a:buClr>
              <a:defRPr sz="1800"/>
            </a:pPr>
            <a:r>
              <a:rPr lang="sv-SE" sz="2000" dirty="0" smtClean="0"/>
              <a:t>Viktigt att barnet kommer i tid så att vi kan komma igång med träningen. Obligatoriskt med benskydd, att ha med vattenflaska och vara klädd efter väder. </a:t>
            </a:r>
            <a:endParaRPr lang="sv-SE" dirty="0" smtClean="0"/>
          </a:p>
          <a:p>
            <a:pPr lvl="0">
              <a:lnSpc>
                <a:spcPct val="80000"/>
              </a:lnSpc>
              <a:spcBef>
                <a:spcPts val="400"/>
              </a:spcBef>
              <a:buClr>
                <a:srgbClr val="000000"/>
              </a:buClr>
              <a:defRPr sz="1800"/>
            </a:pPr>
            <a:endParaRPr lang="sv-SE" sz="800" dirty="0" smtClean="0"/>
          </a:p>
          <a:p>
            <a:pPr marL="0" lvl="0" indent="0">
              <a:lnSpc>
                <a:spcPct val="80000"/>
              </a:lnSpc>
              <a:spcBef>
                <a:spcPts val="500"/>
              </a:spcBef>
              <a:buSzTx/>
              <a:buNone/>
              <a:defRPr sz="1800"/>
            </a:pPr>
            <a:r>
              <a:rPr lang="sv-SE" sz="2400" dirty="0" smtClean="0"/>
              <a:t>Nya tränare</a:t>
            </a:r>
          </a:p>
          <a:p>
            <a:pPr marL="759758" lvl="1" indent="-302558">
              <a:lnSpc>
                <a:spcPct val="80000"/>
              </a:lnSpc>
              <a:spcBef>
                <a:spcPts val="400"/>
              </a:spcBef>
              <a:buClr>
                <a:srgbClr val="000000"/>
              </a:buClr>
              <a:defRPr sz="1800"/>
            </a:pPr>
            <a:r>
              <a:rPr lang="sv-SE" sz="2000" dirty="0" smtClean="0"/>
              <a:t>Vi behöver hjälp av ytterligare nya ordinarie tränare för att bli mindre sårbara och för att ha en chans att kunna fortsätta träningen med hög kvalitet.</a:t>
            </a:r>
            <a:endParaRPr lang="sv-SE" sz="1800" dirty="0" smtClean="0"/>
          </a:p>
          <a:p>
            <a:pPr marL="0" lvl="0" indent="0">
              <a:lnSpc>
                <a:spcPct val="80000"/>
              </a:lnSpc>
              <a:spcBef>
                <a:spcPts val="400"/>
              </a:spcBef>
              <a:buClr>
                <a:srgbClr val="000000"/>
              </a:buClr>
              <a:buNone/>
              <a:defRPr sz="1800"/>
            </a:pPr>
            <a:endParaRPr lang="sv-SE" sz="800" dirty="0" smtClean="0"/>
          </a:p>
          <a:p>
            <a:pPr marL="0" lvl="0" indent="57150">
              <a:lnSpc>
                <a:spcPct val="80000"/>
              </a:lnSpc>
              <a:spcBef>
                <a:spcPts val="500"/>
              </a:spcBef>
              <a:buSzTx/>
              <a:buNone/>
              <a:defRPr sz="1800"/>
            </a:pPr>
            <a:r>
              <a:rPr lang="sv-SE" sz="2400" dirty="0" smtClean="0"/>
              <a:t>Aktiva föräldrar</a:t>
            </a:r>
          </a:p>
          <a:p>
            <a:pPr marL="941294" lvl="1" indent="-484094">
              <a:lnSpc>
                <a:spcPct val="80000"/>
              </a:lnSpc>
              <a:spcBef>
                <a:spcPts val="400"/>
              </a:spcBef>
              <a:buClr>
                <a:srgbClr val="000000"/>
              </a:buClr>
              <a:defRPr sz="1800"/>
            </a:pPr>
            <a:r>
              <a:rPr lang="sv-SE" sz="2000" dirty="0" smtClean="0"/>
              <a:t>Vi uppskattar även all hjälp vi får från föräldrar som rycker in som målvakter, rundningsmärken, försvarare osv</a:t>
            </a:r>
            <a:endParaRPr lang="sv-SE" sz="2000" dirty="0"/>
          </a:p>
        </p:txBody>
      </p:sp>
      <p:sp>
        <p:nvSpPr>
          <p:cNvPr id="221" name="Shape 221"/>
          <p:cNvSpPr>
            <a:spLocks noGrp="1"/>
          </p:cNvSpPr>
          <p:nvPr>
            <p:ph type="title"/>
          </p:nvPr>
        </p:nvSpPr>
        <p:spPr>
          <a:xfrm>
            <a:off x="457200" y="274638"/>
            <a:ext cx="8229600" cy="1143001"/>
          </a:xfrm>
          <a:prstGeom prst="rect">
            <a:avLst/>
          </a:prstGeom>
        </p:spPr>
        <p:txBody>
          <a:bodyPr/>
          <a:lstStyle>
            <a:lvl1pPr>
              <a:defRPr>
                <a:latin typeface="Arial"/>
                <a:ea typeface="Arial"/>
                <a:cs typeface="Arial"/>
                <a:sym typeface="Arial"/>
              </a:defRPr>
            </a:lvl1pPr>
          </a:lstStyle>
          <a:p>
            <a:pPr lvl="0">
              <a:defRPr sz="1800"/>
            </a:pPr>
            <a:r>
              <a:rPr lang="sv-SE" sz="4400" dirty="0" smtClean="0"/>
              <a:t>Träningar</a:t>
            </a:r>
            <a:endParaRPr lang="sv-SE" sz="4400" dirty="0"/>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p:cNvSpPr>
          <p:nvPr>
            <p:ph type="title"/>
          </p:nvPr>
        </p:nvSpPr>
        <p:spPr>
          <a:xfrm>
            <a:off x="457200" y="92076"/>
            <a:ext cx="8229600" cy="1508125"/>
          </a:xfrm>
        </p:spPr>
        <p:txBody>
          <a:bodyPr/>
          <a:lstStyle/>
          <a:p>
            <a:pPr lvl="0"/>
            <a:r>
              <a:rPr lang="sv-SE" dirty="0" smtClean="0"/>
              <a:t>Matcher</a:t>
            </a:r>
            <a:endParaRPr lang="sv-SE" dirty="0"/>
          </a:p>
        </p:txBody>
      </p:sp>
      <p:sp>
        <p:nvSpPr>
          <p:cNvPr id="226" name="Shape 226"/>
          <p:cNvSpPr>
            <a:spLocks noGrp="1"/>
          </p:cNvSpPr>
          <p:nvPr>
            <p:ph type="body" idx="1"/>
          </p:nvPr>
        </p:nvSpPr>
        <p:spPr/>
        <p:txBody>
          <a:bodyPr>
            <a:normAutofit fontScale="92500" lnSpcReduction="10000"/>
          </a:bodyPr>
          <a:lstStyle/>
          <a:p>
            <a:pPr lvl="0"/>
            <a:r>
              <a:rPr lang="sv-SE" sz="2800" dirty="0" smtClean="0"/>
              <a:t>Vi kommer under året deltaga i Knattespelen med start sista helgen i April. </a:t>
            </a:r>
          </a:p>
          <a:p>
            <a:pPr marL="0" lvl="0" indent="0">
              <a:buNone/>
            </a:pPr>
            <a:r>
              <a:rPr lang="sv-SE" sz="2800" dirty="0" smtClean="0"/>
              <a:t>Speldatum våren: 28-29/4, 19-20/5, 2-3/6 samt 9/6 Speldatum hösten:25-26/8, 8-9/9, 22-23/9 samt 29/9</a:t>
            </a:r>
          </a:p>
          <a:p>
            <a:pPr marL="0" lvl="0" indent="0">
              <a:buNone/>
            </a:pPr>
            <a:r>
              <a:rPr lang="sv-SE" sz="2800" dirty="0" smtClean="0"/>
              <a:t>Utskick inom kort med laguppdelning, tid och plats.</a:t>
            </a:r>
          </a:p>
          <a:p>
            <a:pPr marL="0" lvl="0" indent="0">
              <a:buNone/>
            </a:pPr>
            <a:r>
              <a:rPr lang="sv-SE" sz="2800" dirty="0" smtClean="0"/>
              <a:t>All samling innan match sker på Borgeby idrottsplats.</a:t>
            </a:r>
          </a:p>
          <a:p>
            <a:pPr marL="0" lvl="0" indent="0">
              <a:buNone/>
            </a:pPr>
            <a:r>
              <a:rPr lang="sv-SE" sz="2800" dirty="0" smtClean="0"/>
              <a:t>OBS! Glöm inte att ha betalt medlemsavgiften och införskaffat matchställ!</a:t>
            </a:r>
          </a:p>
          <a:p>
            <a:pPr marL="0" lvl="0" indent="0">
              <a:buNone/>
            </a:pPr>
            <a:endParaRPr lang="sv-SE" sz="2800" dirty="0" smtClean="0"/>
          </a:p>
          <a:p>
            <a:pPr lvl="0"/>
            <a:r>
              <a:rPr lang="sv-SE" sz="2800" dirty="0" smtClean="0"/>
              <a:t>Lagets matcher ska ses som träning och vi bryr oss inte om resultaten. Vi spelar för att ha roligt och ser det som ett sätt att hitta förbättringsområden att träna vidare på.</a:t>
            </a:r>
          </a:p>
          <a:p>
            <a:pPr marL="0" lvl="0" indent="0">
              <a:buNone/>
            </a:pPr>
            <a:endParaRPr lang="sv-SE" dirty="0"/>
          </a:p>
        </p:txBody>
      </p:sp>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p:cNvSpPr>
          <p:nvPr>
            <p:ph type="title"/>
          </p:nvPr>
        </p:nvSpPr>
        <p:spPr>
          <a:xfrm>
            <a:off x="457200" y="92076"/>
            <a:ext cx="8229600" cy="1508125"/>
          </a:xfrm>
        </p:spPr>
        <p:txBody>
          <a:bodyPr/>
          <a:lstStyle/>
          <a:p>
            <a:pPr lvl="0"/>
            <a:r>
              <a:rPr lang="sv-SE" dirty="0" smtClean="0"/>
              <a:t>Förväntningar</a:t>
            </a:r>
            <a:endParaRPr lang="sv-SE" dirty="0"/>
          </a:p>
        </p:txBody>
      </p:sp>
      <p:sp>
        <p:nvSpPr>
          <p:cNvPr id="229" name="Shape 229"/>
          <p:cNvSpPr>
            <a:spLocks noGrp="1"/>
          </p:cNvSpPr>
          <p:nvPr>
            <p:ph type="body" idx="1"/>
          </p:nvPr>
        </p:nvSpPr>
        <p:spPr/>
        <p:txBody>
          <a:bodyPr>
            <a:normAutofit fontScale="77500" lnSpcReduction="20000"/>
          </a:bodyPr>
          <a:lstStyle/>
          <a:p>
            <a:pPr lvl="0"/>
            <a:r>
              <a:rPr lang="sv-SE" sz="3600" dirty="0" smtClean="0"/>
              <a:t>På barnen:</a:t>
            </a:r>
          </a:p>
          <a:p>
            <a:pPr lvl="1"/>
            <a:r>
              <a:rPr lang="sv-SE" dirty="0" smtClean="0"/>
              <a:t>Kom i tid både till träning och match med rätt utrustning</a:t>
            </a:r>
          </a:p>
          <a:p>
            <a:pPr lvl="1"/>
            <a:r>
              <a:rPr lang="sv-SE" dirty="0" smtClean="0"/>
              <a:t>Vara tysta och lyssna oavsett om det är tränare eller andra barn som pratar. </a:t>
            </a:r>
          </a:p>
          <a:p>
            <a:pPr lvl="1"/>
            <a:r>
              <a:rPr lang="sv-SE" dirty="0" smtClean="0"/>
              <a:t>Bidra till en positiv kompisanda där alla tillåts vara med</a:t>
            </a:r>
          </a:p>
          <a:p>
            <a:pPr lvl="1"/>
            <a:r>
              <a:rPr lang="sv-SE" dirty="0" smtClean="0"/>
              <a:t>Tränarna bestämmer – inget trams</a:t>
            </a:r>
          </a:p>
          <a:p>
            <a:pPr lvl="0"/>
            <a:endParaRPr lang="sv-SE" sz="1300" dirty="0" smtClean="0"/>
          </a:p>
          <a:p>
            <a:pPr lvl="0"/>
            <a:r>
              <a:rPr lang="sv-SE" sz="3600" dirty="0" smtClean="0"/>
              <a:t>På föräldrarna:</a:t>
            </a:r>
          </a:p>
          <a:p>
            <a:pPr lvl="1"/>
            <a:r>
              <a:rPr lang="sv-SE" dirty="0" smtClean="0"/>
              <a:t>SVARA på mailutskick</a:t>
            </a:r>
          </a:p>
          <a:p>
            <a:pPr lvl="1"/>
            <a:r>
              <a:rPr lang="sv-SE" dirty="0" smtClean="0"/>
              <a:t>Inga instruktioner till barnen under matcher</a:t>
            </a:r>
          </a:p>
          <a:p>
            <a:pPr lvl="1"/>
            <a:r>
              <a:rPr lang="sv-SE" dirty="0" smtClean="0"/>
              <a:t>Stå på avstånd (andra sidan) under match</a:t>
            </a:r>
          </a:p>
          <a:p>
            <a:pPr lvl="1"/>
            <a:r>
              <a:rPr lang="sv-SE" dirty="0" smtClean="0"/>
              <a:t>Hjälpa barnen med allt praktiskt</a:t>
            </a:r>
          </a:p>
          <a:p>
            <a:pPr lvl="1"/>
            <a:r>
              <a:rPr lang="sv-SE" dirty="0" smtClean="0"/>
              <a:t>Hjälpa oss att ha roligt tillsammans!</a:t>
            </a:r>
            <a:endParaRPr lang="sv-SE" dirty="0"/>
          </a:p>
        </p:txBody>
      </p:sp>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 name="Shape 231"/>
          <p:cNvSpPr>
            <a:spLocks noGrp="1"/>
          </p:cNvSpPr>
          <p:nvPr>
            <p:ph type="title"/>
          </p:nvPr>
        </p:nvSpPr>
        <p:spPr>
          <a:xfrm>
            <a:off x="457200" y="92076"/>
            <a:ext cx="8229600" cy="1508125"/>
          </a:xfrm>
        </p:spPr>
        <p:txBody>
          <a:bodyPr/>
          <a:lstStyle/>
          <a:p>
            <a:pPr lvl="0"/>
            <a:r>
              <a:rPr lang="sv-SE" dirty="0" smtClean="0"/>
              <a:t>Förväntningar</a:t>
            </a:r>
            <a:endParaRPr lang="sv-SE" dirty="0"/>
          </a:p>
        </p:txBody>
      </p:sp>
      <p:sp>
        <p:nvSpPr>
          <p:cNvPr id="232" name="Shape 232"/>
          <p:cNvSpPr>
            <a:spLocks noGrp="1"/>
          </p:cNvSpPr>
          <p:nvPr>
            <p:ph type="body" idx="1"/>
          </p:nvPr>
        </p:nvSpPr>
        <p:spPr/>
        <p:txBody>
          <a:bodyPr/>
          <a:lstStyle/>
          <a:p>
            <a:pPr lvl="0"/>
            <a:r>
              <a:rPr lang="sv-SE" dirty="0" smtClean="0"/>
              <a:t>På tränarna:</a:t>
            </a:r>
          </a:p>
          <a:p>
            <a:pPr lvl="1"/>
            <a:r>
              <a:rPr lang="sv-SE" sz="2800" dirty="0" smtClean="0"/>
              <a:t>Skapa en miljö som är utvecklande och lustfylld för barnen. Detta sker bland annat genom övningar med utmaningar och möjlighet att lyckas för alla oavsett vilken nivå de befinner sig på just nu.</a:t>
            </a:r>
          </a:p>
          <a:p>
            <a:pPr lvl="1"/>
            <a:r>
              <a:rPr lang="sv-SE" sz="2800" dirty="0" smtClean="0"/>
              <a:t>Bidra till en trygghet och positiv anda som uppmuntrar barnet att prova nya saker – och därigenom utvecklas, men även tillåtas att misslyckas och ändå våga försöka igen.</a:t>
            </a:r>
            <a:endParaRPr lang="sv-SE" sz="2800" dirty="0"/>
          </a:p>
        </p:txBody>
      </p:sp>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Shape 91"/>
          <p:cNvSpPr>
            <a:spLocks noGrp="1"/>
          </p:cNvSpPr>
          <p:nvPr>
            <p:ph type="title"/>
          </p:nvPr>
        </p:nvSpPr>
        <p:spPr>
          <a:xfrm>
            <a:off x="457200" y="92076"/>
            <a:ext cx="8229600" cy="1508125"/>
          </a:xfrm>
        </p:spPr>
        <p:txBody>
          <a:bodyPr/>
          <a:lstStyle/>
          <a:p>
            <a:pPr lvl="0"/>
            <a:endParaRPr lang="sv-SE" dirty="0"/>
          </a:p>
        </p:txBody>
      </p:sp>
      <p:sp>
        <p:nvSpPr>
          <p:cNvPr id="92" name="Shape 92"/>
          <p:cNvSpPr>
            <a:spLocks noGrp="1"/>
          </p:cNvSpPr>
          <p:nvPr>
            <p:ph type="body" idx="1"/>
          </p:nvPr>
        </p:nvSpPr>
        <p:spPr/>
        <p:txBody>
          <a:bodyPr/>
          <a:lstStyle/>
          <a:p>
            <a:pPr marL="0" lvl="0" indent="0">
              <a:buNone/>
            </a:pPr>
            <a:r>
              <a:rPr lang="sv-SE" sz="4000" dirty="0" smtClean="0"/>
              <a:t>Föräldramöten</a:t>
            </a:r>
            <a:endParaRPr lang="sv-SE" dirty="0" smtClean="0"/>
          </a:p>
          <a:p>
            <a:pPr marL="0" lvl="0" indent="0">
              <a:buNone/>
            </a:pPr>
            <a:r>
              <a:rPr lang="sv-SE" dirty="0" smtClean="0"/>
              <a:t>En bra dialog med föräldrarna är väsentligt för att kunna bedriva en bra verksamhet och att kunna engagera dem i lagets utveckling.</a:t>
            </a:r>
          </a:p>
          <a:p>
            <a:pPr marL="0" lvl="0" indent="0">
              <a:buNone/>
            </a:pPr>
            <a:endParaRPr lang="sv-SE" dirty="0" smtClean="0"/>
          </a:p>
          <a:p>
            <a:pPr marL="0" lvl="0" indent="0">
              <a:buNone/>
            </a:pPr>
            <a:r>
              <a:rPr lang="sv-SE" dirty="0" smtClean="0"/>
              <a:t>Föräldramöten bör hållas 2 ggr per år.</a:t>
            </a:r>
            <a:endParaRPr lang="sv-SE" dirty="0"/>
          </a:p>
        </p:txBody>
      </p:sp>
    </p:spTree>
  </p:cSld>
  <p:clrMapOvr>
    <a:masterClrMapping/>
  </p:clrMapOvr>
  <p:transition spd="med"/>
  <p:timing>
    <p:tnLst>
      <p:par>
        <p:cTn id="1" dur="indefinite" restart="never" fill="hold"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Shape 246"/>
          <p:cNvSpPr>
            <a:spLocks noGrp="1"/>
          </p:cNvSpPr>
          <p:nvPr>
            <p:ph type="title"/>
          </p:nvPr>
        </p:nvSpPr>
        <p:spPr>
          <a:xfrm>
            <a:off x="457200" y="274638"/>
            <a:ext cx="8229600" cy="1143001"/>
          </a:xfrm>
          <a:prstGeom prst="rect">
            <a:avLst/>
          </a:prstGeom>
        </p:spPr>
        <p:txBody>
          <a:bodyPr/>
          <a:lstStyle/>
          <a:p>
            <a:pPr lvl="0">
              <a:defRPr sz="1800"/>
            </a:pPr>
            <a:r>
              <a:rPr lang="sv-SE" sz="4400" dirty="0" smtClean="0"/>
              <a:t>Föräldragruppen</a:t>
            </a:r>
            <a:endParaRPr lang="sv-SE" sz="4400" dirty="0"/>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Shape 243"/>
          <p:cNvSpPr>
            <a:spLocks noGrp="1"/>
          </p:cNvSpPr>
          <p:nvPr>
            <p:ph type="body" idx="1"/>
          </p:nvPr>
        </p:nvSpPr>
        <p:spPr>
          <a:xfrm>
            <a:off x="457200" y="1600200"/>
            <a:ext cx="8229600" cy="4525963"/>
          </a:xfrm>
          <a:prstGeom prst="rect">
            <a:avLst/>
          </a:prstGeom>
        </p:spPr>
        <p:txBody>
          <a:bodyPr>
            <a:normAutofit lnSpcReduction="10000"/>
          </a:bodyPr>
          <a:lstStyle/>
          <a:p>
            <a:pPr lvl="0">
              <a:defRPr sz="1800"/>
            </a:pPr>
            <a:r>
              <a:rPr lang="sv-SE" sz="3200" dirty="0" smtClean="0"/>
              <a:t>Vi rekommenderar er att titta på Idrottens Himmel och Helvete på </a:t>
            </a:r>
            <a:r>
              <a:rPr lang="sv-SE" sz="3200" dirty="0" smtClean="0">
                <a:hlinkClick r:id="rId2"/>
              </a:rPr>
              <a:t>www.urplay.se</a:t>
            </a:r>
            <a:endParaRPr lang="sv-SE" sz="3200" dirty="0" smtClean="0"/>
          </a:p>
          <a:p>
            <a:pPr marL="742950" lvl="1" indent="-285750">
              <a:spcBef>
                <a:spcPts val="600"/>
              </a:spcBef>
              <a:defRPr sz="1800"/>
            </a:pPr>
            <a:r>
              <a:rPr lang="sv-SE" sz="2800" dirty="0" smtClean="0"/>
              <a:t>Ca 30 minuter långa avsnitt som behandlar olika områden av ungdomsidrottandet</a:t>
            </a:r>
          </a:p>
          <a:p>
            <a:pPr marL="742950" lvl="1" indent="-285750">
              <a:spcBef>
                <a:spcPts val="600"/>
              </a:spcBef>
              <a:defRPr sz="1800"/>
            </a:pPr>
            <a:r>
              <a:rPr lang="sv-SE" sz="2800" dirty="0" smtClean="0"/>
              <a:t>Mycket tänkvärt och intressant att se hur idrotten påverkar våra barns liv</a:t>
            </a:r>
          </a:p>
          <a:p>
            <a:pPr marL="742950" lvl="1" indent="-285750">
              <a:spcBef>
                <a:spcPts val="600"/>
              </a:spcBef>
              <a:defRPr sz="1800"/>
            </a:pPr>
            <a:r>
              <a:rPr lang="sv-SE" sz="2800" dirty="0" smtClean="0"/>
              <a:t>Berör bland annat områden som elitsatsning, toppning, petning, föräldrar, skador och värderingar.</a:t>
            </a:r>
          </a:p>
          <a:p>
            <a:pPr lvl="0">
              <a:defRPr sz="1800"/>
            </a:pPr>
            <a:r>
              <a:rPr lang="sv-SE" sz="3200" dirty="0" smtClean="0"/>
              <a:t>Synpunkter, kommentarer, frågor?</a:t>
            </a:r>
          </a:p>
        </p:txBody>
      </p:sp>
      <p:sp>
        <p:nvSpPr>
          <p:cNvPr id="244" name="Shape 244"/>
          <p:cNvSpPr>
            <a:spLocks noGrp="1"/>
          </p:cNvSpPr>
          <p:nvPr>
            <p:ph type="title"/>
          </p:nvPr>
        </p:nvSpPr>
        <p:spPr>
          <a:xfrm>
            <a:off x="457200" y="274638"/>
            <a:ext cx="8229600" cy="1143001"/>
          </a:xfrm>
          <a:prstGeom prst="rect">
            <a:avLst/>
          </a:prstGeom>
        </p:spPr>
        <p:txBody>
          <a:bodyPr/>
          <a:lstStyle/>
          <a:p>
            <a:pPr lvl="0">
              <a:defRPr sz="1800"/>
            </a:pPr>
            <a:r>
              <a:rPr lang="sv-SE" sz="4400" dirty="0" smtClean="0"/>
              <a:t>Övrigt</a:t>
            </a:r>
            <a:endParaRPr lang="sv-SE" sz="4400" dirty="0"/>
          </a:p>
        </p:txBody>
      </p:sp>
    </p:spTree>
  </p:cSld>
  <p:clrMapOvr>
    <a:masterClrMapping/>
  </p:clrMapOvr>
  <p:transition spd="med"/>
  <p:timing>
    <p:tnLst>
      <p:par>
        <p:cTn id="1" dur="indefinite" restart="never" nodeType="tmRoot"/>
      </p:par>
    </p:tnLst>
  </p:timing>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0000" dir="5400000" rotWithShape="0">
            <a:srgbClr val="000000">
              <a:alpha val="38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Calibri"/>
            <a:ea typeface="Calibri"/>
            <a:cs typeface="Calibri"/>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855</TotalTime>
  <Words>674</Words>
  <Application>Microsoft Office PowerPoint</Application>
  <PresentationFormat>Bildspel på skärmen (4:3)</PresentationFormat>
  <Paragraphs>114</Paragraphs>
  <Slides>15</Slides>
  <Notes>3</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15</vt:i4>
      </vt:variant>
    </vt:vector>
  </HeadingPairs>
  <TitlesOfParts>
    <vt:vector size="20" baseType="lpstr">
      <vt:lpstr>Arial</vt:lpstr>
      <vt:lpstr>Calibri</vt:lpstr>
      <vt:lpstr>Helvetica</vt:lpstr>
      <vt:lpstr>Helvetica Neue</vt:lpstr>
      <vt:lpstr>Default</vt:lpstr>
      <vt:lpstr>Föräldramöte P2011 20180411</vt:lpstr>
      <vt:lpstr>Agenda</vt:lpstr>
      <vt:lpstr>Bjärreds IF</vt:lpstr>
      <vt:lpstr>Bjärreds IF </vt:lpstr>
      <vt:lpstr>Bjärreds IF</vt:lpstr>
      <vt:lpstr>Den Röda Tråden</vt:lpstr>
      <vt:lpstr>Tränarna</vt:lpstr>
      <vt:lpstr>Målsättning</vt:lpstr>
      <vt:lpstr>Träningar</vt:lpstr>
      <vt:lpstr>Matcher</vt:lpstr>
      <vt:lpstr>Förväntningar</vt:lpstr>
      <vt:lpstr>Förväntningar</vt:lpstr>
      <vt:lpstr>PowerPoint-presentation</vt:lpstr>
      <vt:lpstr>Föräldragruppen</vt:lpstr>
      <vt:lpstr>Övrigt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P08 3/6-2015</dc:title>
  <dc:subject/>
  <dc:creator>Peter Neikell</dc:creator>
  <dc:description>Rev PA1</dc:description>
  <cp:lastModifiedBy>Troedsson, Jerker</cp:lastModifiedBy>
  <cp:revision>108</cp:revision>
  <dcterms:modified xsi:type="dcterms:W3CDTF">2018-04-11T15:43:13Z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x">
    <vt:lpwstr>1</vt:lpwstr>
  </property>
  <property fmtid="{D5CDD505-2E9C-101B-9397-08002B2CF9AE}" pid="3" name="SecurityClass">
    <vt:lpwstr>Confidential</vt:lpwstr>
  </property>
  <property fmtid="{D5CDD505-2E9C-101B-9397-08002B2CF9AE}" pid="4" name="Prepared">
    <vt:lpwstr/>
  </property>
  <property fmtid="{D5CDD505-2E9C-101B-9397-08002B2CF9AE}" pid="5" name="Checked">
    <vt:lpwstr/>
  </property>
  <property fmtid="{D5CDD505-2E9C-101B-9397-08002B2CF9AE}" pid="6" name="Date">
    <vt:lpwstr>2015-06-03</vt:lpwstr>
  </property>
  <property fmtid="{D5CDD505-2E9C-101B-9397-08002B2CF9AE}" pid="7" name="Revision">
    <vt:lpwstr>PA1</vt:lpwstr>
  </property>
  <property fmtid="{D5CDD505-2E9C-101B-9397-08002B2CF9AE}" pid="8" name="Title">
    <vt:lpwstr/>
  </property>
  <property fmtid="{D5CDD505-2E9C-101B-9397-08002B2CF9AE}" pid="9" name="DocName">
    <vt:lpwstr/>
  </property>
  <property fmtid="{D5CDD505-2E9C-101B-9397-08002B2CF9AE}" pid="10" name="DocNo">
    <vt:lpwstr/>
  </property>
  <property fmtid="{D5CDD505-2E9C-101B-9397-08002B2CF9AE}" pid="11" name="ApprovedBy">
    <vt:lpwstr/>
  </property>
  <property fmtid="{D5CDD505-2E9C-101B-9397-08002B2CF9AE}" pid="12" name="Reference">
    <vt:lpwstr/>
  </property>
  <property fmtid="{D5CDD505-2E9C-101B-9397-08002B2CF9AE}" pid="13" name="Keyword">
    <vt:lpwstr/>
  </property>
  <property fmtid="{D5CDD505-2E9C-101B-9397-08002B2CF9AE}" pid="14" name="LeftFooterField">
    <vt:lpwstr>DocNo</vt:lpwstr>
  </property>
  <property fmtid="{D5CDD505-2E9C-101B-9397-08002B2CF9AE}" pid="15" name="RightFooterField">
    <vt:lpwstr>Title</vt:lpwstr>
  </property>
  <property fmtid="{D5CDD505-2E9C-101B-9397-08002B2CF9AE}" pid="16" name="MiddleFooterField">
    <vt:lpwstr>Date</vt:lpwstr>
  </property>
  <property fmtid="{D5CDD505-2E9C-101B-9397-08002B2CF9AE}" pid="17" name="SecClassViewType">
    <vt:lpwstr>False</vt:lpwstr>
  </property>
  <property fmtid="{D5CDD505-2E9C-101B-9397-08002B2CF9AE}" pid="18" name="FooterType">
    <vt:lpwstr>CVL</vt:lpwstr>
  </property>
  <property fmtid="{D5CDD505-2E9C-101B-9397-08002B2CF9AE}" pid="19" name="DocumentType">
    <vt:lpwstr> </vt:lpwstr>
  </property>
  <property fmtid="{D5CDD505-2E9C-101B-9397-08002B2CF9AE}" pid="20" name="TemplateName">
    <vt:lpwstr> </vt:lpwstr>
  </property>
  <property fmtid="{D5CDD505-2E9C-101B-9397-08002B2CF9AE}" pid="21" name="TemplateVersion">
    <vt:lpwstr> </vt:lpwstr>
  </property>
  <property fmtid="{D5CDD505-2E9C-101B-9397-08002B2CF9AE}" pid="22" name="TotalNumb">
    <vt:lpwstr>False</vt:lpwstr>
  </property>
</Properties>
</file>