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-1598" y="-2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0300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738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p 30">
            <a:extLst>
              <a:ext uri="{FF2B5EF4-FFF2-40B4-BE49-F238E27FC236}">
                <a16:creationId xmlns:a16="http://schemas.microsoft.com/office/drawing/2014/main" xmlns="" id="{0992659C-94CC-4A99-803E-F822F490E181}"/>
              </a:ext>
            </a:extLst>
          </p:cNvPr>
          <p:cNvGrpSpPr/>
          <p:nvPr/>
        </p:nvGrpSpPr>
        <p:grpSpPr>
          <a:xfrm rot="5400000">
            <a:off x="3843876" y="-498691"/>
            <a:ext cx="1517467" cy="3250734"/>
            <a:chOff x="170485" y="2239931"/>
            <a:chExt cx="1470660" cy="2227746"/>
          </a:xfrm>
        </p:grpSpPr>
        <p:sp>
          <p:nvSpPr>
            <p:cNvPr id="256" name="Rectangle 19">
              <a:extLst>
                <a:ext uri="{FF2B5EF4-FFF2-40B4-BE49-F238E27FC236}">
                  <a16:creationId xmlns:a16="http://schemas.microsoft.com/office/drawing/2014/main" xmlns="" id="{BB7AE968-C762-492E-845A-AED978CA22E5}"/>
                </a:ext>
              </a:extLst>
            </p:cNvPr>
            <p:cNvSpPr/>
            <p:nvPr/>
          </p:nvSpPr>
          <p:spPr>
            <a:xfrm>
              <a:off x="170485" y="2287639"/>
              <a:ext cx="1470660" cy="213233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59" name="Oval 20">
              <a:extLst>
                <a:ext uri="{FF2B5EF4-FFF2-40B4-BE49-F238E27FC236}">
                  <a16:creationId xmlns:a16="http://schemas.microsoft.com/office/drawing/2014/main" xmlns="" id="{102C0218-F4A7-41A5-AE37-10EA894F1AD9}"/>
                </a:ext>
              </a:extLst>
            </p:cNvPr>
            <p:cNvSpPr/>
            <p:nvPr/>
          </p:nvSpPr>
          <p:spPr>
            <a:xfrm>
              <a:off x="750115" y="2287640"/>
              <a:ext cx="311398" cy="311398"/>
            </a:xfrm>
            <a:prstGeom prst="ellipse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3" name="Rectangle 21">
              <a:extLst>
                <a:ext uri="{FF2B5EF4-FFF2-40B4-BE49-F238E27FC236}">
                  <a16:creationId xmlns:a16="http://schemas.microsoft.com/office/drawing/2014/main" xmlns="" id="{222CA6DF-9137-414D-9B8B-6462573C2B40}"/>
                </a:ext>
              </a:extLst>
            </p:cNvPr>
            <p:cNvSpPr/>
            <p:nvPr/>
          </p:nvSpPr>
          <p:spPr>
            <a:xfrm>
              <a:off x="565275" y="2287639"/>
              <a:ext cx="681079" cy="21206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34" name="Rectangle 22">
              <a:extLst>
                <a:ext uri="{FF2B5EF4-FFF2-40B4-BE49-F238E27FC236}">
                  <a16:creationId xmlns:a16="http://schemas.microsoft.com/office/drawing/2014/main" xmlns="" id="{C5D3F152-3938-4027-A8AE-ACD03F5AC4E1}"/>
                </a:ext>
              </a:extLst>
            </p:cNvPr>
            <p:cNvSpPr/>
            <p:nvPr/>
          </p:nvSpPr>
          <p:spPr>
            <a:xfrm>
              <a:off x="744158" y="2287639"/>
              <a:ext cx="323312" cy="8616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35" name="Rectangle 23">
              <a:extLst>
                <a:ext uri="{FF2B5EF4-FFF2-40B4-BE49-F238E27FC236}">
                  <a16:creationId xmlns:a16="http://schemas.microsoft.com/office/drawing/2014/main" xmlns="" id="{F0039545-EFEF-4809-B40D-C3B92AD62DBD}"/>
                </a:ext>
              </a:extLst>
            </p:cNvPr>
            <p:cNvSpPr/>
            <p:nvPr/>
          </p:nvSpPr>
          <p:spPr>
            <a:xfrm>
              <a:off x="816372" y="2239931"/>
              <a:ext cx="178884" cy="4770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36" name="Oval 24">
              <a:extLst>
                <a:ext uri="{FF2B5EF4-FFF2-40B4-BE49-F238E27FC236}">
                  <a16:creationId xmlns:a16="http://schemas.microsoft.com/office/drawing/2014/main" xmlns="" id="{A3AC5CAD-81BD-46B4-876D-0487E81D7CE2}"/>
                </a:ext>
              </a:extLst>
            </p:cNvPr>
            <p:cNvSpPr/>
            <p:nvPr/>
          </p:nvSpPr>
          <p:spPr>
            <a:xfrm>
              <a:off x="744158" y="4114245"/>
              <a:ext cx="311398" cy="311398"/>
            </a:xfrm>
            <a:prstGeom prst="ellipse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37" name="Rectangle 25">
              <a:extLst>
                <a:ext uri="{FF2B5EF4-FFF2-40B4-BE49-F238E27FC236}">
                  <a16:creationId xmlns:a16="http://schemas.microsoft.com/office/drawing/2014/main" xmlns="" id="{AC677567-F7A9-4922-8D66-249FD1FC3AA4}"/>
                </a:ext>
              </a:extLst>
            </p:cNvPr>
            <p:cNvSpPr/>
            <p:nvPr/>
          </p:nvSpPr>
          <p:spPr>
            <a:xfrm>
              <a:off x="565275" y="4207907"/>
              <a:ext cx="681079" cy="21206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38" name="Rectangle 26">
              <a:extLst>
                <a:ext uri="{FF2B5EF4-FFF2-40B4-BE49-F238E27FC236}">
                  <a16:creationId xmlns:a16="http://schemas.microsoft.com/office/drawing/2014/main" xmlns="" id="{2E6D7DB8-EA17-481B-B250-4D3B1FB8D24E}"/>
                </a:ext>
              </a:extLst>
            </p:cNvPr>
            <p:cNvSpPr/>
            <p:nvPr/>
          </p:nvSpPr>
          <p:spPr>
            <a:xfrm>
              <a:off x="744158" y="4333802"/>
              <a:ext cx="323312" cy="8616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39" name="Rectangle 27">
              <a:extLst>
                <a:ext uri="{FF2B5EF4-FFF2-40B4-BE49-F238E27FC236}">
                  <a16:creationId xmlns:a16="http://schemas.microsoft.com/office/drawing/2014/main" xmlns="" id="{79E3B714-4167-432B-BBC3-19ED085F728D}"/>
                </a:ext>
              </a:extLst>
            </p:cNvPr>
            <p:cNvSpPr/>
            <p:nvPr/>
          </p:nvSpPr>
          <p:spPr>
            <a:xfrm>
              <a:off x="816372" y="4419969"/>
              <a:ext cx="178884" cy="4770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340" name="Straight Connector 28">
              <a:extLst>
                <a:ext uri="{FF2B5EF4-FFF2-40B4-BE49-F238E27FC236}">
                  <a16:creationId xmlns:a16="http://schemas.microsoft.com/office/drawing/2014/main" xmlns="" id="{AD5CB8E8-59C7-4689-890F-12F8C96E1E98}"/>
                </a:ext>
              </a:extLst>
            </p:cNvPr>
            <p:cNvCxnSpPr>
              <a:cxnSpLocks/>
              <a:stCxn id="256" idx="1"/>
              <a:endCxn id="256" idx="3"/>
            </p:cNvCxnSpPr>
            <p:nvPr/>
          </p:nvCxnSpPr>
          <p:spPr>
            <a:xfrm>
              <a:off x="170485" y="3353804"/>
              <a:ext cx="147066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1" name="Oval 29">
              <a:extLst>
                <a:ext uri="{FF2B5EF4-FFF2-40B4-BE49-F238E27FC236}">
                  <a16:creationId xmlns:a16="http://schemas.microsoft.com/office/drawing/2014/main" xmlns="" id="{7B04905F-556F-42F4-B032-B34374AE96E9}"/>
                </a:ext>
              </a:extLst>
            </p:cNvPr>
            <p:cNvSpPr/>
            <p:nvPr/>
          </p:nvSpPr>
          <p:spPr>
            <a:xfrm>
              <a:off x="756072" y="3198104"/>
              <a:ext cx="311398" cy="311398"/>
            </a:xfrm>
            <a:prstGeom prst="ellipse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4388940" y="2122555"/>
            <a:ext cx="2243097" cy="3504646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238" name="Group 237"/>
          <p:cNvGrpSpPr/>
          <p:nvPr/>
        </p:nvGrpSpPr>
        <p:grpSpPr>
          <a:xfrm rot="16200000">
            <a:off x="7728943" y="1512593"/>
            <a:ext cx="986566" cy="1843553"/>
            <a:chOff x="3836670" y="2315127"/>
            <a:chExt cx="1470660" cy="22277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40" name="Rectangle 239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41" name="Oval 240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49" name="Oval 248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254" name="Straight Connector 253"/>
            <p:cNvCxnSpPr>
              <a:stCxn id="240" idx="1"/>
              <a:endCxn id="240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5" name="Oval 254"/>
            <p:cNvSpPr/>
            <p:nvPr/>
          </p:nvSpPr>
          <p:spPr>
            <a:xfrm>
              <a:off x="4422257" y="3273300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46" name="Oval 345"/>
          <p:cNvSpPr/>
          <p:nvPr/>
        </p:nvSpPr>
        <p:spPr>
          <a:xfrm>
            <a:off x="4796039" y="2355674"/>
            <a:ext cx="1476907" cy="94338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Oval 2"/>
          <p:cNvSpPr/>
          <p:nvPr/>
        </p:nvSpPr>
        <p:spPr>
          <a:xfrm>
            <a:off x="4788414" y="4481205"/>
            <a:ext cx="1476907" cy="94338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18" name="Group 17"/>
          <p:cNvGrpSpPr/>
          <p:nvPr/>
        </p:nvGrpSpPr>
        <p:grpSpPr>
          <a:xfrm>
            <a:off x="4788414" y="2788669"/>
            <a:ext cx="1470660" cy="2227746"/>
            <a:chOff x="3836670" y="2315127"/>
            <a:chExt cx="1470660" cy="2227746"/>
          </a:xfrm>
        </p:grpSpPr>
        <p:sp>
          <p:nvSpPr>
            <p:cNvPr id="5" name="Rectangle 4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5" name="Oval 14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6" name="Oval 15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13" name="Straight Connector 12"/>
            <p:cNvCxnSpPr>
              <a:stCxn id="5" idx="1"/>
              <a:endCxn id="5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>
              <a:off x="4422257" y="3273300"/>
              <a:ext cx="311398" cy="311398"/>
            </a:xfrm>
            <a:prstGeom prst="ellipse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1808576" y="3187127"/>
            <a:ext cx="1470660" cy="2132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v-SE"/>
          </a:p>
        </p:txBody>
      </p:sp>
      <p:sp>
        <p:nvSpPr>
          <p:cNvPr id="21" name="Oval 20"/>
          <p:cNvSpPr/>
          <p:nvPr/>
        </p:nvSpPr>
        <p:spPr>
          <a:xfrm>
            <a:off x="2388206" y="3187128"/>
            <a:ext cx="311398" cy="31139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ctangle 21"/>
          <p:cNvSpPr/>
          <p:nvPr/>
        </p:nvSpPr>
        <p:spPr>
          <a:xfrm>
            <a:off x="2203366" y="3187127"/>
            <a:ext cx="681079" cy="2120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v-SE"/>
          </a:p>
        </p:txBody>
      </p:sp>
      <p:sp>
        <p:nvSpPr>
          <p:cNvPr id="23" name="Rectangle 22"/>
          <p:cNvSpPr/>
          <p:nvPr/>
        </p:nvSpPr>
        <p:spPr>
          <a:xfrm>
            <a:off x="2382249" y="3187127"/>
            <a:ext cx="323312" cy="8616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v-SE"/>
          </a:p>
        </p:txBody>
      </p:sp>
      <p:sp>
        <p:nvSpPr>
          <p:cNvPr id="24" name="Rectangle 23"/>
          <p:cNvSpPr/>
          <p:nvPr/>
        </p:nvSpPr>
        <p:spPr>
          <a:xfrm>
            <a:off x="2454463" y="3139419"/>
            <a:ext cx="178884" cy="477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v-SE"/>
          </a:p>
        </p:txBody>
      </p:sp>
      <p:sp>
        <p:nvSpPr>
          <p:cNvPr id="25" name="Oval 24"/>
          <p:cNvSpPr/>
          <p:nvPr/>
        </p:nvSpPr>
        <p:spPr>
          <a:xfrm>
            <a:off x="2382249" y="5013733"/>
            <a:ext cx="311398" cy="31139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Rectangle 25"/>
          <p:cNvSpPr/>
          <p:nvPr/>
        </p:nvSpPr>
        <p:spPr>
          <a:xfrm>
            <a:off x="2203366" y="5107395"/>
            <a:ext cx="681079" cy="2120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v-SE"/>
          </a:p>
        </p:txBody>
      </p:sp>
      <p:sp>
        <p:nvSpPr>
          <p:cNvPr id="27" name="Rectangle 26"/>
          <p:cNvSpPr/>
          <p:nvPr/>
        </p:nvSpPr>
        <p:spPr>
          <a:xfrm>
            <a:off x="2382249" y="5233290"/>
            <a:ext cx="323312" cy="8616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v-SE"/>
          </a:p>
        </p:txBody>
      </p:sp>
      <p:sp>
        <p:nvSpPr>
          <p:cNvPr id="28" name="Rectangle 27"/>
          <p:cNvSpPr/>
          <p:nvPr/>
        </p:nvSpPr>
        <p:spPr>
          <a:xfrm>
            <a:off x="2454463" y="5319457"/>
            <a:ext cx="178884" cy="477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v-SE"/>
          </a:p>
        </p:txBody>
      </p:sp>
      <p:cxnSp>
        <p:nvCxnSpPr>
          <p:cNvPr id="29" name="Straight Connector 28"/>
          <p:cNvCxnSpPr>
            <a:stCxn id="20" idx="1"/>
            <a:endCxn id="20" idx="3"/>
          </p:cNvCxnSpPr>
          <p:nvPr/>
        </p:nvCxnSpPr>
        <p:spPr>
          <a:xfrm>
            <a:off x="1808576" y="4253292"/>
            <a:ext cx="147066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2394163" y="4097592"/>
            <a:ext cx="311398" cy="31139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55" name="Group 54"/>
          <p:cNvGrpSpPr/>
          <p:nvPr/>
        </p:nvGrpSpPr>
        <p:grpSpPr>
          <a:xfrm rot="16200000">
            <a:off x="2091675" y="2965144"/>
            <a:ext cx="914738" cy="1516636"/>
            <a:chOff x="3836670" y="2315127"/>
            <a:chExt cx="1470660" cy="22277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6" name="Rectangle 55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57" name="Oval 56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61" name="Oval 60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65" name="Straight Connector 64"/>
            <p:cNvCxnSpPr>
              <a:stCxn id="56" idx="1"/>
              <a:endCxn id="56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/>
            <p:cNvSpPr/>
            <p:nvPr/>
          </p:nvSpPr>
          <p:spPr>
            <a:xfrm>
              <a:off x="4422257" y="3273300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408276" y="3822524"/>
            <a:ext cx="1470660" cy="2227746"/>
            <a:chOff x="3836670" y="2315127"/>
            <a:chExt cx="1470660" cy="2227746"/>
          </a:xfrm>
        </p:grpSpPr>
        <p:sp>
          <p:nvSpPr>
            <p:cNvPr id="81" name="Rectangle 80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82" name="Oval 81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86" name="Oval 85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90" name="Straight Connector 89"/>
            <p:cNvCxnSpPr>
              <a:stCxn id="81" idx="1"/>
              <a:endCxn id="81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Oval 90"/>
            <p:cNvSpPr/>
            <p:nvPr/>
          </p:nvSpPr>
          <p:spPr>
            <a:xfrm>
              <a:off x="4422257" y="3273300"/>
              <a:ext cx="311398" cy="311398"/>
            </a:xfrm>
            <a:prstGeom prst="ellipse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92" name="Group 91"/>
          <p:cNvGrpSpPr/>
          <p:nvPr/>
        </p:nvGrpSpPr>
        <p:grpSpPr>
          <a:xfrm rot="16200000">
            <a:off x="7644364" y="3647131"/>
            <a:ext cx="986566" cy="1494443"/>
            <a:chOff x="3836670" y="2315127"/>
            <a:chExt cx="1470660" cy="22277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93" name="Rectangle 92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94" name="Oval 93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98" name="Oval 97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102" name="Straight Connector 101"/>
            <p:cNvCxnSpPr>
              <a:stCxn id="93" idx="1"/>
              <a:endCxn id="93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102"/>
            <p:cNvSpPr/>
            <p:nvPr/>
          </p:nvSpPr>
          <p:spPr>
            <a:xfrm>
              <a:off x="4422257" y="3273300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104" name="Group 103"/>
          <p:cNvGrpSpPr/>
          <p:nvPr/>
        </p:nvGrpSpPr>
        <p:grpSpPr>
          <a:xfrm rot="16200000">
            <a:off x="7628362" y="4737976"/>
            <a:ext cx="986566" cy="1494443"/>
            <a:chOff x="3836670" y="2315127"/>
            <a:chExt cx="1470660" cy="22277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5" name="Rectangle 104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06" name="Oval 105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10" name="Oval 109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114" name="Straight Connector 113"/>
            <p:cNvCxnSpPr>
              <a:stCxn id="105" idx="1"/>
              <a:endCxn id="105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>
              <a:off x="4422257" y="3273300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130" name="Group 129"/>
          <p:cNvGrpSpPr/>
          <p:nvPr/>
        </p:nvGrpSpPr>
        <p:grpSpPr>
          <a:xfrm rot="16200000">
            <a:off x="7550235" y="532464"/>
            <a:ext cx="986566" cy="1494443"/>
            <a:chOff x="3836670" y="2315127"/>
            <a:chExt cx="1470660" cy="22277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31" name="Rectangle 130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32" name="Oval 131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36" name="Oval 135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140" name="Straight Connector 139"/>
            <p:cNvCxnSpPr>
              <a:stCxn id="131" idx="1"/>
              <a:endCxn id="131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Oval 140"/>
            <p:cNvSpPr/>
            <p:nvPr/>
          </p:nvSpPr>
          <p:spPr>
            <a:xfrm>
              <a:off x="4422257" y="3273300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3074545" y="380448"/>
            <a:ext cx="986566" cy="1494443"/>
            <a:chOff x="3836670" y="2315127"/>
            <a:chExt cx="1470660" cy="22277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43" name="Rectangle 142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44" name="Oval 143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48" name="Oval 147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152" name="Straight Connector 151"/>
            <p:cNvCxnSpPr>
              <a:stCxn id="143" idx="1"/>
              <a:endCxn id="143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Oval 152"/>
            <p:cNvSpPr/>
            <p:nvPr/>
          </p:nvSpPr>
          <p:spPr>
            <a:xfrm>
              <a:off x="4422257" y="3273300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4109553" y="377184"/>
            <a:ext cx="986566" cy="1494443"/>
            <a:chOff x="3836670" y="2315127"/>
            <a:chExt cx="1470660" cy="22277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55" name="Rectangle 154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56" name="Oval 155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60" name="Oval 159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62" name="Rectangle 161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164" name="Straight Connector 163"/>
            <p:cNvCxnSpPr>
              <a:stCxn id="155" idx="1"/>
              <a:endCxn id="155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Oval 164"/>
            <p:cNvSpPr/>
            <p:nvPr/>
          </p:nvSpPr>
          <p:spPr>
            <a:xfrm>
              <a:off x="4422257" y="3273300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5144561" y="373920"/>
            <a:ext cx="986566" cy="1494443"/>
            <a:chOff x="3836670" y="2315127"/>
            <a:chExt cx="1470660" cy="22277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67" name="Rectangle 166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68" name="Oval 167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72" name="Oval 171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176" name="Straight Connector 175"/>
            <p:cNvCxnSpPr>
              <a:stCxn id="167" idx="1"/>
              <a:endCxn id="167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Oval 176"/>
            <p:cNvSpPr/>
            <p:nvPr/>
          </p:nvSpPr>
          <p:spPr>
            <a:xfrm>
              <a:off x="4422257" y="3273300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190" name="Oval 189"/>
          <p:cNvSpPr/>
          <p:nvPr/>
        </p:nvSpPr>
        <p:spPr>
          <a:xfrm>
            <a:off x="6701530" y="2103527"/>
            <a:ext cx="444089" cy="331303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1" name="Oval 190"/>
          <p:cNvSpPr/>
          <p:nvPr/>
        </p:nvSpPr>
        <p:spPr>
          <a:xfrm rot="5400000">
            <a:off x="8008208" y="2245424"/>
            <a:ext cx="116606" cy="157704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2" name="Oval 191"/>
          <p:cNvSpPr/>
          <p:nvPr/>
        </p:nvSpPr>
        <p:spPr>
          <a:xfrm>
            <a:off x="6317878" y="395172"/>
            <a:ext cx="211393" cy="157704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193" name="Rectangle 192"/>
          <p:cNvSpPr/>
          <p:nvPr/>
        </p:nvSpPr>
        <p:spPr>
          <a:xfrm>
            <a:off x="3915632" y="3311078"/>
            <a:ext cx="391320" cy="8867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4" name="Rectangle 193"/>
          <p:cNvSpPr/>
          <p:nvPr/>
        </p:nvSpPr>
        <p:spPr>
          <a:xfrm>
            <a:off x="3991763" y="3889321"/>
            <a:ext cx="185897" cy="5126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5" name="Rectangle 194"/>
          <p:cNvSpPr/>
          <p:nvPr/>
        </p:nvSpPr>
        <p:spPr>
          <a:xfrm>
            <a:off x="3682971" y="1989858"/>
            <a:ext cx="232660" cy="25273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6" name="Rectangle 195"/>
          <p:cNvSpPr/>
          <p:nvPr/>
        </p:nvSpPr>
        <p:spPr>
          <a:xfrm rot="5400000">
            <a:off x="3850128" y="4284174"/>
            <a:ext cx="210261" cy="5530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7" name="Rectangle 196"/>
          <p:cNvSpPr/>
          <p:nvPr/>
        </p:nvSpPr>
        <p:spPr>
          <a:xfrm rot="5400000">
            <a:off x="3843526" y="4496379"/>
            <a:ext cx="210261" cy="5530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8" name="Oval 197"/>
          <p:cNvSpPr/>
          <p:nvPr/>
        </p:nvSpPr>
        <p:spPr>
          <a:xfrm rot="16200000">
            <a:off x="2438998" y="2189631"/>
            <a:ext cx="121618" cy="137263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grpSp>
        <p:nvGrpSpPr>
          <p:cNvPr id="199" name="Group 198"/>
          <p:cNvGrpSpPr/>
          <p:nvPr/>
        </p:nvGrpSpPr>
        <p:grpSpPr>
          <a:xfrm rot="16200000">
            <a:off x="1959169" y="1168324"/>
            <a:ext cx="606699" cy="953866"/>
            <a:chOff x="3836670" y="2315127"/>
            <a:chExt cx="1470660" cy="22277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00" name="Rectangle 199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01" name="Oval 200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05" name="Oval 204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209" name="Straight Connector 208"/>
            <p:cNvCxnSpPr>
              <a:stCxn id="200" idx="1"/>
              <a:endCxn id="200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Oval 209"/>
            <p:cNvSpPr/>
            <p:nvPr/>
          </p:nvSpPr>
          <p:spPr>
            <a:xfrm>
              <a:off x="4422257" y="3273300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16" name="Rectangle 215"/>
          <p:cNvSpPr/>
          <p:nvPr/>
        </p:nvSpPr>
        <p:spPr>
          <a:xfrm rot="5400000">
            <a:off x="3503400" y="5237856"/>
            <a:ext cx="708273" cy="5714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sv-SE" sz="1000" b="1" dirty="0" err="1" smtClean="0"/>
              <a:t>Omkl</a:t>
            </a:r>
            <a:r>
              <a:rPr lang="sv-SE" sz="1000" b="1" dirty="0" smtClean="0"/>
              <a:t>. rum</a:t>
            </a:r>
            <a:endParaRPr lang="sv-SE" sz="1000" b="1" dirty="0"/>
          </a:p>
        </p:txBody>
      </p:sp>
      <p:sp>
        <p:nvSpPr>
          <p:cNvPr id="217" name="Rectangle 216"/>
          <p:cNvSpPr/>
          <p:nvPr/>
        </p:nvSpPr>
        <p:spPr>
          <a:xfrm>
            <a:off x="2329185" y="5790501"/>
            <a:ext cx="1814065" cy="5150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00" dirty="0" smtClean="0"/>
              <a:t>BIF</a:t>
            </a:r>
            <a:r>
              <a:rPr lang="sv-SE" dirty="0" smtClean="0"/>
              <a:t> </a:t>
            </a:r>
            <a:r>
              <a:rPr lang="sv-SE" sz="1000" dirty="0" smtClean="0"/>
              <a:t>klubblokal</a:t>
            </a:r>
            <a:endParaRPr lang="sv-SE" sz="1000" dirty="0"/>
          </a:p>
        </p:txBody>
      </p:sp>
      <p:sp>
        <p:nvSpPr>
          <p:cNvPr id="218" name="Rectangle 217"/>
          <p:cNvSpPr/>
          <p:nvPr/>
        </p:nvSpPr>
        <p:spPr>
          <a:xfrm rot="5400000">
            <a:off x="3558661" y="4577557"/>
            <a:ext cx="605039" cy="57871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sv-SE" sz="1000" b="1" dirty="0" smtClean="0"/>
              <a:t>BFK klubb</a:t>
            </a:r>
          </a:p>
          <a:p>
            <a:pPr algn="ctr"/>
            <a:r>
              <a:rPr lang="sv-SE" sz="1000" b="1" dirty="0" smtClean="0"/>
              <a:t>lokal</a:t>
            </a:r>
            <a:endParaRPr lang="sv-SE" sz="1000" b="1" dirty="0"/>
          </a:p>
        </p:txBody>
      </p:sp>
      <p:sp>
        <p:nvSpPr>
          <p:cNvPr id="220" name="TextBox 219"/>
          <p:cNvSpPr txBox="1"/>
          <p:nvPr/>
        </p:nvSpPr>
        <p:spPr>
          <a:xfrm>
            <a:off x="2616671" y="3468053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>
                <a:solidFill>
                  <a:schemeClr val="bg1"/>
                </a:solidFill>
              </a:rPr>
              <a:t>B2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7533304" y="5211941"/>
            <a:ext cx="542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>
                <a:solidFill>
                  <a:schemeClr val="bg1"/>
                </a:solidFill>
              </a:rPr>
              <a:t>E2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7527973" y="4149313"/>
            <a:ext cx="542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 smtClean="0">
                <a:solidFill>
                  <a:schemeClr val="bg1"/>
                </a:solidFill>
              </a:rPr>
              <a:t>E1</a:t>
            </a:r>
            <a:endParaRPr lang="sv-SE" sz="2800" dirty="0">
              <a:solidFill>
                <a:schemeClr val="bg1"/>
              </a:solidFill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5339728" y="1169361"/>
            <a:ext cx="5581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>
                <a:solidFill>
                  <a:schemeClr val="bg1"/>
                </a:solidFill>
              </a:rPr>
              <a:t>C3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4303259" y="1169823"/>
            <a:ext cx="5581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>
                <a:solidFill>
                  <a:schemeClr val="bg1"/>
                </a:solidFill>
              </a:rPr>
              <a:t>C2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3268251" y="1161678"/>
            <a:ext cx="5581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>
                <a:solidFill>
                  <a:schemeClr val="bg1"/>
                </a:solidFill>
              </a:rPr>
              <a:t>C1</a:t>
            </a:r>
          </a:p>
        </p:txBody>
      </p:sp>
      <p:sp>
        <p:nvSpPr>
          <p:cNvPr id="228" name="TextBox 227"/>
          <p:cNvSpPr txBox="1"/>
          <p:nvPr/>
        </p:nvSpPr>
        <p:spPr>
          <a:xfrm>
            <a:off x="7631326" y="2213865"/>
            <a:ext cx="532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>
                <a:solidFill>
                  <a:schemeClr val="bg1"/>
                </a:solidFill>
              </a:rPr>
              <a:t>F2</a:t>
            </a:r>
          </a:p>
        </p:txBody>
      </p:sp>
      <p:sp>
        <p:nvSpPr>
          <p:cNvPr id="229" name="TextBox 228"/>
          <p:cNvSpPr txBox="1"/>
          <p:nvPr/>
        </p:nvSpPr>
        <p:spPr>
          <a:xfrm>
            <a:off x="7486585" y="1016693"/>
            <a:ext cx="532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>
                <a:solidFill>
                  <a:schemeClr val="bg1"/>
                </a:solidFill>
              </a:rPr>
              <a:t>F1</a:t>
            </a:r>
          </a:p>
        </p:txBody>
      </p:sp>
      <p:sp>
        <p:nvSpPr>
          <p:cNvPr id="230" name="TextBox 229"/>
          <p:cNvSpPr txBox="1"/>
          <p:nvPr/>
        </p:nvSpPr>
        <p:spPr>
          <a:xfrm rot="16200000">
            <a:off x="6504055" y="3564591"/>
            <a:ext cx="8178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VALLEN</a:t>
            </a:r>
          </a:p>
        </p:txBody>
      </p:sp>
      <p:sp>
        <p:nvSpPr>
          <p:cNvPr id="231" name="TextBox 230"/>
          <p:cNvSpPr txBox="1"/>
          <p:nvPr/>
        </p:nvSpPr>
        <p:spPr>
          <a:xfrm rot="16200000">
            <a:off x="3787049" y="3613467"/>
            <a:ext cx="8214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>
                <a:solidFill>
                  <a:schemeClr val="bg1"/>
                </a:solidFill>
              </a:rPr>
              <a:t>LÄKTARE</a:t>
            </a:r>
          </a:p>
        </p:txBody>
      </p:sp>
      <p:sp>
        <p:nvSpPr>
          <p:cNvPr id="260" name="Rectangle 259"/>
          <p:cNvSpPr/>
          <p:nvPr/>
        </p:nvSpPr>
        <p:spPr>
          <a:xfrm rot="16200000">
            <a:off x="2086536" y="4050366"/>
            <a:ext cx="914738" cy="14516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v-SE"/>
          </a:p>
        </p:txBody>
      </p:sp>
      <p:sp>
        <p:nvSpPr>
          <p:cNvPr id="261" name="Oval 260"/>
          <p:cNvSpPr/>
          <p:nvPr/>
        </p:nvSpPr>
        <p:spPr>
          <a:xfrm rot="16200000">
            <a:off x="1827222" y="4670207"/>
            <a:ext cx="193687" cy="2119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2" name="Rectangle 261"/>
          <p:cNvSpPr/>
          <p:nvPr/>
        </p:nvSpPr>
        <p:spPr>
          <a:xfrm rot="16200000">
            <a:off x="1678439" y="4704020"/>
            <a:ext cx="423625" cy="1443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v-SE"/>
          </a:p>
        </p:txBody>
      </p:sp>
      <p:sp>
        <p:nvSpPr>
          <p:cNvPr id="263" name="Rectangle 262"/>
          <p:cNvSpPr/>
          <p:nvPr/>
        </p:nvSpPr>
        <p:spPr>
          <a:xfrm rot="16200000">
            <a:off x="1746849" y="4746875"/>
            <a:ext cx="201097" cy="586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v-SE"/>
          </a:p>
        </p:txBody>
      </p:sp>
      <p:sp>
        <p:nvSpPr>
          <p:cNvPr id="264" name="Rectangle 263"/>
          <p:cNvSpPr/>
          <p:nvPr/>
        </p:nvSpPr>
        <p:spPr>
          <a:xfrm rot="16200000">
            <a:off x="1746194" y="4759966"/>
            <a:ext cx="111264" cy="324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v-SE"/>
          </a:p>
        </p:txBody>
      </p:sp>
      <p:sp>
        <p:nvSpPr>
          <p:cNvPr id="265" name="Oval 264"/>
          <p:cNvSpPr/>
          <p:nvPr/>
        </p:nvSpPr>
        <p:spPr>
          <a:xfrm rot="16200000">
            <a:off x="3070764" y="4673912"/>
            <a:ext cx="193687" cy="2119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6" name="Rectangle 265"/>
          <p:cNvSpPr/>
          <p:nvPr/>
        </p:nvSpPr>
        <p:spPr>
          <a:xfrm rot="16200000">
            <a:off x="2985746" y="4704020"/>
            <a:ext cx="423625" cy="1443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v-SE"/>
          </a:p>
        </p:txBody>
      </p:sp>
      <p:sp>
        <p:nvSpPr>
          <p:cNvPr id="267" name="Rectangle 266"/>
          <p:cNvSpPr/>
          <p:nvPr/>
        </p:nvSpPr>
        <p:spPr>
          <a:xfrm rot="16200000">
            <a:off x="3139864" y="4746875"/>
            <a:ext cx="201097" cy="5866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v-SE"/>
          </a:p>
        </p:txBody>
      </p:sp>
      <p:sp>
        <p:nvSpPr>
          <p:cNvPr id="268" name="Rectangle 267"/>
          <p:cNvSpPr/>
          <p:nvPr/>
        </p:nvSpPr>
        <p:spPr>
          <a:xfrm rot="16200000">
            <a:off x="3230351" y="4759966"/>
            <a:ext cx="111264" cy="324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sv-SE"/>
          </a:p>
        </p:txBody>
      </p:sp>
      <p:cxnSp>
        <p:nvCxnSpPr>
          <p:cNvPr id="269" name="Straight Connector 268"/>
          <p:cNvCxnSpPr>
            <a:stCxn id="260" idx="1"/>
            <a:endCxn id="260" idx="3"/>
          </p:cNvCxnSpPr>
          <p:nvPr/>
        </p:nvCxnSpPr>
        <p:spPr>
          <a:xfrm rot="16200000">
            <a:off x="2086536" y="4776205"/>
            <a:ext cx="914738" cy="0"/>
          </a:xfrm>
          <a:prstGeom prst="line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0" name="Oval 269"/>
          <p:cNvSpPr/>
          <p:nvPr/>
        </p:nvSpPr>
        <p:spPr>
          <a:xfrm rot="16200000">
            <a:off x="2447061" y="4666501"/>
            <a:ext cx="193687" cy="2119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9" name="TextBox 218"/>
          <p:cNvSpPr txBox="1"/>
          <p:nvPr/>
        </p:nvSpPr>
        <p:spPr>
          <a:xfrm>
            <a:off x="2608258" y="4502652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>
                <a:solidFill>
                  <a:schemeClr val="bg1"/>
                </a:solidFill>
              </a:rPr>
              <a:t>B1</a:t>
            </a:r>
          </a:p>
        </p:txBody>
      </p:sp>
      <p:grpSp>
        <p:nvGrpSpPr>
          <p:cNvPr id="271" name="Group 270"/>
          <p:cNvGrpSpPr/>
          <p:nvPr/>
        </p:nvGrpSpPr>
        <p:grpSpPr>
          <a:xfrm rot="16200000">
            <a:off x="5072331" y="2629090"/>
            <a:ext cx="914738" cy="1516636"/>
            <a:chOff x="3836670" y="2315127"/>
            <a:chExt cx="1470660" cy="22277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72" name="Rectangle 271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73" name="Oval 272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75" name="Rectangle 274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77" name="Oval 276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281" name="Straight Connector 280"/>
            <p:cNvCxnSpPr>
              <a:stCxn id="272" idx="1"/>
              <a:endCxn id="272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Oval 281"/>
            <p:cNvSpPr/>
            <p:nvPr/>
          </p:nvSpPr>
          <p:spPr>
            <a:xfrm>
              <a:off x="4422257" y="3273300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22" name="TextBox 221"/>
          <p:cNvSpPr txBox="1"/>
          <p:nvPr/>
        </p:nvSpPr>
        <p:spPr>
          <a:xfrm>
            <a:off x="5562210" y="3080436"/>
            <a:ext cx="5757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 smtClean="0">
                <a:solidFill>
                  <a:schemeClr val="bg1"/>
                </a:solidFill>
              </a:rPr>
              <a:t>A1</a:t>
            </a:r>
            <a:endParaRPr lang="sv-SE" sz="2800" dirty="0">
              <a:solidFill>
                <a:schemeClr val="bg1"/>
              </a:solidFill>
            </a:endParaRPr>
          </a:p>
          <a:p>
            <a:endParaRPr lang="sv-SE" sz="2800" dirty="0">
              <a:solidFill>
                <a:schemeClr val="bg1"/>
              </a:solidFill>
            </a:endParaRPr>
          </a:p>
        </p:txBody>
      </p:sp>
      <p:grpSp>
        <p:nvGrpSpPr>
          <p:cNvPr id="283" name="Group 282"/>
          <p:cNvGrpSpPr/>
          <p:nvPr/>
        </p:nvGrpSpPr>
        <p:grpSpPr>
          <a:xfrm rot="16200000">
            <a:off x="5068742" y="3671813"/>
            <a:ext cx="914738" cy="1516636"/>
            <a:chOff x="3836670" y="2315127"/>
            <a:chExt cx="1470660" cy="22277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84" name="Rectangle 283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85" name="Oval 284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87" name="Rectangle 286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89" name="Oval 288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0" name="Rectangle 289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91" name="Rectangle 290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92" name="Rectangle 291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293" name="Straight Connector 292"/>
            <p:cNvCxnSpPr>
              <a:stCxn id="284" idx="1"/>
              <a:endCxn id="284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4" name="Oval 293"/>
            <p:cNvSpPr/>
            <p:nvPr/>
          </p:nvSpPr>
          <p:spPr>
            <a:xfrm>
              <a:off x="4422257" y="3273300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21" name="TextBox 220"/>
          <p:cNvSpPr txBox="1"/>
          <p:nvPr/>
        </p:nvSpPr>
        <p:spPr>
          <a:xfrm>
            <a:off x="5567442" y="4165046"/>
            <a:ext cx="5757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800" dirty="0">
                <a:solidFill>
                  <a:schemeClr val="bg1"/>
                </a:solidFill>
              </a:rPr>
              <a:t>A2</a:t>
            </a:r>
          </a:p>
        </p:txBody>
      </p:sp>
      <p:grpSp>
        <p:nvGrpSpPr>
          <p:cNvPr id="257" name="Group 256"/>
          <p:cNvGrpSpPr/>
          <p:nvPr/>
        </p:nvGrpSpPr>
        <p:grpSpPr>
          <a:xfrm>
            <a:off x="2840174" y="1930042"/>
            <a:ext cx="539104" cy="866866"/>
            <a:chOff x="3836670" y="2315127"/>
            <a:chExt cx="1470660" cy="22277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58" name="Rectangle 257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 dirty="0"/>
            </a:p>
          </p:txBody>
        </p:sp>
        <p:sp>
          <p:nvSpPr>
            <p:cNvPr id="295" name="Oval 294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96" name="Rectangle 295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97" name="Rectangle 296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98" name="Rectangle 297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299" name="Oval 298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00" name="Rectangle 299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01" name="Rectangle 300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02" name="Rectangle 301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303" name="Straight Connector 302"/>
            <p:cNvCxnSpPr>
              <a:stCxn id="258" idx="1"/>
              <a:endCxn id="258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4" name="Oval 303"/>
            <p:cNvSpPr/>
            <p:nvPr/>
          </p:nvSpPr>
          <p:spPr>
            <a:xfrm>
              <a:off x="4422256" y="3273301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05" name="TextBox 304"/>
          <p:cNvSpPr txBox="1"/>
          <p:nvPr/>
        </p:nvSpPr>
        <p:spPr>
          <a:xfrm>
            <a:off x="1876729" y="1520335"/>
            <a:ext cx="538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>
                <a:solidFill>
                  <a:schemeClr val="bg1"/>
                </a:solidFill>
              </a:rPr>
              <a:t>D3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06" name="TextBox 305"/>
          <p:cNvSpPr txBox="1"/>
          <p:nvPr/>
        </p:nvSpPr>
        <p:spPr>
          <a:xfrm>
            <a:off x="2299673" y="1016935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D2</a:t>
            </a:r>
          </a:p>
        </p:txBody>
      </p:sp>
      <p:grpSp>
        <p:nvGrpSpPr>
          <p:cNvPr id="307" name="Group 306"/>
          <p:cNvGrpSpPr/>
          <p:nvPr/>
        </p:nvGrpSpPr>
        <p:grpSpPr>
          <a:xfrm>
            <a:off x="2114451" y="279517"/>
            <a:ext cx="625001" cy="963789"/>
            <a:chOff x="3836670" y="2315127"/>
            <a:chExt cx="1470660" cy="22277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308" name="Rectangle 307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 dirty="0"/>
            </a:p>
          </p:txBody>
        </p:sp>
        <p:sp>
          <p:nvSpPr>
            <p:cNvPr id="309" name="Oval 308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0" name="Rectangle 309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11" name="Rectangle 310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12" name="Rectangle 311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13" name="Oval 312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4" name="Rectangle 313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15" name="Rectangle 314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16" name="Rectangle 315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317" name="Straight Connector 316"/>
            <p:cNvCxnSpPr>
              <a:stCxn id="308" idx="1"/>
              <a:endCxn id="308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8" name="Oval 317"/>
            <p:cNvSpPr/>
            <p:nvPr/>
          </p:nvSpPr>
          <p:spPr>
            <a:xfrm>
              <a:off x="4422257" y="3273300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19" name="TextBox 318"/>
          <p:cNvSpPr txBox="1"/>
          <p:nvPr/>
        </p:nvSpPr>
        <p:spPr>
          <a:xfrm>
            <a:off x="2221734" y="385433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b="1" dirty="0" smtClean="0">
                <a:solidFill>
                  <a:schemeClr val="bg1"/>
                </a:solidFill>
              </a:rPr>
              <a:t>D4</a:t>
            </a:r>
            <a:endParaRPr lang="sv-SE" sz="1600" b="1" dirty="0">
              <a:solidFill>
                <a:schemeClr val="bg1"/>
              </a:solidFill>
            </a:endParaRPr>
          </a:p>
        </p:txBody>
      </p:sp>
      <p:grpSp>
        <p:nvGrpSpPr>
          <p:cNvPr id="320" name="Group 319"/>
          <p:cNvGrpSpPr/>
          <p:nvPr/>
        </p:nvGrpSpPr>
        <p:grpSpPr>
          <a:xfrm rot="16200000">
            <a:off x="7449132" y="3030884"/>
            <a:ext cx="539104" cy="866866"/>
            <a:chOff x="3836670" y="2315127"/>
            <a:chExt cx="1470660" cy="222774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321" name="Rectangle 320"/>
            <p:cNvSpPr/>
            <p:nvPr/>
          </p:nvSpPr>
          <p:spPr>
            <a:xfrm>
              <a:off x="3836670" y="2362835"/>
              <a:ext cx="1470660" cy="2132330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22" name="Oval 321"/>
            <p:cNvSpPr/>
            <p:nvPr/>
          </p:nvSpPr>
          <p:spPr>
            <a:xfrm>
              <a:off x="4416300" y="2362836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3" name="Rectangle 322"/>
            <p:cNvSpPr/>
            <p:nvPr/>
          </p:nvSpPr>
          <p:spPr>
            <a:xfrm>
              <a:off x="4231460" y="2362835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24" name="Rectangle 323"/>
            <p:cNvSpPr/>
            <p:nvPr/>
          </p:nvSpPr>
          <p:spPr>
            <a:xfrm>
              <a:off x="4410343" y="2362835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25" name="Rectangle 324"/>
            <p:cNvSpPr/>
            <p:nvPr/>
          </p:nvSpPr>
          <p:spPr>
            <a:xfrm>
              <a:off x="4482557" y="2315127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26" name="Oval 325"/>
            <p:cNvSpPr/>
            <p:nvPr/>
          </p:nvSpPr>
          <p:spPr>
            <a:xfrm>
              <a:off x="4410343" y="4189441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27" name="Rectangle 326"/>
            <p:cNvSpPr/>
            <p:nvPr/>
          </p:nvSpPr>
          <p:spPr>
            <a:xfrm>
              <a:off x="4231460" y="4283103"/>
              <a:ext cx="681079" cy="212062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28" name="Rectangle 327"/>
            <p:cNvSpPr/>
            <p:nvPr/>
          </p:nvSpPr>
          <p:spPr>
            <a:xfrm>
              <a:off x="4410343" y="4408998"/>
              <a:ext cx="323312" cy="86167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sp>
          <p:nvSpPr>
            <p:cNvPr id="329" name="Rectangle 328"/>
            <p:cNvSpPr/>
            <p:nvPr/>
          </p:nvSpPr>
          <p:spPr>
            <a:xfrm>
              <a:off x="4482557" y="4495165"/>
              <a:ext cx="178884" cy="47708"/>
            </a:xfrm>
            <a:prstGeom prst="rect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sv-SE"/>
            </a:p>
          </p:txBody>
        </p:sp>
        <p:cxnSp>
          <p:nvCxnSpPr>
            <p:cNvPr id="330" name="Straight Connector 329"/>
            <p:cNvCxnSpPr>
              <a:stCxn id="321" idx="1"/>
              <a:endCxn id="321" idx="3"/>
            </p:cNvCxnSpPr>
            <p:nvPr/>
          </p:nvCxnSpPr>
          <p:spPr>
            <a:xfrm>
              <a:off x="3836670" y="3429000"/>
              <a:ext cx="1470660" cy="0"/>
            </a:xfrm>
            <a:prstGeom prst="lin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Oval 330"/>
            <p:cNvSpPr/>
            <p:nvPr/>
          </p:nvSpPr>
          <p:spPr>
            <a:xfrm>
              <a:off x="4422257" y="3273300"/>
              <a:ext cx="311398" cy="311398"/>
            </a:xfrm>
            <a:prstGeom prst="ellipse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332" name="TextBox 331"/>
          <p:cNvSpPr txBox="1"/>
          <p:nvPr/>
        </p:nvSpPr>
        <p:spPr>
          <a:xfrm>
            <a:off x="7645233" y="3261632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smtClean="0">
                <a:solidFill>
                  <a:schemeClr val="bg1"/>
                </a:solidFill>
              </a:rPr>
              <a:t>G1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-78809" y="6043387"/>
            <a:ext cx="246105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/>
              <a:t>Borgeby IP</a:t>
            </a:r>
          </a:p>
          <a:p>
            <a:r>
              <a:rPr lang="sv-SE" sz="1000" b="1" dirty="0"/>
              <a:t>Rev. </a:t>
            </a:r>
            <a:r>
              <a:rPr lang="sv-SE" sz="1000" b="1" dirty="0" smtClean="0"/>
              <a:t>2020 04 08</a:t>
            </a:r>
            <a:endParaRPr lang="sv-SE" sz="10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191">
            <a:off x="8381507" y="192259"/>
            <a:ext cx="464049" cy="457889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xmlns="" id="{5C109AC9-0EF3-4191-AFAA-D3A79BC27EA5}"/>
              </a:ext>
            </a:extLst>
          </p:cNvPr>
          <p:cNvSpPr txBox="1"/>
          <p:nvPr/>
        </p:nvSpPr>
        <p:spPr>
          <a:xfrm>
            <a:off x="3350585" y="31638"/>
            <a:ext cx="2375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Gamla konstgräsplanen</a:t>
            </a:r>
            <a:endParaRPr lang="sv-SE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xmlns="" id="{B5AF1E7D-9EE9-4752-A16E-6B45691AF78D}"/>
              </a:ext>
            </a:extLst>
          </p:cNvPr>
          <p:cNvSpPr txBox="1"/>
          <p:nvPr/>
        </p:nvSpPr>
        <p:spPr>
          <a:xfrm>
            <a:off x="7082258" y="6050270"/>
            <a:ext cx="2131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dirty="0"/>
              <a:t>Nya </a:t>
            </a:r>
            <a:r>
              <a:rPr lang="sv-SE" dirty="0" smtClean="0"/>
              <a:t>konstgräsplanen</a:t>
            </a:r>
            <a:endParaRPr lang="sv-S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998" y="2095532"/>
            <a:ext cx="1070906" cy="600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004" y="3196193"/>
            <a:ext cx="87153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textruta 33"/>
          <p:cNvSpPr txBox="1"/>
          <p:nvPr/>
        </p:nvSpPr>
        <p:spPr>
          <a:xfrm>
            <a:off x="2910653" y="2026347"/>
            <a:ext cx="611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D1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5" name="textruta 34"/>
          <p:cNvSpPr txBox="1"/>
          <p:nvPr/>
        </p:nvSpPr>
        <p:spPr>
          <a:xfrm>
            <a:off x="1671707" y="2205925"/>
            <a:ext cx="766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>
                <a:solidFill>
                  <a:schemeClr val="bg1"/>
                </a:solidFill>
              </a:rPr>
              <a:t>D2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6" name="textruta 35"/>
          <p:cNvSpPr txBox="1"/>
          <p:nvPr/>
        </p:nvSpPr>
        <p:spPr>
          <a:xfrm>
            <a:off x="8571664" y="3272311"/>
            <a:ext cx="49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>
                <a:solidFill>
                  <a:schemeClr val="bg1"/>
                </a:solidFill>
              </a:rPr>
              <a:t>G2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630" y="3991273"/>
            <a:ext cx="227620" cy="512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textruta 36"/>
          <p:cNvSpPr txBox="1"/>
          <p:nvPr/>
        </p:nvSpPr>
        <p:spPr>
          <a:xfrm>
            <a:off x="3827822" y="4166793"/>
            <a:ext cx="5137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b="1" dirty="0" smtClean="0">
                <a:solidFill>
                  <a:schemeClr val="bg1"/>
                </a:solidFill>
              </a:rPr>
              <a:t>Kiosk</a:t>
            </a:r>
            <a:endParaRPr lang="sv-S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636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2132</TotalTime>
  <Words>42</Words>
  <Application>Microsoft Office PowerPoint</Application>
  <PresentationFormat>Bildspel på skärmen (4:3)</PresentationFormat>
  <Paragraphs>31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2" baseType="lpstr">
      <vt:lpstr>Office Theme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Jörgen Lindell</dc:creator>
  <cp:lastModifiedBy>Titti</cp:lastModifiedBy>
  <cp:revision>72</cp:revision>
  <cp:lastPrinted>2020-04-08T16:12:46Z</cp:lastPrinted>
  <dcterms:created xsi:type="dcterms:W3CDTF">2016-06-02T20:29:30Z</dcterms:created>
  <dcterms:modified xsi:type="dcterms:W3CDTF">2020-04-08T16:17:01Z</dcterms:modified>
</cp:coreProperties>
</file>