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2"/>
  </p:notesMasterIdLst>
  <p:sldIdLst>
    <p:sldId id="256" r:id="rId2"/>
    <p:sldId id="294" r:id="rId3"/>
    <p:sldId id="284" r:id="rId4"/>
    <p:sldId id="301" r:id="rId5"/>
    <p:sldId id="300" r:id="rId6"/>
    <p:sldId id="285" r:id="rId7"/>
    <p:sldId id="286" r:id="rId8"/>
    <p:sldId id="287" r:id="rId9"/>
    <p:sldId id="288" r:id="rId10"/>
    <p:sldId id="258" r:id="rId11"/>
  </p:sldIdLst>
  <p:sldSz cx="9144000" cy="6858000" type="screen4x3"/>
  <p:notesSz cx="6858000" cy="9144000"/>
  <p:defaultTextStyle>
    <a:lvl1pPr>
      <a:defRPr>
        <a:latin typeface="Calibri"/>
        <a:ea typeface="Calibri"/>
        <a:cs typeface="Calibri"/>
        <a:sym typeface="Calibri"/>
      </a:defRPr>
    </a:lvl1pPr>
    <a:lvl2pPr indent="457200">
      <a:defRPr>
        <a:latin typeface="Calibri"/>
        <a:ea typeface="Calibri"/>
        <a:cs typeface="Calibri"/>
        <a:sym typeface="Calibri"/>
      </a:defRPr>
    </a:lvl2pPr>
    <a:lvl3pPr indent="914400">
      <a:defRPr>
        <a:latin typeface="Calibri"/>
        <a:ea typeface="Calibri"/>
        <a:cs typeface="Calibri"/>
        <a:sym typeface="Calibri"/>
      </a:defRPr>
    </a:lvl3pPr>
    <a:lvl4pPr indent="1371600">
      <a:defRPr>
        <a:latin typeface="Calibri"/>
        <a:ea typeface="Calibri"/>
        <a:cs typeface="Calibri"/>
        <a:sym typeface="Calibri"/>
      </a:defRPr>
    </a:lvl4pPr>
    <a:lvl5pPr indent="1828800">
      <a:defRPr>
        <a:latin typeface="Calibri"/>
        <a:ea typeface="Calibri"/>
        <a:cs typeface="Calibri"/>
        <a:sym typeface="Calibri"/>
      </a:defRPr>
    </a:lvl5pPr>
    <a:lvl6pPr indent="2286000">
      <a:defRPr>
        <a:latin typeface="Calibri"/>
        <a:ea typeface="Calibri"/>
        <a:cs typeface="Calibri"/>
        <a:sym typeface="Calibri"/>
      </a:defRPr>
    </a:lvl6pPr>
    <a:lvl7pPr indent="2743200">
      <a:defRPr>
        <a:latin typeface="Calibri"/>
        <a:ea typeface="Calibri"/>
        <a:cs typeface="Calibri"/>
        <a:sym typeface="Calibri"/>
      </a:defRPr>
    </a:lvl7pPr>
    <a:lvl8pPr indent="3200400">
      <a:defRPr>
        <a:latin typeface="Calibri"/>
        <a:ea typeface="Calibri"/>
        <a:cs typeface="Calibri"/>
        <a:sym typeface="Calibri"/>
      </a:defRPr>
    </a:lvl8pPr>
    <a:lvl9pPr indent="3657600">
      <a:defRPr>
        <a:latin typeface="Calibri"/>
        <a:ea typeface="Calibri"/>
        <a:cs typeface="Calibri"/>
        <a:sym typeface="Calibri"/>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n" i="on">
        <a:font>
          <a:latin typeface="Calibri"/>
          <a:ea typeface="Calibri"/>
          <a:cs typeface="Calibri"/>
        </a:font>
        <a:srgbClr val="000000"/>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CFD7E7"/>
          </a:solidFill>
        </a:fill>
      </a:tcStyle>
    </a:wholeTbl>
    <a:band2H>
      <a:tcTxStyle/>
      <a:tcStyle>
        <a:tcBdr/>
        <a:fill>
          <a:solidFill>
            <a:srgbClr val="E8ECF4"/>
          </a:solidFill>
        </a:fill>
      </a:tcStyle>
    </a:band2H>
    <a:firstCol>
      <a:tcTxStyle b="on" i="on">
        <a:font>
          <a:latin typeface="Calibri"/>
          <a:ea typeface="Calibri"/>
          <a:cs typeface="Calibri"/>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4F81BD"/>
          </a:solidFill>
        </a:fill>
      </a:tcStyle>
    </a:firstCol>
    <a:lastRow>
      <a:tcTxStyle b="on" i="on">
        <a:font>
          <a:latin typeface="Calibri"/>
          <a:ea typeface="Calibri"/>
          <a:cs typeface="Calibri"/>
        </a:font>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4F81BD"/>
          </a:solidFill>
        </a:fill>
      </a:tcStyle>
    </a:lastRow>
    <a:firstRow>
      <a:tcTxStyle b="on" i="on">
        <a:font>
          <a:latin typeface="Calibri"/>
          <a:ea typeface="Calibri"/>
          <a:cs typeface="Calibri"/>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4F81BD"/>
          </a:solidFill>
        </a:fill>
      </a:tcStyle>
    </a:firstRow>
  </a:tblStyle>
  <a:tblStyle styleId="{C7B018BB-80A7-4F77-B60F-C8B233D01FF8}" styleName="">
    <a:tblBg/>
    <a:wholeTbl>
      <a:tcTxStyle b="on" i="on">
        <a:font>
          <a:latin typeface="Calibri"/>
          <a:ea typeface="Calibri"/>
          <a:cs typeface="Calibri"/>
        </a:font>
        <a:srgbClr val="000000"/>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DEE7D0"/>
          </a:solidFill>
        </a:fill>
      </a:tcStyle>
    </a:wholeTbl>
    <a:band2H>
      <a:tcTxStyle/>
      <a:tcStyle>
        <a:tcBdr/>
        <a:fill>
          <a:solidFill>
            <a:srgbClr val="EFF3E9"/>
          </a:solidFill>
        </a:fill>
      </a:tcStyle>
    </a:band2H>
    <a:firstCol>
      <a:tcTxStyle b="on" i="on">
        <a:font>
          <a:latin typeface="Calibri"/>
          <a:ea typeface="Calibri"/>
          <a:cs typeface="Calibri"/>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9BBB59"/>
          </a:solidFill>
        </a:fill>
      </a:tcStyle>
    </a:firstCol>
    <a:lastRow>
      <a:tcTxStyle b="on" i="on">
        <a:font>
          <a:latin typeface="Calibri"/>
          <a:ea typeface="Calibri"/>
          <a:cs typeface="Calibri"/>
        </a:font>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9BBB59"/>
          </a:solidFill>
        </a:fill>
      </a:tcStyle>
    </a:lastRow>
    <a:firstRow>
      <a:tcTxStyle b="on" i="on">
        <a:font>
          <a:latin typeface="Calibri"/>
          <a:ea typeface="Calibri"/>
          <a:cs typeface="Calibri"/>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9BBB59"/>
          </a:solidFill>
        </a:fill>
      </a:tcStyle>
    </a:firstRow>
  </a:tblStyle>
  <a:tblStyle styleId="{EEE7283C-3CF3-47DC-8721-378D4A62B228}" styleName="">
    <a:tblBg/>
    <a:wholeTbl>
      <a:tcTxStyle b="on" i="on">
        <a:font>
          <a:latin typeface="Calibri"/>
          <a:ea typeface="Calibri"/>
          <a:cs typeface="Calibri"/>
        </a:font>
        <a:srgbClr val="000000"/>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FCDCCE"/>
          </a:solidFill>
        </a:fill>
      </a:tcStyle>
    </a:wholeTbl>
    <a:band2H>
      <a:tcTxStyle/>
      <a:tcStyle>
        <a:tcBdr/>
        <a:fill>
          <a:solidFill>
            <a:srgbClr val="FDEEE8"/>
          </a:solidFill>
        </a:fill>
      </a:tcStyle>
    </a:band2H>
    <a:firstCol>
      <a:tcTxStyle b="on" i="on">
        <a:font>
          <a:latin typeface="Calibri"/>
          <a:ea typeface="Calibri"/>
          <a:cs typeface="Calibri"/>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F79646"/>
          </a:solidFill>
        </a:fill>
      </a:tcStyle>
    </a:firstCol>
    <a:lastRow>
      <a:tcTxStyle b="on" i="on">
        <a:font>
          <a:latin typeface="Calibri"/>
          <a:ea typeface="Calibri"/>
          <a:cs typeface="Calibri"/>
        </a:font>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F79646"/>
          </a:solidFill>
        </a:fill>
      </a:tcStyle>
    </a:lastRow>
    <a:firstRow>
      <a:tcTxStyle b="on" i="on">
        <a:font>
          <a:latin typeface="Calibri"/>
          <a:ea typeface="Calibri"/>
          <a:cs typeface="Calibri"/>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F79646"/>
          </a:solidFill>
        </a:fill>
      </a:tcStyle>
    </a:firstRow>
  </a:tblStyle>
  <a:tblStyle styleId="{CF821DB8-F4EB-4A41-A1BA-3FCAFE7338EE}" styleName="">
    <a:tblBg/>
    <a:wholeTbl>
      <a:tcTxStyle b="on" i="on">
        <a:font>
          <a:latin typeface="Calibri"/>
          <a:ea typeface="Calibri"/>
          <a:cs typeface="Calibri"/>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n">
        <a:font>
          <a:latin typeface="Calibri"/>
          <a:ea typeface="Calibri"/>
          <a:cs typeface="Calibri"/>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4F81BD"/>
          </a:solidFill>
        </a:fill>
      </a:tcStyle>
    </a:firstCol>
    <a:lastRow>
      <a:tcTxStyle b="on" i="on">
        <a:font>
          <a:latin typeface="Calibri"/>
          <a:ea typeface="Calibri"/>
          <a:cs typeface="Calibri"/>
        </a:font>
        <a:srgbClr val="000000"/>
      </a:tcTxStyle>
      <a:tcStyle>
        <a:tcBdr>
          <a:left>
            <a:ln w="12700" cap="flat">
              <a:noFill/>
              <a:miter lim="400000"/>
            </a:ln>
          </a:left>
          <a:right>
            <a:ln w="12700" cap="flat">
              <a:noFill/>
              <a:miter lim="400000"/>
            </a:ln>
          </a:right>
          <a:top>
            <a:ln w="50800" cap="flat">
              <a:solidFill>
                <a:srgbClr val="000000"/>
              </a:solidFill>
              <a:prstDash val="solid"/>
              <a:bevel/>
            </a:ln>
          </a:top>
          <a:bottom>
            <a:ln w="25400" cap="flat">
              <a:solidFill>
                <a:srgbClr val="000000"/>
              </a:solidFill>
              <a:prstDash val="solid"/>
              <a:bevel/>
            </a:ln>
          </a:bottom>
          <a:insideH>
            <a:ln w="12700" cap="flat">
              <a:noFill/>
              <a:miter lim="400000"/>
            </a:ln>
          </a:insideH>
          <a:insideV>
            <a:ln w="12700" cap="flat">
              <a:noFill/>
              <a:miter lim="400000"/>
            </a:ln>
          </a:insideV>
        </a:tcBdr>
        <a:fill>
          <a:solidFill>
            <a:srgbClr val="FFFFFF"/>
          </a:solidFill>
        </a:fill>
      </a:tcStyle>
    </a:lastRow>
    <a:firstRow>
      <a:tcTxStyle b="on" i="on">
        <a:font>
          <a:latin typeface="Calibri"/>
          <a:ea typeface="Calibri"/>
          <a:cs typeface="Calibri"/>
        </a:font>
        <a:srgbClr val="FFFFFF"/>
      </a:tcTxStyle>
      <a:tcStyle>
        <a:tcBdr>
          <a:left>
            <a:ln w="12700" cap="flat">
              <a:noFill/>
              <a:miter lim="400000"/>
            </a:ln>
          </a:left>
          <a:right>
            <a:ln w="12700" cap="flat">
              <a:noFill/>
              <a:miter lim="400000"/>
            </a:ln>
          </a:right>
          <a:top>
            <a:ln w="25400" cap="flat">
              <a:solidFill>
                <a:srgbClr val="000000"/>
              </a:solidFill>
              <a:prstDash val="solid"/>
              <a:bevel/>
            </a:ln>
          </a:top>
          <a:bottom>
            <a:ln w="25400" cap="flat">
              <a:solidFill>
                <a:srgbClr val="000000"/>
              </a:solidFill>
              <a:prstDash val="solid"/>
              <a:bevel/>
            </a:ln>
          </a:bottom>
          <a:insideH>
            <a:ln w="12700" cap="flat">
              <a:noFill/>
              <a:miter lim="400000"/>
            </a:ln>
          </a:insideH>
          <a:insideV>
            <a:ln w="12700" cap="flat">
              <a:noFill/>
              <a:miter lim="400000"/>
            </a:ln>
          </a:insideV>
        </a:tcBdr>
        <a:fill>
          <a:solidFill>
            <a:srgbClr val="4F81BD"/>
          </a:solidFill>
        </a:fill>
      </a:tcStyle>
    </a:firstRow>
  </a:tblStyle>
  <a:tblStyle styleId="{33BA23B1-9221-436E-865A-0063620EA4FD}" styleName="">
    <a:tblBg/>
    <a:wholeTbl>
      <a:tcTxStyle b="on" i="on">
        <a:font>
          <a:latin typeface="Calibri"/>
          <a:ea typeface="Calibri"/>
          <a:cs typeface="Calibri"/>
        </a:font>
        <a:srgbClr val="000000"/>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CACACA"/>
          </a:solidFill>
        </a:fill>
      </a:tcStyle>
    </a:wholeTbl>
    <a:band2H>
      <a:tcTxStyle/>
      <a:tcStyle>
        <a:tcBdr/>
        <a:fill>
          <a:solidFill>
            <a:srgbClr val="E6E6E6"/>
          </a:solidFill>
        </a:fill>
      </a:tcStyle>
    </a:band2H>
    <a:firstCol>
      <a:tcTxStyle b="on" i="on">
        <a:font>
          <a:latin typeface="Calibri"/>
          <a:ea typeface="Calibri"/>
          <a:cs typeface="Calibri"/>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fill>
      </a:tcStyle>
    </a:firstCol>
    <a:lastRow>
      <a:tcTxStyle b="on" i="on">
        <a:font>
          <a:latin typeface="Calibri"/>
          <a:ea typeface="Calibri"/>
          <a:cs typeface="Calibri"/>
        </a:font>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fill>
      </a:tcStyle>
    </a:lastRow>
    <a:firstRow>
      <a:tcTxStyle b="on" i="on">
        <a:font>
          <a:latin typeface="Calibri"/>
          <a:ea typeface="Calibri"/>
          <a:cs typeface="Calibri"/>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fill>
      </a:tcStyle>
    </a:firstRow>
  </a:tblStyle>
  <a:tblStyle styleId="{2708684C-4D16-4618-839F-0558EEFCDFE6}" styleName="">
    <a:tblBg/>
    <a:wholeTbl>
      <a:tcTxStyle b="on" i="on">
        <a:font>
          <a:latin typeface="Calibri"/>
          <a:ea typeface="Calibri"/>
          <a:cs typeface="Calibri"/>
        </a:font>
        <a:srgbClr val="000000"/>
      </a:tcTxStyle>
      <a:tcStyle>
        <a:tcBdr>
          <a:left>
            <a:ln w="12700" cap="flat">
              <a:solidFill>
                <a:srgbClr val="000000"/>
              </a:solidFill>
              <a:prstDash val="solid"/>
              <a:bevel/>
            </a:ln>
          </a:left>
          <a:right>
            <a:ln w="12700" cap="flat">
              <a:solidFill>
                <a:srgbClr val="000000"/>
              </a:solidFill>
              <a:prstDash val="solid"/>
              <a:bevel/>
            </a:ln>
          </a:right>
          <a:top>
            <a:ln w="12700" cap="flat">
              <a:solidFill>
                <a:srgbClr val="000000"/>
              </a:solidFill>
              <a:prstDash val="solid"/>
              <a:bevel/>
            </a:ln>
          </a:top>
          <a:bottom>
            <a:ln w="12700" cap="flat">
              <a:solidFill>
                <a:srgbClr val="000000"/>
              </a:solidFill>
              <a:prstDash val="solid"/>
              <a:bevel/>
            </a:ln>
          </a:bottom>
          <a:insideH>
            <a:ln w="12700" cap="flat">
              <a:solidFill>
                <a:srgbClr val="000000"/>
              </a:solidFill>
              <a:prstDash val="solid"/>
              <a:bevel/>
            </a:ln>
          </a:insideH>
          <a:insideV>
            <a:ln w="12700" cap="flat">
              <a:solidFill>
                <a:srgbClr val="000000"/>
              </a:solidFill>
              <a:prstDash val="solid"/>
              <a:bevel/>
            </a:ln>
          </a:insideV>
        </a:tcBdr>
        <a:fill>
          <a:solidFill>
            <a:srgbClr val="000000">
              <a:alpha val="20000"/>
            </a:srgbClr>
          </a:solidFill>
        </a:fill>
      </a:tcStyle>
    </a:wholeTbl>
    <a:band2H>
      <a:tcTxStyle/>
      <a:tcStyle>
        <a:tcBdr/>
        <a:fill>
          <a:solidFill>
            <a:srgbClr val="FFFFFF"/>
          </a:solidFill>
        </a:fill>
      </a:tcStyle>
    </a:band2H>
    <a:firstCol>
      <a:tcTxStyle b="on" i="on">
        <a:font>
          <a:latin typeface="Calibri"/>
          <a:ea typeface="Calibri"/>
          <a:cs typeface="Calibri"/>
        </a:font>
        <a:srgbClr val="000000"/>
      </a:tcTxStyle>
      <a:tcStyle>
        <a:tcBdr>
          <a:left>
            <a:ln w="12700" cap="flat">
              <a:solidFill>
                <a:srgbClr val="000000"/>
              </a:solidFill>
              <a:prstDash val="solid"/>
              <a:bevel/>
            </a:ln>
          </a:left>
          <a:right>
            <a:ln w="12700" cap="flat">
              <a:solidFill>
                <a:srgbClr val="000000"/>
              </a:solidFill>
              <a:prstDash val="solid"/>
              <a:bevel/>
            </a:ln>
          </a:right>
          <a:top>
            <a:ln w="12700" cap="flat">
              <a:solidFill>
                <a:srgbClr val="000000"/>
              </a:solidFill>
              <a:prstDash val="solid"/>
              <a:bevel/>
            </a:ln>
          </a:top>
          <a:bottom>
            <a:ln w="12700" cap="flat">
              <a:solidFill>
                <a:srgbClr val="000000"/>
              </a:solidFill>
              <a:prstDash val="solid"/>
              <a:bevel/>
            </a:ln>
          </a:bottom>
          <a:insideH>
            <a:ln w="12700" cap="flat">
              <a:solidFill>
                <a:srgbClr val="000000"/>
              </a:solidFill>
              <a:prstDash val="solid"/>
              <a:bevel/>
            </a:ln>
          </a:insideH>
          <a:insideV>
            <a:ln w="12700" cap="flat">
              <a:solidFill>
                <a:srgbClr val="000000"/>
              </a:solidFill>
              <a:prstDash val="solid"/>
              <a:bevel/>
            </a:ln>
          </a:insideV>
        </a:tcBdr>
        <a:fill>
          <a:solidFill>
            <a:srgbClr val="000000">
              <a:alpha val="20000"/>
            </a:srgbClr>
          </a:solidFill>
        </a:fill>
      </a:tcStyle>
    </a:firstCol>
    <a:lastRow>
      <a:tcTxStyle b="on" i="on">
        <a:font>
          <a:latin typeface="Calibri"/>
          <a:ea typeface="Calibri"/>
          <a:cs typeface="Calibri"/>
        </a:font>
        <a:srgbClr val="000000"/>
      </a:tcTxStyle>
      <a:tcStyle>
        <a:tcBdr>
          <a:left>
            <a:ln w="12700" cap="flat">
              <a:solidFill>
                <a:srgbClr val="000000"/>
              </a:solidFill>
              <a:prstDash val="solid"/>
              <a:bevel/>
            </a:ln>
          </a:left>
          <a:right>
            <a:ln w="12700" cap="flat">
              <a:solidFill>
                <a:srgbClr val="000000"/>
              </a:solidFill>
              <a:prstDash val="solid"/>
              <a:bevel/>
            </a:ln>
          </a:right>
          <a:top>
            <a:ln w="50800" cap="flat">
              <a:solidFill>
                <a:srgbClr val="000000"/>
              </a:solidFill>
              <a:prstDash val="solid"/>
              <a:bevel/>
            </a:ln>
          </a:top>
          <a:bottom>
            <a:ln w="12700" cap="flat">
              <a:solidFill>
                <a:srgbClr val="000000"/>
              </a:solidFill>
              <a:prstDash val="solid"/>
              <a:bevel/>
            </a:ln>
          </a:bottom>
          <a:insideH>
            <a:ln w="12700" cap="flat">
              <a:solidFill>
                <a:srgbClr val="000000"/>
              </a:solidFill>
              <a:prstDash val="solid"/>
              <a:bevel/>
            </a:ln>
          </a:insideH>
          <a:insideV>
            <a:ln w="12700" cap="flat">
              <a:solidFill>
                <a:srgbClr val="000000"/>
              </a:solidFill>
              <a:prstDash val="solid"/>
              <a:bevel/>
            </a:ln>
          </a:insideV>
        </a:tcBdr>
        <a:fill>
          <a:noFill/>
        </a:fill>
      </a:tcStyle>
    </a:lastRow>
    <a:firstRow>
      <a:tcTxStyle b="on" i="on">
        <a:font>
          <a:latin typeface="Calibri"/>
          <a:ea typeface="Calibri"/>
          <a:cs typeface="Calibri"/>
        </a:font>
        <a:srgbClr val="000000"/>
      </a:tcTxStyle>
      <a:tcStyle>
        <a:tcBdr>
          <a:left>
            <a:ln w="12700" cap="flat">
              <a:solidFill>
                <a:srgbClr val="000000"/>
              </a:solidFill>
              <a:prstDash val="solid"/>
              <a:bevel/>
            </a:ln>
          </a:left>
          <a:right>
            <a:ln w="12700" cap="flat">
              <a:solidFill>
                <a:srgbClr val="000000"/>
              </a:solidFill>
              <a:prstDash val="solid"/>
              <a:bevel/>
            </a:ln>
          </a:right>
          <a:top>
            <a:ln w="12700" cap="flat">
              <a:solidFill>
                <a:srgbClr val="000000"/>
              </a:solidFill>
              <a:prstDash val="solid"/>
              <a:bevel/>
            </a:ln>
          </a:top>
          <a:bottom>
            <a:ln w="25400" cap="flat">
              <a:solidFill>
                <a:srgbClr val="000000"/>
              </a:solidFill>
              <a:prstDash val="solid"/>
              <a:bevel/>
            </a:ln>
          </a:bottom>
          <a:insideH>
            <a:ln w="12700" cap="flat">
              <a:solidFill>
                <a:srgbClr val="000000"/>
              </a:solidFill>
              <a:prstDash val="solid"/>
              <a:bevel/>
            </a:ln>
          </a:insideH>
          <a:insideV>
            <a:ln w="12700" cap="flat">
              <a:solidFill>
                <a:srgbClr val="000000"/>
              </a:solidFill>
              <a:prstDash val="solid"/>
              <a:bevel/>
            </a:ln>
          </a:insideV>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8029" autoAdjust="0"/>
  </p:normalViewPr>
  <p:slideViewPr>
    <p:cSldViewPr snapToGrid="0">
      <p:cViewPr varScale="1">
        <p:scale>
          <a:sx n="70" d="100"/>
          <a:sy n="70" d="100"/>
        </p:scale>
        <p:origin x="516"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0" name="Shape 50"/>
          <p:cNvSpPr>
            <a:spLocks noGrp="1" noRot="1" noChangeAspect="1"/>
          </p:cNvSpPr>
          <p:nvPr>
            <p:ph type="sldImg"/>
          </p:nvPr>
        </p:nvSpPr>
        <p:spPr>
          <a:xfrm>
            <a:off x="1143000" y="685800"/>
            <a:ext cx="4572000" cy="3429000"/>
          </a:xfrm>
          <a:prstGeom prst="rect">
            <a:avLst/>
          </a:prstGeom>
        </p:spPr>
        <p:txBody>
          <a:bodyPr/>
          <a:lstStyle/>
          <a:p>
            <a:pPr lvl="0"/>
            <a:endParaRPr/>
          </a:p>
        </p:txBody>
      </p:sp>
      <p:sp>
        <p:nvSpPr>
          <p:cNvPr id="51" name="Shape 51"/>
          <p:cNvSpPr>
            <a:spLocks noGrp="1"/>
          </p:cNvSpPr>
          <p:nvPr>
            <p:ph type="body" sz="quarter" idx="1"/>
          </p:nvPr>
        </p:nvSpPr>
        <p:spPr>
          <a:xfrm>
            <a:off x="914400" y="4343400"/>
            <a:ext cx="5029200" cy="4114800"/>
          </a:xfrm>
          <a:prstGeom prst="rect">
            <a:avLst/>
          </a:prstGeom>
        </p:spPr>
        <p:txBody>
          <a:bodyPr/>
          <a:lstStyle/>
          <a:p>
            <a:pPr lvl="0"/>
            <a:endParaRPr/>
          </a:p>
        </p:txBody>
      </p:sp>
    </p:spTree>
    <p:extLst>
      <p:ext uri="{BB962C8B-B14F-4D97-AF65-F5344CB8AC3E}">
        <p14:creationId xmlns:p14="http://schemas.microsoft.com/office/powerpoint/2010/main" val="2235459492"/>
      </p:ext>
    </p:extLst>
  </p:cSld>
  <p:clrMap bg1="lt1" tx1="dk1" bg2="lt2" tx2="dk2" accent1="accent1" accent2="accent2" accent3="accent3" accent4="accent4" accent5="accent5" accent6="accent6" hlink="hlink" folHlink="folHlink"/>
  <p:notesStyle>
    <a:lvl1pPr defTabSz="457200">
      <a:lnSpc>
        <a:spcPct val="117999"/>
      </a:lnSpc>
      <a:defRPr sz="2200">
        <a:latin typeface="+mn-lt"/>
        <a:ea typeface="+mn-ea"/>
        <a:cs typeface="+mn-cs"/>
        <a:sym typeface="Helvetica Neue"/>
      </a:defRPr>
    </a:lvl1pPr>
    <a:lvl2pPr indent="228600" defTabSz="457200">
      <a:lnSpc>
        <a:spcPct val="117999"/>
      </a:lnSpc>
      <a:defRPr sz="2200">
        <a:latin typeface="+mn-lt"/>
        <a:ea typeface="+mn-ea"/>
        <a:cs typeface="+mn-cs"/>
        <a:sym typeface="Helvetica Neue"/>
      </a:defRPr>
    </a:lvl2pPr>
    <a:lvl3pPr indent="457200" defTabSz="457200">
      <a:lnSpc>
        <a:spcPct val="117999"/>
      </a:lnSpc>
      <a:defRPr sz="2200">
        <a:latin typeface="+mn-lt"/>
        <a:ea typeface="+mn-ea"/>
        <a:cs typeface="+mn-cs"/>
        <a:sym typeface="Helvetica Neue"/>
      </a:defRPr>
    </a:lvl3pPr>
    <a:lvl4pPr indent="685800" defTabSz="457200">
      <a:lnSpc>
        <a:spcPct val="117999"/>
      </a:lnSpc>
      <a:defRPr sz="2200">
        <a:latin typeface="+mn-lt"/>
        <a:ea typeface="+mn-ea"/>
        <a:cs typeface="+mn-cs"/>
        <a:sym typeface="Helvetica Neue"/>
      </a:defRPr>
    </a:lvl4pPr>
    <a:lvl5pPr indent="914400" defTabSz="457200">
      <a:lnSpc>
        <a:spcPct val="117999"/>
      </a:lnSpc>
      <a:defRPr sz="2200">
        <a:latin typeface="+mn-lt"/>
        <a:ea typeface="+mn-ea"/>
        <a:cs typeface="+mn-cs"/>
        <a:sym typeface="Helvetica Neue"/>
      </a:defRPr>
    </a:lvl5pPr>
    <a:lvl6pPr indent="1143000" defTabSz="457200">
      <a:lnSpc>
        <a:spcPct val="117999"/>
      </a:lnSpc>
      <a:defRPr sz="2200">
        <a:latin typeface="+mn-lt"/>
        <a:ea typeface="+mn-ea"/>
        <a:cs typeface="+mn-cs"/>
        <a:sym typeface="Helvetica Neue"/>
      </a:defRPr>
    </a:lvl6pPr>
    <a:lvl7pPr indent="1371600" defTabSz="457200">
      <a:lnSpc>
        <a:spcPct val="117999"/>
      </a:lnSpc>
      <a:defRPr sz="2200">
        <a:latin typeface="+mn-lt"/>
        <a:ea typeface="+mn-ea"/>
        <a:cs typeface="+mn-cs"/>
        <a:sym typeface="Helvetica Neue"/>
      </a:defRPr>
    </a:lvl7pPr>
    <a:lvl8pPr indent="1600200" defTabSz="457200">
      <a:lnSpc>
        <a:spcPct val="117999"/>
      </a:lnSpc>
      <a:defRPr sz="2200">
        <a:latin typeface="+mn-lt"/>
        <a:ea typeface="+mn-ea"/>
        <a:cs typeface="+mn-cs"/>
        <a:sym typeface="Helvetica Neue"/>
      </a:defRPr>
    </a:lvl8pPr>
    <a:lvl9pPr indent="1828800" defTabSz="457200">
      <a:lnSpc>
        <a:spcPct val="117999"/>
      </a:lnSpc>
      <a:defRPr sz="2200">
        <a:latin typeface="+mn-lt"/>
        <a:ea typeface="+mn-ea"/>
        <a:cs typeface="+mn-cs"/>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 name="Shape 217"/>
          <p:cNvSpPr>
            <a:spLocks noGrp="1" noRot="1" noChangeAspect="1"/>
          </p:cNvSpPr>
          <p:nvPr>
            <p:ph type="sldImg"/>
          </p:nvPr>
        </p:nvSpPr>
        <p:spPr>
          <a:prstGeom prst="rect">
            <a:avLst/>
          </a:prstGeom>
        </p:spPr>
        <p:txBody>
          <a:bodyPr/>
          <a:lstStyle/>
          <a:p>
            <a:pPr lvl="0"/>
            <a:endParaRPr dirty="0"/>
          </a:p>
        </p:txBody>
      </p:sp>
      <p:sp>
        <p:nvSpPr>
          <p:cNvPr id="218" name="Shape 218"/>
          <p:cNvSpPr>
            <a:spLocks noGrp="1"/>
          </p:cNvSpPr>
          <p:nvPr>
            <p:ph type="body" sz="quarter" idx="1"/>
          </p:nvPr>
        </p:nvSpPr>
        <p:spPr>
          <a:prstGeom prst="rect">
            <a:avLst/>
          </a:prstGeom>
        </p:spPr>
        <p:txBody>
          <a:bodyPr/>
          <a:lstStyle/>
          <a:p>
            <a:pPr lvl="0" defTabSz="914400">
              <a:lnSpc>
                <a:spcPct val="100000"/>
              </a:lnSpc>
              <a:defRPr sz="1800"/>
            </a:pPr>
            <a:endParaRPr lang="sv-SE" sz="1200" noProof="0" dirty="0">
              <a:latin typeface="Arial"/>
              <a:ea typeface="Arial"/>
              <a:cs typeface="Arial"/>
              <a:sym typeface="Arial"/>
            </a:endParaRPr>
          </a:p>
        </p:txBody>
      </p:sp>
    </p:spTree>
    <p:extLst>
      <p:ext uri="{BB962C8B-B14F-4D97-AF65-F5344CB8AC3E}">
        <p14:creationId xmlns:p14="http://schemas.microsoft.com/office/powerpoint/2010/main" val="6869039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 name="Shape 222"/>
          <p:cNvSpPr>
            <a:spLocks noGrp="1" noRot="1" noChangeAspect="1"/>
          </p:cNvSpPr>
          <p:nvPr>
            <p:ph type="sldImg"/>
          </p:nvPr>
        </p:nvSpPr>
        <p:spPr>
          <a:prstGeom prst="rect">
            <a:avLst/>
          </a:prstGeom>
        </p:spPr>
        <p:txBody>
          <a:bodyPr/>
          <a:lstStyle/>
          <a:p>
            <a:pPr lvl="0"/>
            <a:endParaRPr dirty="0"/>
          </a:p>
        </p:txBody>
      </p:sp>
      <p:sp>
        <p:nvSpPr>
          <p:cNvPr id="223" name="Shape 223"/>
          <p:cNvSpPr>
            <a:spLocks noGrp="1"/>
          </p:cNvSpPr>
          <p:nvPr>
            <p:ph type="body" sz="quarter" idx="1"/>
          </p:nvPr>
        </p:nvSpPr>
        <p:spPr>
          <a:prstGeom prst="rect">
            <a:avLst/>
          </a:prstGeom>
        </p:spPr>
        <p:txBody>
          <a:bodyPr/>
          <a:lstStyle/>
          <a:p>
            <a:pPr marL="171450" lvl="0" indent="-171450" defTabSz="914400">
              <a:lnSpc>
                <a:spcPct val="100000"/>
              </a:lnSpc>
              <a:buSzPct val="100000"/>
              <a:buFont typeface="Arial"/>
              <a:buChar char="•"/>
              <a:defRPr sz="1800"/>
            </a:pPr>
            <a:endParaRPr lang="sv-SE" sz="1200" noProof="0" dirty="0">
              <a:latin typeface="Arial"/>
              <a:ea typeface="Arial"/>
              <a:cs typeface="Arial"/>
              <a:sym typeface="Arial"/>
            </a:endParaRPr>
          </a:p>
        </p:txBody>
      </p:sp>
    </p:spTree>
    <p:extLst>
      <p:ext uri="{BB962C8B-B14F-4D97-AF65-F5344CB8AC3E}">
        <p14:creationId xmlns:p14="http://schemas.microsoft.com/office/powerpoint/2010/main" val="22699481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Tree>
    <p:extLst>
      <p:ext uri="{BB962C8B-B14F-4D97-AF65-F5344CB8AC3E}">
        <p14:creationId xmlns:p14="http://schemas.microsoft.com/office/powerpoint/2010/main" val="41496431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x">
  <p:cSld name="Title Slide">
    <p:spTree>
      <p:nvGrpSpPr>
        <p:cNvPr id="1" name=""/>
        <p:cNvGrpSpPr/>
        <p:nvPr/>
      </p:nvGrpSpPr>
      <p:grpSpPr>
        <a:xfrm>
          <a:off x="0" y="0"/>
          <a:ext cx="0" cy="0"/>
          <a:chOff x="0" y="0"/>
          <a:chExt cx="0" cy="0"/>
        </a:xfrm>
      </p:grpSpPr>
      <p:sp>
        <p:nvSpPr>
          <p:cNvPr id="7" name="Shape 7"/>
          <p:cNvSpPr>
            <a:spLocks noGrp="1"/>
          </p:cNvSpPr>
          <p:nvPr>
            <p:ph type="title"/>
          </p:nvPr>
        </p:nvSpPr>
        <p:spPr>
          <a:xfrm>
            <a:off x="685800" y="1844675"/>
            <a:ext cx="7772400" cy="2041525"/>
          </a:xfrm>
          <a:prstGeom prst="rect">
            <a:avLst/>
          </a:prstGeom>
        </p:spPr>
        <p:txBody>
          <a:bodyPr/>
          <a:lstStyle>
            <a:lvl1pPr algn="ctr"/>
          </a:lstStyle>
          <a:p>
            <a:pPr lvl="0">
              <a:defRPr sz="1800"/>
            </a:pPr>
            <a:r>
              <a:rPr sz="4400"/>
              <a:t>Titeltext</a:t>
            </a:r>
          </a:p>
        </p:txBody>
      </p:sp>
      <p:sp>
        <p:nvSpPr>
          <p:cNvPr id="8" name="Shape 8"/>
          <p:cNvSpPr>
            <a:spLocks noGrp="1"/>
          </p:cNvSpPr>
          <p:nvPr>
            <p:ph type="body" idx="1"/>
          </p:nvPr>
        </p:nvSpPr>
        <p:spPr>
          <a:xfrm>
            <a:off x="1371600" y="3886200"/>
            <a:ext cx="6400800" cy="2971800"/>
          </a:xfrm>
          <a:prstGeom prst="rect">
            <a:avLst/>
          </a:prstGeom>
        </p:spPr>
        <p:txBody>
          <a:bodyPr/>
          <a:lstStyle>
            <a:lvl1pPr marL="0" indent="0" algn="ctr">
              <a:buSzTx/>
              <a:buFontTx/>
              <a:buNone/>
              <a:defRPr>
                <a:solidFill>
                  <a:srgbClr val="888888"/>
                </a:solidFill>
              </a:defRPr>
            </a:lvl1pPr>
            <a:lvl2pPr marL="0" indent="457200" algn="ctr">
              <a:buSzTx/>
              <a:buFontTx/>
              <a:buNone/>
              <a:defRPr>
                <a:solidFill>
                  <a:srgbClr val="888888"/>
                </a:solidFill>
              </a:defRPr>
            </a:lvl2pPr>
            <a:lvl3pPr marL="0" indent="914400" algn="ctr">
              <a:buSzTx/>
              <a:buFontTx/>
              <a:buNone/>
              <a:defRPr>
                <a:solidFill>
                  <a:srgbClr val="888888"/>
                </a:solidFill>
              </a:defRPr>
            </a:lvl3pPr>
            <a:lvl4pPr marL="0" indent="1371600" algn="ctr">
              <a:buSzTx/>
              <a:buFontTx/>
              <a:buNone/>
              <a:defRPr>
                <a:solidFill>
                  <a:srgbClr val="888888"/>
                </a:solidFill>
              </a:defRPr>
            </a:lvl4pPr>
            <a:lvl5pPr marL="0" indent="1828800" algn="ctr">
              <a:buSzTx/>
              <a:buFontTx/>
              <a:buNone/>
              <a:defRPr>
                <a:solidFill>
                  <a:srgbClr val="888888"/>
                </a:solidFill>
              </a:defRPr>
            </a:lvl5pPr>
          </a:lstStyle>
          <a:p>
            <a:pPr lvl="0">
              <a:defRPr sz="1800">
                <a:solidFill>
                  <a:srgbClr val="000000"/>
                </a:solidFill>
              </a:defRPr>
            </a:pPr>
            <a:r>
              <a:rPr sz="3200">
                <a:solidFill>
                  <a:srgbClr val="888888"/>
                </a:solidFill>
              </a:rPr>
              <a:t>Brödtext nivå ett</a:t>
            </a:r>
          </a:p>
          <a:p>
            <a:pPr lvl="1">
              <a:defRPr sz="1800">
                <a:solidFill>
                  <a:srgbClr val="000000"/>
                </a:solidFill>
              </a:defRPr>
            </a:pPr>
            <a:r>
              <a:rPr sz="3200">
                <a:solidFill>
                  <a:srgbClr val="888888"/>
                </a:solidFill>
              </a:rPr>
              <a:t>Brödtext nivå två</a:t>
            </a:r>
          </a:p>
          <a:p>
            <a:pPr lvl="2">
              <a:defRPr sz="1800">
                <a:solidFill>
                  <a:srgbClr val="000000"/>
                </a:solidFill>
              </a:defRPr>
            </a:pPr>
            <a:r>
              <a:rPr sz="3200">
                <a:solidFill>
                  <a:srgbClr val="888888"/>
                </a:solidFill>
              </a:rPr>
              <a:t>Brödtext nivå tre</a:t>
            </a:r>
          </a:p>
          <a:p>
            <a:pPr lvl="3">
              <a:defRPr sz="1800">
                <a:solidFill>
                  <a:srgbClr val="000000"/>
                </a:solidFill>
              </a:defRPr>
            </a:pPr>
            <a:r>
              <a:rPr sz="3200">
                <a:solidFill>
                  <a:srgbClr val="888888"/>
                </a:solidFill>
              </a:rPr>
              <a:t>Brödtext nivå fyra</a:t>
            </a:r>
          </a:p>
          <a:p>
            <a:pPr lvl="4">
              <a:defRPr sz="1800">
                <a:solidFill>
                  <a:srgbClr val="000000"/>
                </a:solidFill>
              </a:defRPr>
            </a:pPr>
            <a:r>
              <a:rPr sz="3200">
                <a:solidFill>
                  <a:srgbClr val="888888"/>
                </a:solidFill>
              </a:rPr>
              <a:t>Brödtext nivå fem</a:t>
            </a:r>
          </a:p>
        </p:txBody>
      </p:sp>
      <p:sp>
        <p:nvSpPr>
          <p:cNvPr id="9" name="Shape 9"/>
          <p:cNvSpPr>
            <a:spLocks noGrp="1"/>
          </p:cNvSpPr>
          <p:nvPr>
            <p:ph type="sldNum" sz="quarter" idx="2"/>
          </p:nvPr>
        </p:nvSpPr>
        <p:spPr>
          <a:prstGeom prst="rect">
            <a:avLst/>
          </a:prstGeom>
        </p:spPr>
        <p:txBody>
          <a:bodyPr/>
          <a:lstStyle/>
          <a:p>
            <a:pPr lvl="0"/>
            <a:fld id="{86CB4B4D-7CA3-9044-876B-883B54F8677D}" type="slidenum">
              <a:rPr/>
              <a:pPr lvl="0"/>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12" name="Shape 12"/>
          <p:cNvSpPr>
            <a:spLocks noGrp="1"/>
          </p:cNvSpPr>
          <p:nvPr>
            <p:ph type="body" idx="1"/>
          </p:nvPr>
        </p:nvSpPr>
        <p:spPr>
          <a:prstGeom prst="rect">
            <a:avLst/>
          </a:prstGeom>
        </p:spPr>
        <p:txBody>
          <a:bodyPr/>
          <a:lstStyle/>
          <a:p>
            <a:pPr lvl="0">
              <a:defRPr sz="1800"/>
            </a:pPr>
            <a:r>
              <a:rPr sz="3200"/>
              <a:t>Brödtext nivå ett</a:t>
            </a:r>
          </a:p>
          <a:p>
            <a:pPr lvl="1">
              <a:defRPr sz="1800"/>
            </a:pPr>
            <a:r>
              <a:rPr sz="3200"/>
              <a:t>Brödtext nivå två</a:t>
            </a:r>
          </a:p>
          <a:p>
            <a:pPr lvl="2">
              <a:defRPr sz="1800"/>
            </a:pPr>
            <a:r>
              <a:rPr sz="3200"/>
              <a:t>Brödtext nivå tre</a:t>
            </a:r>
          </a:p>
          <a:p>
            <a:pPr lvl="3">
              <a:defRPr sz="1800"/>
            </a:pPr>
            <a:r>
              <a:rPr sz="3200"/>
              <a:t>Brödtext nivå fyra</a:t>
            </a:r>
          </a:p>
          <a:p>
            <a:pPr lvl="4">
              <a:defRPr sz="1800"/>
            </a:pPr>
            <a:r>
              <a:rPr sz="3200"/>
              <a:t>Brödtext nivå fem</a:t>
            </a:r>
          </a:p>
        </p:txBody>
      </p:sp>
      <p:sp>
        <p:nvSpPr>
          <p:cNvPr id="13" name="Shape 13"/>
          <p:cNvSpPr>
            <a:spLocks noGrp="1"/>
          </p:cNvSpPr>
          <p:nvPr>
            <p:ph type="sldNum" sz="quarter" idx="2"/>
          </p:nvPr>
        </p:nvSpPr>
        <p:spPr>
          <a:prstGeom prst="rect">
            <a:avLst/>
          </a:prstGeom>
        </p:spPr>
        <p:txBody>
          <a:bodyPr/>
          <a:lstStyle/>
          <a:p>
            <a:pPr lvl="0"/>
            <a:fld id="{86CB4B4D-7CA3-9044-876B-883B54F8677D}" type="slidenum">
              <a:rPr/>
              <a:pPr lvl="0"/>
              <a:t>‹#›</a:t>
            </a:fld>
            <a:endParaRPr/>
          </a:p>
        </p:txBody>
      </p:sp>
      <p:sp>
        <p:nvSpPr>
          <p:cNvPr id="2" name="Rubrik 1"/>
          <p:cNvSpPr>
            <a:spLocks noGrp="1"/>
          </p:cNvSpPr>
          <p:nvPr>
            <p:ph type="title"/>
          </p:nvPr>
        </p:nvSpPr>
        <p:spPr/>
        <p:txBody>
          <a:bodyPr/>
          <a:lstStyle/>
          <a:p>
            <a:r>
              <a:rPr lang="sv-SE" smtClean="0"/>
              <a:t>Klicka här för att ändra format</a:t>
            </a:r>
            <a:endParaRPr lang="sv-SE"/>
          </a:p>
        </p:txBody>
      </p:sp>
    </p:spTree>
  </p:cSld>
  <p:clrMapOvr>
    <a:masterClrMapping/>
  </p:clrMapOvr>
  <p:transition spd="med"/>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x">
  <p:cSld name="Section Header">
    <p:spTree>
      <p:nvGrpSpPr>
        <p:cNvPr id="1" name=""/>
        <p:cNvGrpSpPr/>
        <p:nvPr/>
      </p:nvGrpSpPr>
      <p:grpSpPr>
        <a:xfrm>
          <a:off x="0" y="0"/>
          <a:ext cx="0" cy="0"/>
          <a:chOff x="0" y="0"/>
          <a:chExt cx="0" cy="0"/>
        </a:xfrm>
      </p:grpSpPr>
      <p:sp>
        <p:nvSpPr>
          <p:cNvPr id="15" name="Shape 15"/>
          <p:cNvSpPr>
            <a:spLocks noGrp="1"/>
          </p:cNvSpPr>
          <p:nvPr>
            <p:ph type="title"/>
          </p:nvPr>
        </p:nvSpPr>
        <p:spPr>
          <a:xfrm>
            <a:off x="722312" y="4406900"/>
            <a:ext cx="7772401" cy="1362075"/>
          </a:xfrm>
          <a:prstGeom prst="rect">
            <a:avLst/>
          </a:prstGeom>
        </p:spPr>
        <p:txBody>
          <a:bodyPr anchor="t"/>
          <a:lstStyle>
            <a:lvl1pPr>
              <a:defRPr sz="4000" b="1" cap="all"/>
            </a:lvl1pPr>
          </a:lstStyle>
          <a:p>
            <a:pPr lvl="0">
              <a:defRPr sz="1800" b="0" cap="none"/>
            </a:pPr>
            <a:r>
              <a:rPr sz="4000" b="1" cap="all"/>
              <a:t>Titeltext</a:t>
            </a:r>
          </a:p>
        </p:txBody>
      </p:sp>
      <p:sp>
        <p:nvSpPr>
          <p:cNvPr id="16" name="Shape 16"/>
          <p:cNvSpPr>
            <a:spLocks noGrp="1"/>
          </p:cNvSpPr>
          <p:nvPr>
            <p:ph type="body" idx="1"/>
          </p:nvPr>
        </p:nvSpPr>
        <p:spPr>
          <a:xfrm>
            <a:off x="722312" y="2906713"/>
            <a:ext cx="7772401" cy="1500188"/>
          </a:xfrm>
          <a:prstGeom prst="rect">
            <a:avLst/>
          </a:prstGeom>
        </p:spPr>
        <p:txBody>
          <a:bodyPr anchor="b"/>
          <a:lstStyle>
            <a:lvl1pPr marL="0" indent="0">
              <a:spcBef>
                <a:spcPts val="400"/>
              </a:spcBef>
              <a:buSzTx/>
              <a:buFontTx/>
              <a:buNone/>
              <a:defRPr sz="2000">
                <a:solidFill>
                  <a:srgbClr val="888888"/>
                </a:solidFill>
              </a:defRPr>
            </a:lvl1pPr>
            <a:lvl2pPr marL="0" indent="457200">
              <a:spcBef>
                <a:spcPts val="400"/>
              </a:spcBef>
              <a:buSzTx/>
              <a:buFontTx/>
              <a:buNone/>
              <a:defRPr sz="2000">
                <a:solidFill>
                  <a:srgbClr val="888888"/>
                </a:solidFill>
              </a:defRPr>
            </a:lvl2pPr>
            <a:lvl3pPr marL="0" indent="914400">
              <a:spcBef>
                <a:spcPts val="400"/>
              </a:spcBef>
              <a:buSzTx/>
              <a:buFontTx/>
              <a:buNone/>
              <a:defRPr sz="2000">
                <a:solidFill>
                  <a:srgbClr val="888888"/>
                </a:solidFill>
              </a:defRPr>
            </a:lvl3pPr>
            <a:lvl4pPr marL="0" indent="1371600">
              <a:spcBef>
                <a:spcPts val="400"/>
              </a:spcBef>
              <a:buSzTx/>
              <a:buFontTx/>
              <a:buNone/>
              <a:defRPr sz="2000">
                <a:solidFill>
                  <a:srgbClr val="888888"/>
                </a:solidFill>
              </a:defRPr>
            </a:lvl4pPr>
            <a:lvl5pPr marL="0" indent="1828800">
              <a:spcBef>
                <a:spcPts val="400"/>
              </a:spcBef>
              <a:buSzTx/>
              <a:buFontTx/>
              <a:buNone/>
              <a:defRPr sz="2000">
                <a:solidFill>
                  <a:srgbClr val="888888"/>
                </a:solidFill>
              </a:defRPr>
            </a:lvl5pPr>
          </a:lstStyle>
          <a:p>
            <a:pPr lvl="0">
              <a:defRPr sz="1800">
                <a:solidFill>
                  <a:srgbClr val="000000"/>
                </a:solidFill>
              </a:defRPr>
            </a:pPr>
            <a:r>
              <a:rPr sz="2000">
                <a:solidFill>
                  <a:srgbClr val="888888"/>
                </a:solidFill>
              </a:rPr>
              <a:t>Brödtext nivå ett</a:t>
            </a:r>
          </a:p>
          <a:p>
            <a:pPr lvl="1">
              <a:defRPr sz="1800">
                <a:solidFill>
                  <a:srgbClr val="000000"/>
                </a:solidFill>
              </a:defRPr>
            </a:pPr>
            <a:r>
              <a:rPr sz="2000">
                <a:solidFill>
                  <a:srgbClr val="888888"/>
                </a:solidFill>
              </a:rPr>
              <a:t>Brödtext nivå två</a:t>
            </a:r>
          </a:p>
          <a:p>
            <a:pPr lvl="2">
              <a:defRPr sz="1800">
                <a:solidFill>
                  <a:srgbClr val="000000"/>
                </a:solidFill>
              </a:defRPr>
            </a:pPr>
            <a:r>
              <a:rPr sz="2000">
                <a:solidFill>
                  <a:srgbClr val="888888"/>
                </a:solidFill>
              </a:rPr>
              <a:t>Brödtext nivå tre</a:t>
            </a:r>
          </a:p>
          <a:p>
            <a:pPr lvl="3">
              <a:defRPr sz="1800">
                <a:solidFill>
                  <a:srgbClr val="000000"/>
                </a:solidFill>
              </a:defRPr>
            </a:pPr>
            <a:r>
              <a:rPr sz="2000">
                <a:solidFill>
                  <a:srgbClr val="888888"/>
                </a:solidFill>
              </a:rPr>
              <a:t>Brödtext nivå fyra</a:t>
            </a:r>
          </a:p>
          <a:p>
            <a:pPr lvl="4">
              <a:defRPr sz="1800">
                <a:solidFill>
                  <a:srgbClr val="000000"/>
                </a:solidFill>
              </a:defRPr>
            </a:pPr>
            <a:r>
              <a:rPr sz="2000">
                <a:solidFill>
                  <a:srgbClr val="888888"/>
                </a:solidFill>
              </a:rPr>
              <a:t>Brödtext nivå fem</a:t>
            </a:r>
          </a:p>
        </p:txBody>
      </p:sp>
      <p:sp>
        <p:nvSpPr>
          <p:cNvPr id="17" name="Shape 17"/>
          <p:cNvSpPr>
            <a:spLocks noGrp="1"/>
          </p:cNvSpPr>
          <p:nvPr>
            <p:ph type="sldNum" sz="quarter" idx="2"/>
          </p:nvPr>
        </p:nvSpPr>
        <p:spPr>
          <a:prstGeom prst="rect">
            <a:avLst/>
          </a:prstGeom>
        </p:spPr>
        <p:txBody>
          <a:bodyPr/>
          <a:lstStyle/>
          <a:p>
            <a:pPr lvl="0"/>
            <a:fld id="{86CB4B4D-7CA3-9044-876B-883B54F8677D}" type="slidenum">
              <a:rPr/>
              <a:pPr lvl="0"/>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x">
  <p:cSld name="Two Content">
    <p:spTree>
      <p:nvGrpSpPr>
        <p:cNvPr id="1" name=""/>
        <p:cNvGrpSpPr/>
        <p:nvPr/>
      </p:nvGrpSpPr>
      <p:grpSpPr>
        <a:xfrm>
          <a:off x="0" y="0"/>
          <a:ext cx="0" cy="0"/>
          <a:chOff x="0" y="0"/>
          <a:chExt cx="0" cy="0"/>
        </a:xfrm>
      </p:grpSpPr>
      <p:sp>
        <p:nvSpPr>
          <p:cNvPr id="19" name="Shape 19"/>
          <p:cNvSpPr>
            <a:spLocks noGrp="1"/>
          </p:cNvSpPr>
          <p:nvPr>
            <p:ph type="title"/>
          </p:nvPr>
        </p:nvSpPr>
        <p:spPr>
          <a:prstGeom prst="rect">
            <a:avLst/>
          </a:prstGeom>
        </p:spPr>
        <p:txBody>
          <a:bodyPr/>
          <a:lstStyle>
            <a:lvl1pPr algn="ctr"/>
          </a:lstStyle>
          <a:p>
            <a:pPr lvl="0">
              <a:defRPr sz="1800"/>
            </a:pPr>
            <a:r>
              <a:rPr sz="4400"/>
              <a:t>Titeltext</a:t>
            </a:r>
          </a:p>
        </p:txBody>
      </p:sp>
      <p:sp>
        <p:nvSpPr>
          <p:cNvPr id="20" name="Shape 20"/>
          <p:cNvSpPr>
            <a:spLocks noGrp="1"/>
          </p:cNvSpPr>
          <p:nvPr>
            <p:ph type="body" idx="1"/>
          </p:nvPr>
        </p:nvSpPr>
        <p:spPr>
          <a:xfrm>
            <a:off x="457200" y="1600200"/>
            <a:ext cx="4038600" cy="5257800"/>
          </a:xfrm>
          <a:prstGeom prst="rect">
            <a:avLst/>
          </a:prstGeom>
        </p:spPr>
        <p:txBody>
          <a:bodyPr/>
          <a:lstStyle>
            <a:lvl1pPr>
              <a:spcBef>
                <a:spcPts val="600"/>
              </a:spcBef>
              <a:defRPr sz="2800"/>
            </a:lvl1pPr>
            <a:lvl2pPr marL="790575" indent="-333375">
              <a:spcBef>
                <a:spcPts val="600"/>
              </a:spcBef>
              <a:defRPr sz="2800"/>
            </a:lvl2pPr>
            <a:lvl3pPr marL="1234439" indent="-320039">
              <a:spcBef>
                <a:spcPts val="600"/>
              </a:spcBef>
              <a:defRPr sz="2800"/>
            </a:lvl3pPr>
            <a:lvl4pPr marL="1727200" indent="-355600">
              <a:spcBef>
                <a:spcPts val="600"/>
              </a:spcBef>
              <a:defRPr sz="2800"/>
            </a:lvl4pPr>
            <a:lvl5pPr marL="2184400" indent="-355600">
              <a:spcBef>
                <a:spcPts val="600"/>
              </a:spcBef>
              <a:defRPr sz="2800"/>
            </a:lvl5pPr>
          </a:lstStyle>
          <a:p>
            <a:pPr lvl="0">
              <a:defRPr sz="1800"/>
            </a:pPr>
            <a:r>
              <a:rPr sz="2800"/>
              <a:t>Brödtext nivå ett</a:t>
            </a:r>
          </a:p>
          <a:p>
            <a:pPr lvl="1">
              <a:defRPr sz="1800"/>
            </a:pPr>
            <a:r>
              <a:rPr sz="2800"/>
              <a:t>Brödtext nivå två</a:t>
            </a:r>
          </a:p>
          <a:p>
            <a:pPr lvl="2">
              <a:defRPr sz="1800"/>
            </a:pPr>
            <a:r>
              <a:rPr sz="2800"/>
              <a:t>Brödtext nivå tre</a:t>
            </a:r>
          </a:p>
          <a:p>
            <a:pPr lvl="3">
              <a:defRPr sz="1800"/>
            </a:pPr>
            <a:r>
              <a:rPr sz="2800"/>
              <a:t>Brödtext nivå fyra</a:t>
            </a:r>
          </a:p>
          <a:p>
            <a:pPr lvl="4">
              <a:defRPr sz="1800"/>
            </a:pPr>
            <a:r>
              <a:rPr sz="2800"/>
              <a:t>Brödtext nivå fem</a:t>
            </a:r>
          </a:p>
        </p:txBody>
      </p:sp>
      <p:sp>
        <p:nvSpPr>
          <p:cNvPr id="21" name="Shape 21"/>
          <p:cNvSpPr>
            <a:spLocks noGrp="1"/>
          </p:cNvSpPr>
          <p:nvPr>
            <p:ph type="sldNum" sz="quarter" idx="2"/>
          </p:nvPr>
        </p:nvSpPr>
        <p:spPr>
          <a:prstGeom prst="rect">
            <a:avLst/>
          </a:prstGeom>
        </p:spPr>
        <p:txBody>
          <a:bodyPr/>
          <a:lstStyle/>
          <a:p>
            <a:pPr lvl="0"/>
            <a:fld id="{86CB4B4D-7CA3-9044-876B-883B54F8677D}" type="slidenum">
              <a:rPr/>
              <a:pPr lvl="0"/>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x">
  <p:cSld name="Comparison">
    <p:spTree>
      <p:nvGrpSpPr>
        <p:cNvPr id="1" name=""/>
        <p:cNvGrpSpPr/>
        <p:nvPr/>
      </p:nvGrpSpPr>
      <p:grpSpPr>
        <a:xfrm>
          <a:off x="0" y="0"/>
          <a:ext cx="0" cy="0"/>
          <a:chOff x="0" y="0"/>
          <a:chExt cx="0" cy="0"/>
        </a:xfrm>
      </p:grpSpPr>
      <p:sp>
        <p:nvSpPr>
          <p:cNvPr id="23" name="Shape 23"/>
          <p:cNvSpPr>
            <a:spLocks noGrp="1"/>
          </p:cNvSpPr>
          <p:nvPr>
            <p:ph type="title"/>
          </p:nvPr>
        </p:nvSpPr>
        <p:spPr>
          <a:xfrm>
            <a:off x="457200" y="256810"/>
            <a:ext cx="8229600" cy="1178656"/>
          </a:xfrm>
          <a:prstGeom prst="rect">
            <a:avLst/>
          </a:prstGeom>
        </p:spPr>
        <p:txBody>
          <a:bodyPr/>
          <a:lstStyle>
            <a:lvl1pPr algn="ctr"/>
          </a:lstStyle>
          <a:p>
            <a:pPr lvl="0">
              <a:defRPr sz="1800"/>
            </a:pPr>
            <a:r>
              <a:rPr sz="4400"/>
              <a:t>Titeltext</a:t>
            </a:r>
          </a:p>
        </p:txBody>
      </p:sp>
      <p:sp>
        <p:nvSpPr>
          <p:cNvPr id="24" name="Shape 24"/>
          <p:cNvSpPr>
            <a:spLocks noGrp="1"/>
          </p:cNvSpPr>
          <p:nvPr>
            <p:ph type="body" idx="1"/>
          </p:nvPr>
        </p:nvSpPr>
        <p:spPr>
          <a:xfrm>
            <a:off x="457200" y="1435465"/>
            <a:ext cx="4040188" cy="739411"/>
          </a:xfrm>
          <a:prstGeom prst="rect">
            <a:avLst/>
          </a:prstGeom>
        </p:spPr>
        <p:txBody>
          <a:bodyPr anchor="b"/>
          <a:lstStyle>
            <a:lvl1pPr marL="0" indent="0">
              <a:spcBef>
                <a:spcPts val="500"/>
              </a:spcBef>
              <a:buSzTx/>
              <a:buFontTx/>
              <a:buNone/>
              <a:defRPr sz="2400" b="1"/>
            </a:lvl1pPr>
            <a:lvl2pPr marL="0" indent="457200">
              <a:spcBef>
                <a:spcPts val="500"/>
              </a:spcBef>
              <a:buSzTx/>
              <a:buFontTx/>
              <a:buNone/>
              <a:defRPr sz="2400" b="1"/>
            </a:lvl2pPr>
            <a:lvl3pPr marL="0" indent="914400">
              <a:spcBef>
                <a:spcPts val="500"/>
              </a:spcBef>
              <a:buSzTx/>
              <a:buFontTx/>
              <a:buNone/>
              <a:defRPr sz="2400" b="1"/>
            </a:lvl3pPr>
            <a:lvl4pPr marL="0" indent="1371600">
              <a:spcBef>
                <a:spcPts val="500"/>
              </a:spcBef>
              <a:buSzTx/>
              <a:buFontTx/>
              <a:buNone/>
              <a:defRPr sz="2400" b="1"/>
            </a:lvl4pPr>
            <a:lvl5pPr marL="0" indent="1828800">
              <a:spcBef>
                <a:spcPts val="500"/>
              </a:spcBef>
              <a:buSzTx/>
              <a:buFontTx/>
              <a:buNone/>
              <a:defRPr sz="2400" b="1"/>
            </a:lvl5pPr>
          </a:lstStyle>
          <a:p>
            <a:pPr lvl="0">
              <a:defRPr sz="1800" b="0"/>
            </a:pPr>
            <a:r>
              <a:rPr sz="2400" b="1"/>
              <a:t>Brödtext nivå ett</a:t>
            </a:r>
          </a:p>
          <a:p>
            <a:pPr lvl="1">
              <a:defRPr sz="1800" b="0"/>
            </a:pPr>
            <a:r>
              <a:rPr sz="2400" b="1"/>
              <a:t>Brödtext nivå två</a:t>
            </a:r>
          </a:p>
          <a:p>
            <a:pPr lvl="2">
              <a:defRPr sz="1800" b="0"/>
            </a:pPr>
            <a:r>
              <a:rPr sz="2400" b="1"/>
              <a:t>Brödtext nivå tre</a:t>
            </a:r>
          </a:p>
          <a:p>
            <a:pPr lvl="3">
              <a:defRPr sz="1800" b="0"/>
            </a:pPr>
            <a:r>
              <a:rPr sz="2400" b="1"/>
              <a:t>Brödtext nivå fyra</a:t>
            </a:r>
          </a:p>
          <a:p>
            <a:pPr lvl="4">
              <a:defRPr sz="1800" b="0"/>
            </a:pPr>
            <a:r>
              <a:rPr sz="2400" b="1"/>
              <a:t>Brödtext nivå fem</a:t>
            </a:r>
          </a:p>
        </p:txBody>
      </p:sp>
      <p:sp>
        <p:nvSpPr>
          <p:cNvPr id="25" name="Shape 25"/>
          <p:cNvSpPr>
            <a:spLocks noGrp="1"/>
          </p:cNvSpPr>
          <p:nvPr>
            <p:ph type="sldNum" sz="quarter" idx="2"/>
          </p:nvPr>
        </p:nvSpPr>
        <p:spPr>
          <a:prstGeom prst="rect">
            <a:avLst/>
          </a:prstGeom>
        </p:spPr>
        <p:txBody>
          <a:bodyPr/>
          <a:lstStyle/>
          <a:p>
            <a:pPr lvl="0"/>
            <a:fld id="{86CB4B4D-7CA3-9044-876B-883B54F8677D}" type="slidenum">
              <a:rPr/>
              <a:pPr lvl="0"/>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x">
  <p:cSld name="Title Only">
    <p:spTree>
      <p:nvGrpSpPr>
        <p:cNvPr id="1" name=""/>
        <p:cNvGrpSpPr/>
        <p:nvPr/>
      </p:nvGrpSpPr>
      <p:grpSpPr>
        <a:xfrm>
          <a:off x="0" y="0"/>
          <a:ext cx="0" cy="0"/>
          <a:chOff x="0" y="0"/>
          <a:chExt cx="0" cy="0"/>
        </a:xfrm>
      </p:grpSpPr>
      <p:sp>
        <p:nvSpPr>
          <p:cNvPr id="27" name="Shape 27"/>
          <p:cNvSpPr>
            <a:spLocks noGrp="1"/>
          </p:cNvSpPr>
          <p:nvPr>
            <p:ph type="title"/>
          </p:nvPr>
        </p:nvSpPr>
        <p:spPr>
          <a:xfrm>
            <a:off x="457200" y="274638"/>
            <a:ext cx="8229600" cy="1325563"/>
          </a:xfrm>
          <a:prstGeom prst="rect">
            <a:avLst/>
          </a:prstGeom>
        </p:spPr>
        <p:txBody>
          <a:bodyPr anchor="t"/>
          <a:lstStyle>
            <a:lvl1pPr algn="ctr"/>
          </a:lstStyle>
          <a:p>
            <a:pPr lvl="0">
              <a:defRPr sz="1800"/>
            </a:pPr>
            <a:r>
              <a:rPr sz="4400"/>
              <a:t>Titeltext</a:t>
            </a:r>
          </a:p>
        </p:txBody>
      </p:sp>
      <p:sp>
        <p:nvSpPr>
          <p:cNvPr id="28" name="Shape 28"/>
          <p:cNvSpPr>
            <a:spLocks noGrp="1"/>
          </p:cNvSpPr>
          <p:nvPr>
            <p:ph type="sldNum" sz="quarter" idx="2"/>
          </p:nvPr>
        </p:nvSpPr>
        <p:spPr>
          <a:prstGeom prst="rect">
            <a:avLst/>
          </a:prstGeom>
        </p:spPr>
        <p:txBody>
          <a:bodyPr/>
          <a:lstStyle/>
          <a:p>
            <a:pPr lvl="0"/>
            <a:fld id="{86CB4B4D-7CA3-9044-876B-883B54F8677D}" type="slidenum">
              <a:rPr/>
              <a:pPr lvl="0"/>
              <a:t>‹#›</a:t>
            </a:fld>
            <a:endParaRPr/>
          </a:p>
        </p:txBody>
      </p:sp>
      <p:pic>
        <p:nvPicPr>
          <p:cNvPr id="29" name="image1.png"/>
          <p:cNvPicPr/>
          <p:nvPr/>
        </p:nvPicPr>
        <p:blipFill>
          <a:blip r:embed="rId2" cstate="print">
            <a:extLst/>
          </a:blip>
          <a:stretch>
            <a:fillRect/>
          </a:stretch>
        </p:blipFill>
        <p:spPr>
          <a:xfrm>
            <a:off x="3306810" y="2109593"/>
            <a:ext cx="2489327" cy="2754147"/>
          </a:xfrm>
          <a:prstGeom prst="rect">
            <a:avLst/>
          </a:prstGeom>
          <a:ln w="12700">
            <a:miter lim="400000"/>
          </a:ln>
        </p:spPr>
      </p:pic>
    </p:spTree>
  </p:cSld>
  <p:clrMapOvr>
    <a:masterClrMapping/>
  </p:clrMapOvr>
  <p:transition spd="med"/>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x">
  <p:cSld name="Content with Caption">
    <p:spTree>
      <p:nvGrpSpPr>
        <p:cNvPr id="1" name=""/>
        <p:cNvGrpSpPr/>
        <p:nvPr/>
      </p:nvGrpSpPr>
      <p:grpSpPr>
        <a:xfrm>
          <a:off x="0" y="0"/>
          <a:ext cx="0" cy="0"/>
          <a:chOff x="0" y="0"/>
          <a:chExt cx="0" cy="0"/>
        </a:xfrm>
      </p:grpSpPr>
      <p:sp>
        <p:nvSpPr>
          <p:cNvPr id="33" name="Shape 33"/>
          <p:cNvSpPr>
            <a:spLocks noGrp="1"/>
          </p:cNvSpPr>
          <p:nvPr>
            <p:ph type="title"/>
          </p:nvPr>
        </p:nvSpPr>
        <p:spPr>
          <a:xfrm>
            <a:off x="457200" y="0"/>
            <a:ext cx="3008314" cy="1435100"/>
          </a:xfrm>
          <a:prstGeom prst="rect">
            <a:avLst/>
          </a:prstGeom>
        </p:spPr>
        <p:txBody>
          <a:bodyPr anchor="b"/>
          <a:lstStyle>
            <a:lvl1pPr>
              <a:defRPr sz="2000" b="1"/>
            </a:lvl1pPr>
          </a:lstStyle>
          <a:p>
            <a:pPr lvl="0">
              <a:defRPr sz="1800" b="0"/>
            </a:pPr>
            <a:r>
              <a:rPr sz="2000" b="1"/>
              <a:t>Titeltext</a:t>
            </a:r>
          </a:p>
        </p:txBody>
      </p:sp>
      <p:sp>
        <p:nvSpPr>
          <p:cNvPr id="34" name="Shape 34"/>
          <p:cNvSpPr>
            <a:spLocks noGrp="1"/>
          </p:cNvSpPr>
          <p:nvPr>
            <p:ph type="body" idx="1"/>
          </p:nvPr>
        </p:nvSpPr>
        <p:spPr>
          <a:xfrm>
            <a:off x="3575050" y="273050"/>
            <a:ext cx="5111750" cy="6584950"/>
          </a:xfrm>
          <a:prstGeom prst="rect">
            <a:avLst/>
          </a:prstGeom>
        </p:spPr>
        <p:txBody>
          <a:bodyPr/>
          <a:lstStyle/>
          <a:p>
            <a:pPr lvl="0">
              <a:defRPr sz="1800"/>
            </a:pPr>
            <a:r>
              <a:rPr sz="3200"/>
              <a:t>Brödtext nivå ett</a:t>
            </a:r>
          </a:p>
          <a:p>
            <a:pPr lvl="1">
              <a:defRPr sz="1800"/>
            </a:pPr>
            <a:r>
              <a:rPr sz="3200"/>
              <a:t>Brödtext nivå två</a:t>
            </a:r>
          </a:p>
          <a:p>
            <a:pPr lvl="2">
              <a:defRPr sz="1800"/>
            </a:pPr>
            <a:r>
              <a:rPr sz="3200"/>
              <a:t>Brödtext nivå tre</a:t>
            </a:r>
          </a:p>
          <a:p>
            <a:pPr lvl="3">
              <a:defRPr sz="1800"/>
            </a:pPr>
            <a:r>
              <a:rPr sz="3200"/>
              <a:t>Brödtext nivå fyra</a:t>
            </a:r>
          </a:p>
          <a:p>
            <a:pPr lvl="4">
              <a:defRPr sz="1800"/>
            </a:pPr>
            <a:r>
              <a:rPr sz="3200"/>
              <a:t>Brödtext nivå fem</a:t>
            </a:r>
          </a:p>
        </p:txBody>
      </p:sp>
      <p:sp>
        <p:nvSpPr>
          <p:cNvPr id="35" name="Shape 35"/>
          <p:cNvSpPr>
            <a:spLocks noGrp="1"/>
          </p:cNvSpPr>
          <p:nvPr>
            <p:ph type="sldNum" sz="quarter" idx="2"/>
          </p:nvPr>
        </p:nvSpPr>
        <p:spPr>
          <a:prstGeom prst="rect">
            <a:avLst/>
          </a:prstGeom>
        </p:spPr>
        <p:txBody>
          <a:bodyPr/>
          <a:lstStyle/>
          <a:p>
            <a:pPr lvl="0"/>
            <a:fld id="{86CB4B4D-7CA3-9044-876B-883B54F8677D}" type="slidenum">
              <a:rPr/>
              <a:pPr lvl="0"/>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tx">
  <p:cSld name="Picture with Caption">
    <p:spTree>
      <p:nvGrpSpPr>
        <p:cNvPr id="1" name=""/>
        <p:cNvGrpSpPr/>
        <p:nvPr/>
      </p:nvGrpSpPr>
      <p:grpSpPr>
        <a:xfrm>
          <a:off x="0" y="0"/>
          <a:ext cx="0" cy="0"/>
          <a:chOff x="0" y="0"/>
          <a:chExt cx="0" cy="0"/>
        </a:xfrm>
      </p:grpSpPr>
      <p:sp>
        <p:nvSpPr>
          <p:cNvPr id="37" name="Shape 37"/>
          <p:cNvSpPr>
            <a:spLocks noGrp="1"/>
          </p:cNvSpPr>
          <p:nvPr>
            <p:ph type="title"/>
          </p:nvPr>
        </p:nvSpPr>
        <p:spPr>
          <a:xfrm>
            <a:off x="1792288" y="4800600"/>
            <a:ext cx="5486401" cy="566738"/>
          </a:xfrm>
          <a:prstGeom prst="rect">
            <a:avLst/>
          </a:prstGeom>
        </p:spPr>
        <p:txBody>
          <a:bodyPr anchor="b"/>
          <a:lstStyle>
            <a:lvl1pPr>
              <a:defRPr sz="2000" b="1"/>
            </a:lvl1pPr>
          </a:lstStyle>
          <a:p>
            <a:pPr lvl="0">
              <a:defRPr sz="1800" b="0"/>
            </a:pPr>
            <a:r>
              <a:rPr sz="2000" b="1"/>
              <a:t>Titeltext</a:t>
            </a:r>
          </a:p>
        </p:txBody>
      </p:sp>
      <p:sp>
        <p:nvSpPr>
          <p:cNvPr id="38" name="Shape 38"/>
          <p:cNvSpPr>
            <a:spLocks noGrp="1"/>
          </p:cNvSpPr>
          <p:nvPr>
            <p:ph type="body" idx="1"/>
          </p:nvPr>
        </p:nvSpPr>
        <p:spPr>
          <a:xfrm>
            <a:off x="1792288" y="5367337"/>
            <a:ext cx="5486401" cy="804863"/>
          </a:xfrm>
          <a:prstGeom prst="rect">
            <a:avLst/>
          </a:prstGeom>
        </p:spPr>
        <p:txBody>
          <a:bodyPr/>
          <a:lstStyle>
            <a:lvl1pPr marL="0" indent="0">
              <a:spcBef>
                <a:spcPts val="300"/>
              </a:spcBef>
              <a:buSzTx/>
              <a:buFontTx/>
              <a:buNone/>
              <a:defRPr sz="1400"/>
            </a:lvl1pPr>
            <a:lvl2pPr marL="0" indent="457200">
              <a:spcBef>
                <a:spcPts val="300"/>
              </a:spcBef>
              <a:buSzTx/>
              <a:buFontTx/>
              <a:buNone/>
              <a:defRPr sz="1400"/>
            </a:lvl2pPr>
            <a:lvl3pPr marL="0" indent="914400">
              <a:spcBef>
                <a:spcPts val="300"/>
              </a:spcBef>
              <a:buSzTx/>
              <a:buFontTx/>
              <a:buNone/>
              <a:defRPr sz="1400"/>
            </a:lvl3pPr>
            <a:lvl4pPr marL="0" indent="1371600">
              <a:spcBef>
                <a:spcPts val="300"/>
              </a:spcBef>
              <a:buSzTx/>
              <a:buFontTx/>
              <a:buNone/>
              <a:defRPr sz="1400"/>
            </a:lvl4pPr>
            <a:lvl5pPr marL="0" indent="1828800">
              <a:spcBef>
                <a:spcPts val="300"/>
              </a:spcBef>
              <a:buSzTx/>
              <a:buFontTx/>
              <a:buNone/>
              <a:defRPr sz="1400"/>
            </a:lvl5pPr>
          </a:lstStyle>
          <a:p>
            <a:pPr lvl="0">
              <a:defRPr sz="1800"/>
            </a:pPr>
            <a:r>
              <a:rPr sz="1400"/>
              <a:t>Brödtext nivå ett</a:t>
            </a:r>
          </a:p>
          <a:p>
            <a:pPr lvl="1">
              <a:defRPr sz="1800"/>
            </a:pPr>
            <a:r>
              <a:rPr sz="1400"/>
              <a:t>Brödtext nivå två</a:t>
            </a:r>
          </a:p>
          <a:p>
            <a:pPr lvl="2">
              <a:defRPr sz="1800"/>
            </a:pPr>
            <a:r>
              <a:rPr sz="1400"/>
              <a:t>Brödtext nivå tre</a:t>
            </a:r>
          </a:p>
          <a:p>
            <a:pPr lvl="3">
              <a:defRPr sz="1800"/>
            </a:pPr>
            <a:r>
              <a:rPr sz="1400"/>
              <a:t>Brödtext nivå fyra</a:t>
            </a:r>
          </a:p>
          <a:p>
            <a:pPr lvl="4">
              <a:defRPr sz="1800"/>
            </a:pPr>
            <a:r>
              <a:rPr sz="1400"/>
              <a:t>Brödtext nivå fem</a:t>
            </a:r>
          </a:p>
        </p:txBody>
      </p:sp>
      <p:sp>
        <p:nvSpPr>
          <p:cNvPr id="39" name="Shape 39"/>
          <p:cNvSpPr>
            <a:spLocks noGrp="1"/>
          </p:cNvSpPr>
          <p:nvPr>
            <p:ph type="sldNum" sz="quarter" idx="2"/>
          </p:nvPr>
        </p:nvSpPr>
        <p:spPr>
          <a:prstGeom prst="rect">
            <a:avLst/>
          </a:prstGeom>
        </p:spPr>
        <p:txBody>
          <a:bodyPr/>
          <a:lstStyle/>
          <a:p>
            <a:pPr lvl="0"/>
            <a:fld id="{86CB4B4D-7CA3-9044-876B-883B54F8677D}" type="slidenum">
              <a:rPr/>
              <a:pPr lvl="0"/>
              <a:t>‹#›</a:t>
            </a:fld>
            <a:endParaRPr/>
          </a:p>
        </p:txBody>
      </p:sp>
      <p:pic>
        <p:nvPicPr>
          <p:cNvPr id="40" name="image1.png"/>
          <p:cNvPicPr/>
          <p:nvPr/>
        </p:nvPicPr>
        <p:blipFill>
          <a:blip r:embed="rId2" cstate="print">
            <a:extLst/>
          </a:blip>
          <a:stretch>
            <a:fillRect/>
          </a:stretch>
        </p:blipFill>
        <p:spPr>
          <a:xfrm>
            <a:off x="2842914" y="1018818"/>
            <a:ext cx="3385149" cy="3745270"/>
          </a:xfrm>
          <a:prstGeom prst="rect">
            <a:avLst/>
          </a:prstGeom>
          <a:ln w="12700">
            <a:miter lim="400000"/>
          </a:ln>
        </p:spPr>
      </p:pic>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x">
  <p:cSld name="Title and Vertical Text">
    <p:spTree>
      <p:nvGrpSpPr>
        <p:cNvPr id="1" name=""/>
        <p:cNvGrpSpPr/>
        <p:nvPr/>
      </p:nvGrpSpPr>
      <p:grpSpPr>
        <a:xfrm>
          <a:off x="0" y="0"/>
          <a:ext cx="0" cy="0"/>
          <a:chOff x="0" y="0"/>
          <a:chExt cx="0" cy="0"/>
        </a:xfrm>
      </p:grpSpPr>
      <p:sp>
        <p:nvSpPr>
          <p:cNvPr id="42" name="Shape 42"/>
          <p:cNvSpPr>
            <a:spLocks noGrp="1"/>
          </p:cNvSpPr>
          <p:nvPr>
            <p:ph type="title"/>
          </p:nvPr>
        </p:nvSpPr>
        <p:spPr>
          <a:prstGeom prst="rect">
            <a:avLst/>
          </a:prstGeom>
        </p:spPr>
        <p:txBody>
          <a:bodyPr/>
          <a:lstStyle>
            <a:lvl1pPr algn="ctr"/>
          </a:lstStyle>
          <a:p>
            <a:pPr lvl="0">
              <a:defRPr sz="1800"/>
            </a:pPr>
            <a:r>
              <a:rPr sz="4400"/>
              <a:t>Titeltext</a:t>
            </a:r>
          </a:p>
        </p:txBody>
      </p:sp>
      <p:sp>
        <p:nvSpPr>
          <p:cNvPr id="43" name="Shape 43"/>
          <p:cNvSpPr>
            <a:spLocks noGrp="1"/>
          </p:cNvSpPr>
          <p:nvPr>
            <p:ph type="body" idx="1"/>
          </p:nvPr>
        </p:nvSpPr>
        <p:spPr>
          <a:prstGeom prst="rect">
            <a:avLst/>
          </a:prstGeom>
        </p:spPr>
        <p:txBody>
          <a:bodyPr/>
          <a:lstStyle/>
          <a:p>
            <a:pPr lvl="0">
              <a:defRPr sz="1800"/>
            </a:pPr>
            <a:r>
              <a:rPr sz="3200"/>
              <a:t>Brödtext nivå ett</a:t>
            </a:r>
          </a:p>
          <a:p>
            <a:pPr lvl="1">
              <a:defRPr sz="1800"/>
            </a:pPr>
            <a:r>
              <a:rPr sz="3200"/>
              <a:t>Brödtext nivå två</a:t>
            </a:r>
          </a:p>
          <a:p>
            <a:pPr lvl="2">
              <a:defRPr sz="1800"/>
            </a:pPr>
            <a:r>
              <a:rPr sz="3200"/>
              <a:t>Brödtext nivå tre</a:t>
            </a:r>
          </a:p>
          <a:p>
            <a:pPr lvl="3">
              <a:defRPr sz="1800"/>
            </a:pPr>
            <a:r>
              <a:rPr sz="3200"/>
              <a:t>Brödtext nivå fyra</a:t>
            </a:r>
          </a:p>
          <a:p>
            <a:pPr lvl="4">
              <a:defRPr sz="1800"/>
            </a:pPr>
            <a:r>
              <a:rPr sz="3200"/>
              <a:t>Brödtext nivå fem</a:t>
            </a:r>
          </a:p>
        </p:txBody>
      </p:sp>
      <p:sp>
        <p:nvSpPr>
          <p:cNvPr id="44" name="Shape 44"/>
          <p:cNvSpPr>
            <a:spLocks noGrp="1"/>
          </p:cNvSpPr>
          <p:nvPr>
            <p:ph type="sldNum" sz="quarter" idx="2"/>
          </p:nvPr>
        </p:nvSpPr>
        <p:spPr>
          <a:prstGeom prst="rect">
            <a:avLst/>
          </a:prstGeom>
        </p:spPr>
        <p:txBody>
          <a:bodyPr/>
          <a:lstStyle/>
          <a:p>
            <a:pPr lvl="0"/>
            <a:fld id="{86CB4B4D-7CA3-9044-876B-883B54F8677D}" type="slidenum">
              <a:rPr/>
              <a:pPr lvl="0"/>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tx">
  <p:cSld name="Vertical Title and Text">
    <p:spTree>
      <p:nvGrpSpPr>
        <p:cNvPr id="1" name=""/>
        <p:cNvGrpSpPr/>
        <p:nvPr/>
      </p:nvGrpSpPr>
      <p:grpSpPr>
        <a:xfrm>
          <a:off x="0" y="0"/>
          <a:ext cx="0" cy="0"/>
          <a:chOff x="0" y="0"/>
          <a:chExt cx="0" cy="0"/>
        </a:xfrm>
      </p:grpSpPr>
      <p:sp>
        <p:nvSpPr>
          <p:cNvPr id="46" name="Shape 46"/>
          <p:cNvSpPr>
            <a:spLocks noGrp="1"/>
          </p:cNvSpPr>
          <p:nvPr>
            <p:ph type="title"/>
          </p:nvPr>
        </p:nvSpPr>
        <p:spPr>
          <a:xfrm>
            <a:off x="6629400" y="0"/>
            <a:ext cx="2057400" cy="6400802"/>
          </a:xfrm>
          <a:prstGeom prst="rect">
            <a:avLst/>
          </a:prstGeom>
        </p:spPr>
        <p:txBody>
          <a:bodyPr/>
          <a:lstStyle>
            <a:lvl1pPr algn="ctr"/>
          </a:lstStyle>
          <a:p>
            <a:pPr lvl="0">
              <a:defRPr sz="1800"/>
            </a:pPr>
            <a:r>
              <a:rPr sz="4400"/>
              <a:t>Titeltext</a:t>
            </a:r>
          </a:p>
        </p:txBody>
      </p:sp>
      <p:sp>
        <p:nvSpPr>
          <p:cNvPr id="47" name="Shape 47"/>
          <p:cNvSpPr>
            <a:spLocks noGrp="1"/>
          </p:cNvSpPr>
          <p:nvPr>
            <p:ph type="body" idx="1"/>
          </p:nvPr>
        </p:nvSpPr>
        <p:spPr>
          <a:xfrm>
            <a:off x="457200" y="274638"/>
            <a:ext cx="6019800" cy="6583363"/>
          </a:xfrm>
          <a:prstGeom prst="rect">
            <a:avLst/>
          </a:prstGeom>
        </p:spPr>
        <p:txBody>
          <a:bodyPr/>
          <a:lstStyle/>
          <a:p>
            <a:pPr lvl="0">
              <a:defRPr sz="1800"/>
            </a:pPr>
            <a:r>
              <a:rPr sz="3200"/>
              <a:t>Brödtext nivå ett</a:t>
            </a:r>
          </a:p>
          <a:p>
            <a:pPr lvl="1">
              <a:defRPr sz="1800"/>
            </a:pPr>
            <a:r>
              <a:rPr sz="3200"/>
              <a:t>Brödtext nivå två</a:t>
            </a:r>
          </a:p>
          <a:p>
            <a:pPr lvl="2">
              <a:defRPr sz="1800"/>
            </a:pPr>
            <a:r>
              <a:rPr sz="3200"/>
              <a:t>Brödtext nivå tre</a:t>
            </a:r>
          </a:p>
          <a:p>
            <a:pPr lvl="3">
              <a:defRPr sz="1800"/>
            </a:pPr>
            <a:r>
              <a:rPr sz="3200"/>
              <a:t>Brödtext nivå fyra</a:t>
            </a:r>
          </a:p>
          <a:p>
            <a:pPr lvl="4">
              <a:defRPr sz="1800"/>
            </a:pPr>
            <a:r>
              <a:rPr sz="3200"/>
              <a:t>Brödtext nivå fem</a:t>
            </a:r>
          </a:p>
        </p:txBody>
      </p:sp>
      <p:sp>
        <p:nvSpPr>
          <p:cNvPr id="48" name="Shape 48"/>
          <p:cNvSpPr>
            <a:spLocks noGrp="1"/>
          </p:cNvSpPr>
          <p:nvPr>
            <p:ph type="sldNum" sz="quarter" idx="2"/>
          </p:nvPr>
        </p:nvSpPr>
        <p:spPr>
          <a:prstGeom prst="rect">
            <a:avLst/>
          </a:prstGeom>
        </p:spPr>
        <p:txBody>
          <a:bodyPr/>
          <a:lstStyle/>
          <a:p>
            <a:pPr lvl="0"/>
            <a:fld id="{86CB4B4D-7CA3-9044-876B-883B54F8677D}" type="slidenum">
              <a:rPr/>
              <a:pPr lvl="0"/>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x">
  <p:cSld name="1_Title Slide">
    <p:spTree>
      <p:nvGrpSpPr>
        <p:cNvPr id="1" name=""/>
        <p:cNvGrpSpPr/>
        <p:nvPr/>
      </p:nvGrpSpPr>
      <p:grpSpPr>
        <a:xfrm>
          <a:off x="0" y="0"/>
          <a:ext cx="0" cy="0"/>
          <a:chOff x="0" y="0"/>
          <a:chExt cx="0" cy="0"/>
        </a:xfrm>
      </p:grpSpPr>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2"/>
          <p:cNvSpPr>
            <a:spLocks noGrp="1"/>
          </p:cNvSpPr>
          <p:nvPr>
            <p:ph type="title"/>
          </p:nvPr>
        </p:nvSpPr>
        <p:spPr>
          <a:xfrm>
            <a:off x="457200" y="92076"/>
            <a:ext cx="8229600" cy="1508125"/>
          </a:xfrm>
          <a:prstGeom prst="rect">
            <a:avLst/>
          </a:prstGeom>
          <a:ln w="12700">
            <a:miter lim="400000"/>
          </a:ln>
          <a:extLst>
            <a:ext uri="{C572A759-6A51-4108-AA02-DFA0A04FC94B}">
              <ma14:wrappingTextBoxFlag xmlns="" xmlns:ma14="http://schemas.microsoft.com/office/mac/drawingml/2011/main" val="1"/>
            </a:ext>
          </a:extLst>
        </p:spPr>
        <p:txBody>
          <a:bodyPr lIns="45719" rIns="45719" anchor="ctr">
            <a:normAutofit/>
          </a:bodyPr>
          <a:lstStyle/>
          <a:p>
            <a:pPr lvl="0">
              <a:defRPr sz="1800"/>
            </a:pPr>
            <a:r>
              <a:rPr sz="4400"/>
              <a:t>Titeltext</a:t>
            </a:r>
          </a:p>
        </p:txBody>
      </p:sp>
      <p:sp>
        <p:nvSpPr>
          <p:cNvPr id="3" name="Shape 3"/>
          <p:cNvSpPr>
            <a:spLocks noGrp="1"/>
          </p:cNvSpPr>
          <p:nvPr>
            <p:ph type="body" idx="1"/>
          </p:nvPr>
        </p:nvSpPr>
        <p:spPr>
          <a:xfrm>
            <a:off x="457200" y="1600200"/>
            <a:ext cx="8229600" cy="5257800"/>
          </a:xfrm>
          <a:prstGeom prst="rect">
            <a:avLst/>
          </a:prstGeom>
          <a:ln w="12700">
            <a:miter lim="400000"/>
          </a:ln>
          <a:extLst>
            <a:ext uri="{C572A759-6A51-4108-AA02-DFA0A04FC94B}">
              <ma14:wrappingTextBoxFlag xmlns="" xmlns:ma14="http://schemas.microsoft.com/office/mac/drawingml/2011/main" val="1"/>
            </a:ext>
          </a:extLst>
        </p:spPr>
        <p:txBody>
          <a:bodyPr lIns="45719" rIns="45719">
            <a:normAutofit/>
          </a:bodyPr>
          <a:lstStyle/>
          <a:p>
            <a:pPr lvl="0">
              <a:defRPr sz="1800"/>
            </a:pPr>
            <a:r>
              <a:rPr sz="3200"/>
              <a:t>Brödtext nivå ett</a:t>
            </a:r>
          </a:p>
          <a:p>
            <a:pPr lvl="1">
              <a:defRPr sz="1800"/>
            </a:pPr>
            <a:r>
              <a:rPr sz="3200"/>
              <a:t>Brödtext nivå två</a:t>
            </a:r>
          </a:p>
          <a:p>
            <a:pPr lvl="2">
              <a:defRPr sz="1800"/>
            </a:pPr>
            <a:r>
              <a:rPr sz="3200"/>
              <a:t>Brödtext nivå tre</a:t>
            </a:r>
          </a:p>
          <a:p>
            <a:pPr lvl="3">
              <a:defRPr sz="1800"/>
            </a:pPr>
            <a:r>
              <a:rPr sz="3200"/>
              <a:t>Brödtext nivå fyra</a:t>
            </a:r>
          </a:p>
          <a:p>
            <a:pPr lvl="4">
              <a:defRPr sz="1800"/>
            </a:pPr>
            <a:r>
              <a:rPr sz="3200"/>
              <a:t>Brödtext nivå fem</a:t>
            </a:r>
          </a:p>
        </p:txBody>
      </p:sp>
      <p:sp>
        <p:nvSpPr>
          <p:cNvPr id="4" name="Shape 4"/>
          <p:cNvSpPr>
            <a:spLocks noGrp="1"/>
          </p:cNvSpPr>
          <p:nvPr>
            <p:ph type="sldNum" sz="quarter" idx="2"/>
          </p:nvPr>
        </p:nvSpPr>
        <p:spPr>
          <a:xfrm>
            <a:off x="6553200" y="6400413"/>
            <a:ext cx="2133600" cy="276999"/>
          </a:xfrm>
          <a:prstGeom prst="rect">
            <a:avLst/>
          </a:prstGeom>
          <a:ln w="12700">
            <a:miter lim="400000"/>
          </a:ln>
        </p:spPr>
        <p:txBody>
          <a:bodyPr lIns="45719" rIns="45719" anchor="ctr">
            <a:spAutoFit/>
          </a:bodyPr>
          <a:lstStyle>
            <a:lvl1pPr algn="r">
              <a:defRPr sz="1200">
                <a:solidFill>
                  <a:srgbClr val="888888"/>
                </a:solidFill>
              </a:defRPr>
            </a:lvl1pPr>
          </a:lstStyle>
          <a:p>
            <a:pPr lvl="0"/>
            <a:endParaRPr dirty="0"/>
          </a:p>
        </p:txBody>
      </p:sp>
      <p:pic>
        <p:nvPicPr>
          <p:cNvPr id="5" name="image1.png"/>
          <p:cNvPicPr>
            <a:picLocks noChangeAspect="1"/>
          </p:cNvPicPr>
          <p:nvPr/>
        </p:nvPicPr>
        <p:blipFill>
          <a:blip r:embed="rId13" cstate="print">
            <a:extLst/>
          </a:blip>
          <a:stretch>
            <a:fillRect/>
          </a:stretch>
        </p:blipFill>
        <p:spPr>
          <a:xfrm>
            <a:off x="7560000" y="288000"/>
            <a:ext cx="1041233" cy="1152000"/>
          </a:xfrm>
          <a:prstGeom prst="rect">
            <a:avLst/>
          </a:prstGeom>
          <a:ln w="12700">
            <a:miter lim="400000"/>
          </a:ln>
        </p:spPr>
      </p:pic>
      <p:sp>
        <p:nvSpPr>
          <p:cNvPr id="12" name="txtFooterRight"/>
          <p:cNvSpPr txBox="1"/>
          <p:nvPr userDrawn="1"/>
        </p:nvSpPr>
        <p:spPr>
          <a:xfrm>
            <a:off x="2977260" y="6638290"/>
            <a:ext cx="4633214" cy="115416"/>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sp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sv-SE" sz="750" b="0" i="0" u="none" strike="noStrike" cap="none" spc="0" normalizeH="0" baseline="0">
              <a:ln>
                <a:noFill/>
              </a:ln>
              <a:solidFill>
                <a:srgbClr val="7F7F7F"/>
              </a:solidFill>
              <a:effectLst/>
              <a:uFillTx/>
              <a:latin typeface="Arial"/>
              <a:ea typeface="Calibri"/>
              <a:cs typeface="Calibri"/>
              <a:sym typeface="Calibri"/>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6" r:id="rId7"/>
    <p:sldLayoutId id="2147483657" r:id="rId8"/>
    <p:sldLayoutId id="2147483658" r:id="rId9"/>
    <p:sldLayoutId id="2147483659" r:id="rId10"/>
    <p:sldLayoutId id="2147483660" r:id="rId11"/>
  </p:sldLayoutIdLst>
  <p:transition spd="med"/>
  <p:timing>
    <p:tnLst>
      <p:par>
        <p:cTn id="1" dur="indefinite" restart="never" nodeType="tmRoot"/>
      </p:par>
    </p:tnLst>
  </p:timing>
  <p:hf sldNum="0" hdr="0" ftr="0" dt="0"/>
  <p:txStyles>
    <p:titleStyle>
      <a:lvl1pPr>
        <a:defRPr sz="4400">
          <a:latin typeface="Calibri"/>
          <a:ea typeface="Calibri"/>
          <a:cs typeface="Calibri"/>
          <a:sym typeface="Calibri"/>
        </a:defRPr>
      </a:lvl1pPr>
      <a:lvl2pPr>
        <a:defRPr sz="4400">
          <a:latin typeface="Calibri"/>
          <a:ea typeface="Calibri"/>
          <a:cs typeface="Calibri"/>
          <a:sym typeface="Calibri"/>
        </a:defRPr>
      </a:lvl2pPr>
      <a:lvl3pPr>
        <a:defRPr sz="4400">
          <a:latin typeface="Calibri"/>
          <a:ea typeface="Calibri"/>
          <a:cs typeface="Calibri"/>
          <a:sym typeface="Calibri"/>
        </a:defRPr>
      </a:lvl3pPr>
      <a:lvl4pPr>
        <a:defRPr sz="4400">
          <a:latin typeface="Calibri"/>
          <a:ea typeface="Calibri"/>
          <a:cs typeface="Calibri"/>
          <a:sym typeface="Calibri"/>
        </a:defRPr>
      </a:lvl4pPr>
      <a:lvl5pPr>
        <a:defRPr sz="4400">
          <a:latin typeface="Calibri"/>
          <a:ea typeface="Calibri"/>
          <a:cs typeface="Calibri"/>
          <a:sym typeface="Calibri"/>
        </a:defRPr>
      </a:lvl5pPr>
      <a:lvl6pPr>
        <a:defRPr sz="4400">
          <a:latin typeface="Calibri"/>
          <a:ea typeface="Calibri"/>
          <a:cs typeface="Calibri"/>
          <a:sym typeface="Calibri"/>
        </a:defRPr>
      </a:lvl6pPr>
      <a:lvl7pPr>
        <a:defRPr sz="4400">
          <a:latin typeface="Calibri"/>
          <a:ea typeface="Calibri"/>
          <a:cs typeface="Calibri"/>
          <a:sym typeface="Calibri"/>
        </a:defRPr>
      </a:lvl7pPr>
      <a:lvl8pPr>
        <a:defRPr sz="4400">
          <a:latin typeface="Calibri"/>
          <a:ea typeface="Calibri"/>
          <a:cs typeface="Calibri"/>
          <a:sym typeface="Calibri"/>
        </a:defRPr>
      </a:lvl8pPr>
      <a:lvl9pPr>
        <a:defRPr sz="4400">
          <a:latin typeface="Calibri"/>
          <a:ea typeface="Calibri"/>
          <a:cs typeface="Calibri"/>
          <a:sym typeface="Calibri"/>
        </a:defRPr>
      </a:lvl9pPr>
    </p:titleStyle>
    <p:bodyStyle>
      <a:lvl1pPr marL="342900" indent="-342900">
        <a:spcBef>
          <a:spcPts val="700"/>
        </a:spcBef>
        <a:buSzPct val="100000"/>
        <a:buFont typeface="Arial"/>
        <a:buChar char="•"/>
        <a:defRPr sz="3200">
          <a:latin typeface="Calibri"/>
          <a:ea typeface="Calibri"/>
          <a:cs typeface="Calibri"/>
          <a:sym typeface="Calibri"/>
        </a:defRPr>
      </a:lvl1pPr>
      <a:lvl2pPr marL="783771" indent="-326571">
        <a:spcBef>
          <a:spcPts val="700"/>
        </a:spcBef>
        <a:buSzPct val="100000"/>
        <a:buFont typeface="Arial"/>
        <a:buChar char="–"/>
        <a:defRPr sz="3200">
          <a:latin typeface="Calibri"/>
          <a:ea typeface="Calibri"/>
          <a:cs typeface="Calibri"/>
          <a:sym typeface="Calibri"/>
        </a:defRPr>
      </a:lvl2pPr>
      <a:lvl3pPr marL="1219200" indent="-304800">
        <a:spcBef>
          <a:spcPts val="700"/>
        </a:spcBef>
        <a:buSzPct val="100000"/>
        <a:buFont typeface="Arial"/>
        <a:buChar char="•"/>
        <a:defRPr sz="3200">
          <a:latin typeface="Calibri"/>
          <a:ea typeface="Calibri"/>
          <a:cs typeface="Calibri"/>
          <a:sym typeface="Calibri"/>
        </a:defRPr>
      </a:lvl3pPr>
      <a:lvl4pPr marL="1737360" indent="-365760">
        <a:spcBef>
          <a:spcPts val="700"/>
        </a:spcBef>
        <a:buSzPct val="100000"/>
        <a:buFont typeface="Arial"/>
        <a:buChar char="–"/>
        <a:defRPr sz="3200">
          <a:latin typeface="Calibri"/>
          <a:ea typeface="Calibri"/>
          <a:cs typeface="Calibri"/>
          <a:sym typeface="Calibri"/>
        </a:defRPr>
      </a:lvl4pPr>
      <a:lvl5pPr marL="2194560" indent="-365760">
        <a:spcBef>
          <a:spcPts val="700"/>
        </a:spcBef>
        <a:buSzPct val="100000"/>
        <a:buFont typeface="Arial"/>
        <a:buChar char="»"/>
        <a:defRPr sz="3200">
          <a:latin typeface="Calibri"/>
          <a:ea typeface="Calibri"/>
          <a:cs typeface="Calibri"/>
          <a:sym typeface="Calibri"/>
        </a:defRPr>
      </a:lvl5pPr>
      <a:lvl6pPr marL="2651760" indent="-365760">
        <a:spcBef>
          <a:spcPts val="700"/>
        </a:spcBef>
        <a:buSzPct val="100000"/>
        <a:buFont typeface="Arial"/>
        <a:buChar char="•"/>
        <a:defRPr sz="3200">
          <a:latin typeface="Calibri"/>
          <a:ea typeface="Calibri"/>
          <a:cs typeface="Calibri"/>
          <a:sym typeface="Calibri"/>
        </a:defRPr>
      </a:lvl6pPr>
      <a:lvl7pPr marL="3108960" indent="-365760">
        <a:spcBef>
          <a:spcPts val="700"/>
        </a:spcBef>
        <a:buSzPct val="100000"/>
        <a:buFont typeface="Arial"/>
        <a:buChar char="•"/>
        <a:defRPr sz="3200">
          <a:latin typeface="Calibri"/>
          <a:ea typeface="Calibri"/>
          <a:cs typeface="Calibri"/>
          <a:sym typeface="Calibri"/>
        </a:defRPr>
      </a:lvl7pPr>
      <a:lvl8pPr marL="3566159" indent="-365759">
        <a:spcBef>
          <a:spcPts val="700"/>
        </a:spcBef>
        <a:buSzPct val="100000"/>
        <a:buFont typeface="Arial"/>
        <a:buChar char="•"/>
        <a:defRPr sz="3200">
          <a:latin typeface="Calibri"/>
          <a:ea typeface="Calibri"/>
          <a:cs typeface="Calibri"/>
          <a:sym typeface="Calibri"/>
        </a:defRPr>
      </a:lvl8pPr>
      <a:lvl9pPr marL="4023359" indent="-365759">
        <a:spcBef>
          <a:spcPts val="700"/>
        </a:spcBef>
        <a:buSzPct val="100000"/>
        <a:buFont typeface="Arial"/>
        <a:buChar char="•"/>
        <a:defRPr sz="3200">
          <a:latin typeface="Calibri"/>
          <a:ea typeface="Calibri"/>
          <a:cs typeface="Calibri"/>
          <a:sym typeface="Calibri"/>
        </a:defRPr>
      </a:lvl9pPr>
    </p:bodyStyle>
    <p:otherStyle>
      <a:lvl1pPr algn="r">
        <a:defRPr sz="1200">
          <a:solidFill>
            <a:schemeClr val="tx1"/>
          </a:solidFill>
          <a:latin typeface="+mn-lt"/>
          <a:ea typeface="+mn-ea"/>
          <a:cs typeface="+mn-cs"/>
          <a:sym typeface="Calibri"/>
        </a:defRPr>
      </a:lvl1pPr>
      <a:lvl2pPr indent="457200" algn="r">
        <a:defRPr sz="1200">
          <a:solidFill>
            <a:schemeClr val="tx1"/>
          </a:solidFill>
          <a:latin typeface="+mn-lt"/>
          <a:ea typeface="+mn-ea"/>
          <a:cs typeface="+mn-cs"/>
          <a:sym typeface="Calibri"/>
        </a:defRPr>
      </a:lvl2pPr>
      <a:lvl3pPr indent="914400" algn="r">
        <a:defRPr sz="1200">
          <a:solidFill>
            <a:schemeClr val="tx1"/>
          </a:solidFill>
          <a:latin typeface="+mn-lt"/>
          <a:ea typeface="+mn-ea"/>
          <a:cs typeface="+mn-cs"/>
          <a:sym typeface="Calibri"/>
        </a:defRPr>
      </a:lvl3pPr>
      <a:lvl4pPr indent="1371600" algn="r">
        <a:defRPr sz="1200">
          <a:solidFill>
            <a:schemeClr val="tx1"/>
          </a:solidFill>
          <a:latin typeface="+mn-lt"/>
          <a:ea typeface="+mn-ea"/>
          <a:cs typeface="+mn-cs"/>
          <a:sym typeface="Calibri"/>
        </a:defRPr>
      </a:lvl4pPr>
      <a:lvl5pPr indent="1828800" algn="r">
        <a:defRPr sz="1200">
          <a:solidFill>
            <a:schemeClr val="tx1"/>
          </a:solidFill>
          <a:latin typeface="+mn-lt"/>
          <a:ea typeface="+mn-ea"/>
          <a:cs typeface="+mn-cs"/>
          <a:sym typeface="Calibri"/>
        </a:defRPr>
      </a:lvl5pPr>
      <a:lvl6pPr indent="2286000" algn="r">
        <a:defRPr sz="1200">
          <a:solidFill>
            <a:schemeClr val="tx1"/>
          </a:solidFill>
          <a:latin typeface="+mn-lt"/>
          <a:ea typeface="+mn-ea"/>
          <a:cs typeface="+mn-cs"/>
          <a:sym typeface="Calibri"/>
        </a:defRPr>
      </a:lvl6pPr>
      <a:lvl7pPr indent="2743200" algn="r">
        <a:defRPr sz="1200">
          <a:solidFill>
            <a:schemeClr val="tx1"/>
          </a:solidFill>
          <a:latin typeface="+mn-lt"/>
          <a:ea typeface="+mn-ea"/>
          <a:cs typeface="+mn-cs"/>
          <a:sym typeface="Calibri"/>
        </a:defRPr>
      </a:lvl7pPr>
      <a:lvl8pPr indent="3200400" algn="r">
        <a:defRPr sz="1200">
          <a:solidFill>
            <a:schemeClr val="tx1"/>
          </a:solidFill>
          <a:latin typeface="+mn-lt"/>
          <a:ea typeface="+mn-ea"/>
          <a:cs typeface="+mn-cs"/>
          <a:sym typeface="Calibri"/>
        </a:defRPr>
      </a:lvl8pPr>
      <a:lvl9pPr indent="3657600" algn="r">
        <a:defRPr sz="1200">
          <a:solidFill>
            <a:schemeClr val="tx1"/>
          </a:solidFill>
          <a:latin typeface="+mn-lt"/>
          <a:ea typeface="+mn-ea"/>
          <a:cs typeface="+mn-cs"/>
          <a:sym typeface="Calibri"/>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hyperlink" Target="mailto:joakim@jarleman.com" TargetMode="External"/><Relationship Id="rId3" Type="http://schemas.openxmlformats.org/officeDocument/2006/relationships/hyperlink" Target="mailto:Chr.thougaard@hotmail.com" TargetMode="External"/><Relationship Id="rId7" Type="http://schemas.openxmlformats.org/officeDocument/2006/relationships/hyperlink" Target="mailto:cecilia.neikell@gmail.com" TargetMode="External"/><Relationship Id="rId12" Type="http://schemas.openxmlformats.org/officeDocument/2006/relationships/hyperlink" Target="mailto:mafosser@hotmail.com" TargetMode="External"/><Relationship Id="rId2" Type="http://schemas.openxmlformats.org/officeDocument/2006/relationships/hyperlink" Target="mailto:jtro1971@hotmail.com" TargetMode="External"/><Relationship Id="rId1" Type="http://schemas.openxmlformats.org/officeDocument/2006/relationships/slideLayout" Target="../slideLayouts/slideLayout2.xml"/><Relationship Id="rId6" Type="http://schemas.openxmlformats.org/officeDocument/2006/relationships/hyperlink" Target="mailto:carl_emanuelsson@yahoo.se" TargetMode="External"/><Relationship Id="rId11" Type="http://schemas.openxmlformats.org/officeDocument/2006/relationships/hyperlink" Target="mailto:peter.neikell@gmail.com" TargetMode="External"/><Relationship Id="rId5" Type="http://schemas.openxmlformats.org/officeDocument/2006/relationships/hyperlink" Target="mailto:carl.bexelius@gmail.com" TargetMode="External"/><Relationship Id="rId10" Type="http://schemas.openxmlformats.org/officeDocument/2006/relationships/hyperlink" Target="mailto:mattias@vendel.net" TargetMode="External"/><Relationship Id="rId4" Type="http://schemas.openxmlformats.org/officeDocument/2006/relationships/hyperlink" Target="mailto:Christian@vagcars.dk" TargetMode="External"/><Relationship Id="rId9" Type="http://schemas.openxmlformats.org/officeDocument/2006/relationships/hyperlink" Target="mailto:Jonas.magnelin@gmail.com" TargetMode="Externa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Shape 53"/>
          <p:cNvSpPr>
            <a:spLocks noGrp="1"/>
          </p:cNvSpPr>
          <p:nvPr>
            <p:ph type="title"/>
          </p:nvPr>
        </p:nvSpPr>
        <p:spPr/>
        <p:txBody>
          <a:bodyPr>
            <a:normAutofit fontScale="90000"/>
          </a:bodyPr>
          <a:lstStyle/>
          <a:p>
            <a:pPr lvl="0"/>
            <a:r>
              <a:rPr lang="sv-SE" dirty="0" smtClean="0">
                <a:sym typeface="Arial"/>
              </a:rPr>
              <a:t>Föräldramöte P2011</a:t>
            </a:r>
            <a:br>
              <a:rPr lang="sv-SE" dirty="0" smtClean="0">
                <a:sym typeface="Arial"/>
              </a:rPr>
            </a:br>
            <a:r>
              <a:rPr lang="sv-SE" dirty="0" smtClean="0">
                <a:sym typeface="Arial"/>
              </a:rPr>
              <a:t>20181125</a:t>
            </a:r>
            <a:br>
              <a:rPr lang="sv-SE" dirty="0" smtClean="0">
                <a:sym typeface="Arial"/>
              </a:rPr>
            </a:br>
            <a:endParaRPr lang="sv-SE" dirty="0">
              <a:sym typeface="Arial"/>
            </a:endParaRPr>
          </a:p>
        </p:txBody>
      </p:sp>
    </p:spTree>
  </p:cSld>
  <p:clrMapOvr>
    <a:masterClrMapping/>
  </p:clrMapOvr>
  <p:transition spd="med"/>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457200" y="92076"/>
            <a:ext cx="8229600" cy="1508125"/>
          </a:xfrm>
        </p:spPr>
        <p:txBody>
          <a:bodyPr>
            <a:normAutofit/>
          </a:bodyPr>
          <a:lstStyle/>
          <a:p>
            <a:r>
              <a:rPr lang="sv-SE" sz="4000" dirty="0" smtClean="0"/>
              <a:t>Agenda</a:t>
            </a:r>
            <a:endParaRPr lang="sv-SE" sz="4000" dirty="0"/>
          </a:p>
        </p:txBody>
      </p:sp>
      <p:sp>
        <p:nvSpPr>
          <p:cNvPr id="3" name="Platshållare för text 2"/>
          <p:cNvSpPr>
            <a:spLocks noGrp="1"/>
          </p:cNvSpPr>
          <p:nvPr>
            <p:ph type="body" idx="1"/>
          </p:nvPr>
        </p:nvSpPr>
        <p:spPr/>
        <p:txBody>
          <a:bodyPr>
            <a:normAutofit/>
          </a:bodyPr>
          <a:lstStyle/>
          <a:p>
            <a:pPr marL="0" lvl="0" indent="0">
              <a:buNone/>
            </a:pPr>
            <a:endParaRPr lang="sv-SE" sz="2800" dirty="0" smtClean="0"/>
          </a:p>
          <a:p>
            <a:pPr lvl="1">
              <a:buFont typeface="Wingdings" panose="05000000000000000000" pitchFamily="2" charset="2"/>
              <a:buChar char="§"/>
            </a:pPr>
            <a:r>
              <a:rPr lang="sv-SE" sz="2800" dirty="0"/>
              <a:t>Målsättning</a:t>
            </a:r>
          </a:p>
          <a:p>
            <a:pPr lvl="1">
              <a:buFont typeface="Wingdings" panose="05000000000000000000" pitchFamily="2" charset="2"/>
              <a:buChar char="§"/>
            </a:pPr>
            <a:r>
              <a:rPr lang="sv-SE" sz="2800" dirty="0" smtClean="0"/>
              <a:t>Utvärdering 2018</a:t>
            </a:r>
          </a:p>
          <a:p>
            <a:pPr lvl="1">
              <a:buFont typeface="Wingdings" panose="05000000000000000000" pitchFamily="2" charset="2"/>
              <a:buChar char="§"/>
            </a:pPr>
            <a:r>
              <a:rPr lang="sv-SE" sz="2800" dirty="0" smtClean="0"/>
              <a:t>Tränarna</a:t>
            </a:r>
          </a:p>
          <a:p>
            <a:pPr lvl="1">
              <a:buFont typeface="Wingdings" panose="05000000000000000000" pitchFamily="2" charset="2"/>
              <a:buChar char="§"/>
            </a:pPr>
            <a:r>
              <a:rPr lang="sv-SE" sz="2800" dirty="0" smtClean="0"/>
              <a:t>Träningar</a:t>
            </a:r>
          </a:p>
          <a:p>
            <a:pPr lvl="1">
              <a:buFont typeface="Wingdings" panose="05000000000000000000" pitchFamily="2" charset="2"/>
              <a:buChar char="§"/>
            </a:pPr>
            <a:r>
              <a:rPr lang="sv-SE" sz="2800" dirty="0" smtClean="0"/>
              <a:t>Matcher</a:t>
            </a:r>
          </a:p>
          <a:p>
            <a:pPr lvl="1">
              <a:buFont typeface="Wingdings" panose="05000000000000000000" pitchFamily="2" charset="2"/>
              <a:buChar char="§"/>
            </a:pPr>
            <a:r>
              <a:rPr lang="sv-SE" sz="2800" dirty="0" smtClean="0"/>
              <a:t>Förväntningar - Ordningsregler</a:t>
            </a:r>
          </a:p>
          <a:p>
            <a:pPr lvl="1">
              <a:buFont typeface="Wingdings" panose="05000000000000000000" pitchFamily="2" charset="2"/>
              <a:buChar char="§"/>
            </a:pPr>
            <a:r>
              <a:rPr lang="sv-SE" sz="2800" dirty="0" smtClean="0"/>
              <a:t>Övrigt</a:t>
            </a:r>
          </a:p>
          <a:p>
            <a:pPr marL="0" lvl="0" indent="0">
              <a:buNone/>
            </a:pPr>
            <a:endParaRPr lang="sv-SE" sz="2800" dirty="0"/>
          </a:p>
        </p:txBody>
      </p:sp>
    </p:spTree>
    <p:extLst>
      <p:ext uri="{BB962C8B-B14F-4D97-AF65-F5344CB8AC3E}">
        <p14:creationId xmlns:p14="http://schemas.microsoft.com/office/powerpoint/2010/main" val="2283131121"/>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 name="Shape 215"/>
          <p:cNvSpPr>
            <a:spLocks noGrp="1"/>
          </p:cNvSpPr>
          <p:nvPr>
            <p:ph type="body" idx="1"/>
          </p:nvPr>
        </p:nvSpPr>
        <p:spPr>
          <a:xfrm>
            <a:off x="457200" y="1600200"/>
            <a:ext cx="8229600" cy="4525963"/>
          </a:xfrm>
          <a:prstGeom prst="rect">
            <a:avLst/>
          </a:prstGeom>
        </p:spPr>
        <p:txBody>
          <a:bodyPr>
            <a:normAutofit/>
          </a:bodyPr>
          <a:lstStyle/>
          <a:p>
            <a:pPr lvl="0">
              <a:buClr>
                <a:srgbClr val="000000"/>
              </a:buClr>
              <a:defRPr sz="1800"/>
            </a:pPr>
            <a:r>
              <a:rPr lang="sv-SE" sz="2800" dirty="0" smtClean="0"/>
              <a:t>Att genom teknikövningar och mycket bollkontakt utveckla barnens bollkontroll och intresse för fotboll.</a:t>
            </a:r>
          </a:p>
          <a:p>
            <a:pPr lvl="0">
              <a:buClr>
                <a:srgbClr val="000000"/>
              </a:buClr>
              <a:defRPr sz="1800"/>
            </a:pPr>
            <a:r>
              <a:rPr lang="sv-SE" sz="2800" dirty="0" smtClean="0"/>
              <a:t>Spela match och prova olika positioner i laget.</a:t>
            </a:r>
          </a:p>
          <a:p>
            <a:pPr lvl="0">
              <a:buClr>
                <a:srgbClr val="000000"/>
              </a:buClr>
              <a:defRPr sz="1800"/>
            </a:pPr>
            <a:r>
              <a:rPr lang="sv-SE" sz="2800" dirty="0" smtClean="0"/>
              <a:t>Utveckla kamratskap och bygga laganda.</a:t>
            </a:r>
          </a:p>
          <a:p>
            <a:pPr lvl="0">
              <a:buClr>
                <a:srgbClr val="000000"/>
              </a:buClr>
              <a:defRPr sz="1800"/>
            </a:pPr>
            <a:r>
              <a:rPr lang="sv-SE" sz="2800" dirty="0" smtClean="0"/>
              <a:t>Ha roligt tillsammans!</a:t>
            </a:r>
            <a:endParaRPr lang="sv-SE" sz="2800" dirty="0"/>
          </a:p>
        </p:txBody>
      </p:sp>
      <p:sp>
        <p:nvSpPr>
          <p:cNvPr id="216" name="Shape 216"/>
          <p:cNvSpPr>
            <a:spLocks noGrp="1"/>
          </p:cNvSpPr>
          <p:nvPr>
            <p:ph type="title"/>
          </p:nvPr>
        </p:nvSpPr>
        <p:spPr>
          <a:xfrm>
            <a:off x="457200" y="274638"/>
            <a:ext cx="8229600" cy="1143001"/>
          </a:xfrm>
          <a:prstGeom prst="rect">
            <a:avLst/>
          </a:prstGeom>
        </p:spPr>
        <p:txBody>
          <a:bodyPr/>
          <a:lstStyle>
            <a:lvl1pPr>
              <a:defRPr>
                <a:latin typeface="Arial"/>
                <a:ea typeface="Arial"/>
                <a:cs typeface="Arial"/>
                <a:sym typeface="Arial"/>
              </a:defRPr>
            </a:lvl1pPr>
          </a:lstStyle>
          <a:p>
            <a:pPr lvl="0">
              <a:defRPr sz="1800"/>
            </a:pPr>
            <a:r>
              <a:rPr lang="sv-SE" sz="4400" dirty="0" smtClean="0"/>
              <a:t>Målsättning</a:t>
            </a:r>
            <a:endParaRPr lang="sv-SE" sz="4400" dirty="0"/>
          </a:p>
        </p:txBody>
      </p:sp>
    </p:spTree>
  </p:cSld>
  <p:clrMapOvr>
    <a:masterClrMapping/>
  </p:clrMapOvr>
  <p:transition spd="med"/>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457200" y="92076"/>
            <a:ext cx="8229600" cy="1508125"/>
          </a:xfrm>
        </p:spPr>
        <p:txBody>
          <a:bodyPr>
            <a:normAutofit/>
          </a:bodyPr>
          <a:lstStyle/>
          <a:p>
            <a:pPr lvl="1"/>
            <a:r>
              <a:rPr lang="sv-SE" sz="4000" dirty="0"/>
              <a:t>Utvärdering 2018</a:t>
            </a:r>
          </a:p>
        </p:txBody>
      </p:sp>
      <p:sp>
        <p:nvSpPr>
          <p:cNvPr id="3" name="Platshållare för text 2"/>
          <p:cNvSpPr>
            <a:spLocks noGrp="1"/>
          </p:cNvSpPr>
          <p:nvPr>
            <p:ph type="body" idx="1"/>
          </p:nvPr>
        </p:nvSpPr>
        <p:spPr/>
        <p:txBody>
          <a:bodyPr>
            <a:normAutofit/>
          </a:bodyPr>
          <a:lstStyle/>
          <a:p>
            <a:pPr marL="0" lvl="0" indent="0">
              <a:buNone/>
            </a:pPr>
            <a:endParaRPr lang="sv-SE" sz="2800" dirty="0" smtClean="0"/>
          </a:p>
          <a:p>
            <a:pPr lvl="1">
              <a:buFont typeface="Wingdings" panose="05000000000000000000" pitchFamily="2" charset="2"/>
              <a:buChar char="§"/>
            </a:pPr>
            <a:r>
              <a:rPr lang="sv-SE" sz="2800" dirty="0" smtClean="0"/>
              <a:t>Generellt upplever vi att det fungerar väl på träningar och match. Ibland lite disciplinproblem på träningarna</a:t>
            </a:r>
            <a:r>
              <a:rPr lang="sv-SE" sz="2800" dirty="0" smtClean="0"/>
              <a:t>.</a:t>
            </a:r>
          </a:p>
          <a:p>
            <a:pPr marL="457200" lvl="1" indent="0">
              <a:buNone/>
            </a:pPr>
            <a:endParaRPr lang="sv-SE" sz="2800" dirty="0"/>
          </a:p>
          <a:p>
            <a:pPr marL="457200" lvl="1" indent="0">
              <a:buNone/>
            </a:pPr>
            <a:endParaRPr lang="sv-SE" sz="2800" dirty="0" smtClean="0"/>
          </a:p>
          <a:p>
            <a:pPr lvl="1">
              <a:buFont typeface="Wingdings" panose="05000000000000000000" pitchFamily="2" charset="2"/>
              <a:buChar char="§"/>
            </a:pPr>
            <a:endParaRPr lang="sv-SE" sz="2800" dirty="0" smtClean="0"/>
          </a:p>
          <a:p>
            <a:pPr marL="0" lvl="0" indent="0">
              <a:buNone/>
            </a:pPr>
            <a:endParaRPr lang="sv-SE" sz="2800" dirty="0"/>
          </a:p>
        </p:txBody>
      </p:sp>
    </p:spTree>
    <p:extLst>
      <p:ext uri="{BB962C8B-B14F-4D97-AF65-F5344CB8AC3E}">
        <p14:creationId xmlns:p14="http://schemas.microsoft.com/office/powerpoint/2010/main" val="833800256"/>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text 1"/>
          <p:cNvSpPr>
            <a:spLocks noGrp="1"/>
          </p:cNvSpPr>
          <p:nvPr>
            <p:ph type="body" idx="1"/>
          </p:nvPr>
        </p:nvSpPr>
        <p:spPr/>
        <p:txBody>
          <a:bodyPr>
            <a:normAutofit/>
          </a:bodyPr>
          <a:lstStyle/>
          <a:p>
            <a:r>
              <a:rPr lang="sv-SE" sz="1600" dirty="0"/>
              <a:t>Jerker Troedsson		0727-069154	</a:t>
            </a:r>
            <a:r>
              <a:rPr lang="sv-SE" sz="1600" dirty="0" smtClean="0">
                <a:hlinkClick r:id="rId2"/>
              </a:rPr>
              <a:t>jtro1971@hotmail.com</a:t>
            </a:r>
            <a:r>
              <a:rPr lang="sv-SE" sz="1600" dirty="0" smtClean="0"/>
              <a:t> </a:t>
            </a:r>
            <a:endParaRPr lang="sv-SE" sz="1600" dirty="0"/>
          </a:p>
          <a:p>
            <a:r>
              <a:rPr lang="sv-SE" sz="1600" dirty="0"/>
              <a:t>Christian Nielsen		0735-107521	</a:t>
            </a:r>
            <a:r>
              <a:rPr lang="sv-SE" sz="1600" dirty="0" smtClean="0">
                <a:hlinkClick r:id="rId3"/>
              </a:rPr>
              <a:t>Chr.thougaard@hotmail.com</a:t>
            </a:r>
            <a:r>
              <a:rPr lang="sv-SE" sz="1600" dirty="0" smtClean="0"/>
              <a:t> </a:t>
            </a:r>
            <a:endParaRPr lang="sv-SE" sz="1600" dirty="0"/>
          </a:p>
          <a:p>
            <a:r>
              <a:rPr lang="sv-SE" sz="1600" dirty="0"/>
              <a:t>Christian </a:t>
            </a:r>
            <a:r>
              <a:rPr lang="sv-SE" sz="1600" dirty="0" err="1"/>
              <a:t>Stöttrup</a:t>
            </a:r>
            <a:r>
              <a:rPr lang="sv-SE" sz="1600" dirty="0"/>
              <a:t>-Andersen	0733-864242	</a:t>
            </a:r>
            <a:r>
              <a:rPr lang="sv-SE" sz="1600" dirty="0" smtClean="0">
                <a:hlinkClick r:id="rId4"/>
              </a:rPr>
              <a:t>Christian@vagcars.dk</a:t>
            </a:r>
            <a:r>
              <a:rPr lang="sv-SE" sz="1600" dirty="0" smtClean="0"/>
              <a:t> </a:t>
            </a:r>
            <a:endParaRPr lang="sv-SE" sz="1600" dirty="0"/>
          </a:p>
          <a:p>
            <a:r>
              <a:rPr lang="sv-SE" sz="1600" dirty="0" smtClean="0"/>
              <a:t>Carl </a:t>
            </a:r>
            <a:r>
              <a:rPr lang="sv-SE" sz="1600" dirty="0" err="1" smtClean="0"/>
              <a:t>Bexelius</a:t>
            </a:r>
            <a:r>
              <a:rPr lang="sv-SE" sz="1600" dirty="0"/>
              <a:t>	</a:t>
            </a:r>
            <a:r>
              <a:rPr lang="sv-SE" sz="1600" dirty="0" smtClean="0"/>
              <a:t>	0761-052254</a:t>
            </a:r>
            <a:r>
              <a:rPr lang="sv-SE" sz="1600" dirty="0"/>
              <a:t>	</a:t>
            </a:r>
            <a:r>
              <a:rPr lang="sv-SE" sz="1600" dirty="0" smtClean="0">
                <a:hlinkClick r:id="rId5"/>
              </a:rPr>
              <a:t>carl.bexelius@gmail.com</a:t>
            </a:r>
            <a:r>
              <a:rPr lang="sv-SE" sz="1600" dirty="0" smtClean="0"/>
              <a:t> </a:t>
            </a:r>
            <a:endParaRPr lang="sv-SE" sz="1600" dirty="0"/>
          </a:p>
          <a:p>
            <a:r>
              <a:rPr lang="sv-SE" sz="1600" dirty="0" smtClean="0"/>
              <a:t>Carl Emanuelsson</a:t>
            </a:r>
            <a:r>
              <a:rPr lang="sv-SE" sz="1600" dirty="0"/>
              <a:t>	</a:t>
            </a:r>
            <a:r>
              <a:rPr lang="sv-SE" sz="1600" dirty="0" smtClean="0"/>
              <a:t>	0709-479810</a:t>
            </a:r>
            <a:r>
              <a:rPr lang="sv-SE" sz="1600" dirty="0"/>
              <a:t>	</a:t>
            </a:r>
            <a:r>
              <a:rPr lang="sv-SE" sz="1600" dirty="0" smtClean="0">
                <a:hlinkClick r:id="rId6"/>
              </a:rPr>
              <a:t>carl_emanuelsson@yahoo.se</a:t>
            </a:r>
            <a:r>
              <a:rPr lang="sv-SE" sz="1600" dirty="0" smtClean="0"/>
              <a:t> </a:t>
            </a:r>
            <a:endParaRPr lang="sv-SE" sz="1600" dirty="0"/>
          </a:p>
          <a:p>
            <a:r>
              <a:rPr lang="sv-SE" sz="1600" dirty="0" smtClean="0"/>
              <a:t>Cecilia </a:t>
            </a:r>
            <a:r>
              <a:rPr lang="sv-SE" sz="1600" dirty="0" err="1" smtClean="0"/>
              <a:t>Neikell</a:t>
            </a:r>
            <a:r>
              <a:rPr lang="sv-SE" sz="1600" dirty="0"/>
              <a:t>	</a:t>
            </a:r>
            <a:r>
              <a:rPr lang="sv-SE" sz="1600" dirty="0" smtClean="0"/>
              <a:t>	0702-831391</a:t>
            </a:r>
            <a:r>
              <a:rPr lang="sv-SE" sz="1600" dirty="0"/>
              <a:t>	</a:t>
            </a:r>
            <a:r>
              <a:rPr lang="sv-SE" sz="1600" dirty="0" smtClean="0">
                <a:hlinkClick r:id="rId7"/>
              </a:rPr>
              <a:t>cecilia.neikell@gmail.com</a:t>
            </a:r>
            <a:r>
              <a:rPr lang="sv-SE" sz="1600" dirty="0" smtClean="0"/>
              <a:t> </a:t>
            </a:r>
            <a:endParaRPr lang="sv-SE" sz="1600" dirty="0"/>
          </a:p>
          <a:p>
            <a:r>
              <a:rPr lang="sv-SE" sz="1600" dirty="0" smtClean="0"/>
              <a:t>Joakim </a:t>
            </a:r>
            <a:r>
              <a:rPr lang="sv-SE" sz="1600" dirty="0" err="1" smtClean="0"/>
              <a:t>Jarleman</a:t>
            </a:r>
            <a:r>
              <a:rPr lang="sv-SE" sz="1600" dirty="0"/>
              <a:t>	</a:t>
            </a:r>
            <a:r>
              <a:rPr lang="sv-SE" sz="1600" dirty="0" smtClean="0"/>
              <a:t>	0708-666262</a:t>
            </a:r>
            <a:r>
              <a:rPr lang="sv-SE" sz="1600" dirty="0"/>
              <a:t>	</a:t>
            </a:r>
            <a:r>
              <a:rPr lang="sv-SE" sz="1600" dirty="0" smtClean="0">
                <a:hlinkClick r:id="rId8"/>
              </a:rPr>
              <a:t>joakim@jarleman.com</a:t>
            </a:r>
            <a:r>
              <a:rPr lang="sv-SE" sz="1600" dirty="0" smtClean="0"/>
              <a:t> </a:t>
            </a:r>
            <a:endParaRPr lang="sv-SE" sz="1600" dirty="0"/>
          </a:p>
          <a:p>
            <a:r>
              <a:rPr lang="sv-SE" sz="1600" dirty="0" smtClean="0"/>
              <a:t>Jonas Magnelin</a:t>
            </a:r>
            <a:r>
              <a:rPr lang="sv-SE" sz="1600" dirty="0"/>
              <a:t>	</a:t>
            </a:r>
            <a:r>
              <a:rPr lang="sv-SE" sz="1600" dirty="0" smtClean="0"/>
              <a:t>	0702-107577</a:t>
            </a:r>
            <a:r>
              <a:rPr lang="sv-SE" sz="1600" dirty="0"/>
              <a:t>	</a:t>
            </a:r>
            <a:r>
              <a:rPr lang="sv-SE" sz="1600" dirty="0" smtClean="0">
                <a:hlinkClick r:id="rId9"/>
              </a:rPr>
              <a:t>Jonas.magnelin@gmail.com</a:t>
            </a:r>
            <a:r>
              <a:rPr lang="sv-SE" sz="1600" dirty="0" smtClean="0"/>
              <a:t> </a:t>
            </a:r>
            <a:endParaRPr lang="sv-SE" sz="1600" dirty="0"/>
          </a:p>
          <a:p>
            <a:r>
              <a:rPr lang="sv-SE" sz="1600" dirty="0" smtClean="0"/>
              <a:t>Mattias </a:t>
            </a:r>
            <a:r>
              <a:rPr lang="sv-SE" sz="1600" dirty="0" err="1" smtClean="0"/>
              <a:t>Vendel</a:t>
            </a:r>
            <a:r>
              <a:rPr lang="sv-SE" sz="1600" dirty="0"/>
              <a:t>	</a:t>
            </a:r>
            <a:r>
              <a:rPr lang="sv-SE" sz="1600" dirty="0" smtClean="0"/>
              <a:t>	0722-445405</a:t>
            </a:r>
            <a:r>
              <a:rPr lang="sv-SE" sz="1600" dirty="0"/>
              <a:t>	</a:t>
            </a:r>
            <a:r>
              <a:rPr lang="sv-SE" sz="1600" dirty="0" smtClean="0">
                <a:hlinkClick r:id="rId10"/>
              </a:rPr>
              <a:t>mattias@vendel.net</a:t>
            </a:r>
            <a:r>
              <a:rPr lang="sv-SE" sz="1600" dirty="0" smtClean="0"/>
              <a:t> </a:t>
            </a:r>
            <a:endParaRPr lang="sv-SE" sz="1600" dirty="0"/>
          </a:p>
          <a:p>
            <a:r>
              <a:rPr lang="sv-SE" sz="1600" dirty="0" smtClean="0"/>
              <a:t>Peter </a:t>
            </a:r>
            <a:r>
              <a:rPr lang="sv-SE" sz="1600" dirty="0" err="1" smtClean="0"/>
              <a:t>Neikell</a:t>
            </a:r>
            <a:r>
              <a:rPr lang="sv-SE" sz="1600" dirty="0"/>
              <a:t>	</a:t>
            </a:r>
            <a:r>
              <a:rPr lang="sv-SE" sz="1600" dirty="0" smtClean="0"/>
              <a:t>	0704-691310</a:t>
            </a:r>
            <a:r>
              <a:rPr lang="sv-SE" sz="1600" dirty="0"/>
              <a:t>	</a:t>
            </a:r>
            <a:r>
              <a:rPr lang="sv-SE" sz="1600" dirty="0" smtClean="0">
                <a:hlinkClick r:id="rId11"/>
              </a:rPr>
              <a:t>peter.neikell@gmail.com</a:t>
            </a:r>
            <a:endParaRPr lang="sv-SE" sz="1600" dirty="0" smtClean="0"/>
          </a:p>
          <a:p>
            <a:r>
              <a:rPr lang="sv-SE" sz="1600" dirty="0" smtClean="0"/>
              <a:t>Marin </a:t>
            </a:r>
            <a:r>
              <a:rPr lang="sv-SE" sz="1600" dirty="0" err="1" smtClean="0"/>
              <a:t>Fosser</a:t>
            </a:r>
            <a:r>
              <a:rPr lang="sv-SE" sz="1600" dirty="0" smtClean="0"/>
              <a:t>		0733-364674	</a:t>
            </a:r>
            <a:r>
              <a:rPr lang="sv-SE" sz="1600" dirty="0" smtClean="0">
                <a:hlinkClick r:id="rId12"/>
              </a:rPr>
              <a:t>mafosser@hotmail.com</a:t>
            </a:r>
            <a:r>
              <a:rPr lang="sv-SE" sz="1600" dirty="0" smtClean="0"/>
              <a:t> </a:t>
            </a:r>
            <a:endParaRPr lang="sv-SE" sz="1600" dirty="0" smtClean="0"/>
          </a:p>
          <a:p>
            <a:pPr marL="0" indent="0">
              <a:buNone/>
            </a:pPr>
            <a:endParaRPr lang="sv-SE" dirty="0"/>
          </a:p>
        </p:txBody>
      </p:sp>
      <p:sp>
        <p:nvSpPr>
          <p:cNvPr id="3" name="Rubrik 2"/>
          <p:cNvSpPr>
            <a:spLocks noGrp="1"/>
          </p:cNvSpPr>
          <p:nvPr>
            <p:ph type="title"/>
          </p:nvPr>
        </p:nvSpPr>
        <p:spPr/>
        <p:txBody>
          <a:bodyPr/>
          <a:lstStyle/>
          <a:p>
            <a:r>
              <a:rPr lang="sv-SE" dirty="0" smtClean="0"/>
              <a:t>Tränarna</a:t>
            </a:r>
            <a:endParaRPr lang="sv-SE" dirty="0"/>
          </a:p>
        </p:txBody>
      </p:sp>
    </p:spTree>
    <p:extLst>
      <p:ext uri="{BB962C8B-B14F-4D97-AF65-F5344CB8AC3E}">
        <p14:creationId xmlns:p14="http://schemas.microsoft.com/office/powerpoint/2010/main" val="2609128690"/>
      </p:ext>
    </p:extLst>
  </p:cSld>
  <p:clrMapOvr>
    <a:masterClrMapping/>
  </p:clrMapOvr>
  <p:transition spd="med"/>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 name="Shape 220"/>
          <p:cNvSpPr>
            <a:spLocks noGrp="1"/>
          </p:cNvSpPr>
          <p:nvPr>
            <p:ph type="body" idx="1"/>
          </p:nvPr>
        </p:nvSpPr>
        <p:spPr>
          <a:xfrm>
            <a:off x="457200" y="1600200"/>
            <a:ext cx="8229600" cy="4525963"/>
          </a:xfrm>
          <a:prstGeom prst="rect">
            <a:avLst/>
          </a:prstGeom>
        </p:spPr>
        <p:txBody>
          <a:bodyPr>
            <a:noAutofit/>
          </a:bodyPr>
          <a:lstStyle/>
          <a:p>
            <a:pPr lvl="1">
              <a:lnSpc>
                <a:spcPct val="80000"/>
              </a:lnSpc>
              <a:spcBef>
                <a:spcPts val="400"/>
              </a:spcBef>
              <a:buFont typeface="Wingdings" panose="05000000000000000000" pitchFamily="2" charset="2"/>
              <a:buChar char="§"/>
              <a:defRPr sz="1800"/>
            </a:pPr>
            <a:r>
              <a:rPr lang="sv-SE" sz="2800" dirty="0" smtClean="0"/>
              <a:t>Träningstid </a:t>
            </a:r>
            <a:r>
              <a:rPr lang="sv-SE" sz="2800" dirty="0"/>
              <a:t>16.45 – </a:t>
            </a:r>
            <a:r>
              <a:rPr lang="sv-SE" sz="2800" dirty="0" smtClean="0"/>
              <a:t>18.00 (sedan 4 November).</a:t>
            </a:r>
          </a:p>
          <a:p>
            <a:pPr lvl="1">
              <a:lnSpc>
                <a:spcPct val="80000"/>
              </a:lnSpc>
              <a:spcBef>
                <a:spcPts val="400"/>
              </a:spcBef>
              <a:buFont typeface="Wingdings" panose="05000000000000000000" pitchFamily="2" charset="2"/>
              <a:buChar char="§"/>
              <a:defRPr sz="1800"/>
            </a:pPr>
            <a:r>
              <a:rPr lang="sv-SE" sz="2800" dirty="0" smtClean="0"/>
              <a:t>Sista träningstillfället 2018 är söndagen 9/12. </a:t>
            </a:r>
          </a:p>
          <a:p>
            <a:pPr lvl="1">
              <a:lnSpc>
                <a:spcPct val="80000"/>
              </a:lnSpc>
              <a:spcBef>
                <a:spcPts val="400"/>
              </a:spcBef>
              <a:buFont typeface="Wingdings" panose="05000000000000000000" pitchFamily="2" charset="2"/>
              <a:buChar char="§"/>
              <a:defRPr sz="1800"/>
            </a:pPr>
            <a:r>
              <a:rPr lang="sv-SE" sz="2800" dirty="0" smtClean="0"/>
              <a:t>Uppstart 2019 är söndagen 13 eller 20 Januari . Information skickas ut i November/December.</a:t>
            </a:r>
          </a:p>
          <a:p>
            <a:pPr lvl="1">
              <a:lnSpc>
                <a:spcPct val="80000"/>
              </a:lnSpc>
              <a:spcBef>
                <a:spcPts val="400"/>
              </a:spcBef>
              <a:buClr>
                <a:srgbClr val="000000"/>
              </a:buClr>
              <a:buFont typeface="Wingdings" panose="05000000000000000000" pitchFamily="2" charset="2"/>
              <a:buChar char="§"/>
              <a:defRPr sz="1800"/>
            </a:pPr>
            <a:r>
              <a:rPr lang="sv-SE" sz="2800" dirty="0" smtClean="0"/>
              <a:t>Viktigt att barnet kommer i tid så att vi kan komma igång med träningen. Obligatoriskt med benskydd, att ha med vattenflaska och vara klädd efter väder. </a:t>
            </a:r>
          </a:p>
          <a:p>
            <a:pPr lvl="1">
              <a:lnSpc>
                <a:spcPct val="80000"/>
              </a:lnSpc>
              <a:spcBef>
                <a:spcPts val="400"/>
              </a:spcBef>
              <a:buClr>
                <a:srgbClr val="000000"/>
              </a:buClr>
              <a:buFont typeface="Wingdings" panose="05000000000000000000" pitchFamily="2" charset="2"/>
              <a:buChar char="§"/>
              <a:defRPr sz="1800"/>
            </a:pPr>
            <a:r>
              <a:rPr lang="sv-SE" sz="2800" dirty="0"/>
              <a:t>2 träningar 2019 – Vi kommer få möjlighet till det när vi väl går ut på naturgräs. Vi vill gärna fortsätta på söndagar och vill ha en träning mitt i veckan. Vilken dag det blir vet vi inte idag.</a:t>
            </a:r>
          </a:p>
          <a:p>
            <a:pPr marL="457200" lvl="1" indent="0">
              <a:lnSpc>
                <a:spcPct val="80000"/>
              </a:lnSpc>
              <a:spcBef>
                <a:spcPts val="400"/>
              </a:spcBef>
              <a:buClr>
                <a:srgbClr val="000000"/>
              </a:buClr>
              <a:buNone/>
              <a:defRPr sz="1800"/>
            </a:pPr>
            <a:endParaRPr lang="sv-SE" sz="2800" dirty="0" smtClean="0"/>
          </a:p>
          <a:p>
            <a:pPr marL="0" lvl="0" indent="0">
              <a:lnSpc>
                <a:spcPct val="80000"/>
              </a:lnSpc>
              <a:spcBef>
                <a:spcPts val="400"/>
              </a:spcBef>
              <a:buClr>
                <a:srgbClr val="000000"/>
              </a:buClr>
              <a:buNone/>
              <a:defRPr sz="1800"/>
            </a:pPr>
            <a:endParaRPr lang="sv-SE" dirty="0" smtClean="0"/>
          </a:p>
        </p:txBody>
      </p:sp>
      <p:sp>
        <p:nvSpPr>
          <p:cNvPr id="221" name="Shape 221"/>
          <p:cNvSpPr>
            <a:spLocks noGrp="1"/>
          </p:cNvSpPr>
          <p:nvPr>
            <p:ph type="title"/>
          </p:nvPr>
        </p:nvSpPr>
        <p:spPr>
          <a:xfrm>
            <a:off x="457200" y="274638"/>
            <a:ext cx="8229600" cy="1143001"/>
          </a:xfrm>
          <a:prstGeom prst="rect">
            <a:avLst/>
          </a:prstGeom>
        </p:spPr>
        <p:txBody>
          <a:bodyPr/>
          <a:lstStyle>
            <a:lvl1pPr>
              <a:defRPr>
                <a:latin typeface="Arial"/>
                <a:ea typeface="Arial"/>
                <a:cs typeface="Arial"/>
                <a:sym typeface="Arial"/>
              </a:defRPr>
            </a:lvl1pPr>
          </a:lstStyle>
          <a:p>
            <a:pPr lvl="0">
              <a:defRPr sz="1800"/>
            </a:pPr>
            <a:r>
              <a:rPr lang="sv-SE" sz="4400" dirty="0" smtClean="0"/>
              <a:t>Träningar</a:t>
            </a:r>
            <a:endParaRPr lang="sv-SE" sz="4400" dirty="0"/>
          </a:p>
        </p:txBody>
      </p:sp>
    </p:spTree>
  </p:cSld>
  <p:clrMapOvr>
    <a:masterClrMapping/>
  </p:clrMapOvr>
  <p:transition spd="med"/>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 name="Shape 225"/>
          <p:cNvSpPr>
            <a:spLocks noGrp="1"/>
          </p:cNvSpPr>
          <p:nvPr>
            <p:ph type="title"/>
          </p:nvPr>
        </p:nvSpPr>
        <p:spPr>
          <a:xfrm>
            <a:off x="457200" y="92076"/>
            <a:ext cx="8229600" cy="1508125"/>
          </a:xfrm>
        </p:spPr>
        <p:txBody>
          <a:bodyPr/>
          <a:lstStyle/>
          <a:p>
            <a:pPr lvl="0"/>
            <a:r>
              <a:rPr lang="sv-SE" dirty="0" smtClean="0"/>
              <a:t>Matcher</a:t>
            </a:r>
            <a:endParaRPr lang="sv-SE" dirty="0"/>
          </a:p>
        </p:txBody>
      </p:sp>
      <p:sp>
        <p:nvSpPr>
          <p:cNvPr id="226" name="Shape 226"/>
          <p:cNvSpPr>
            <a:spLocks noGrp="1"/>
          </p:cNvSpPr>
          <p:nvPr>
            <p:ph type="body" idx="1"/>
          </p:nvPr>
        </p:nvSpPr>
        <p:spPr/>
        <p:txBody>
          <a:bodyPr>
            <a:normAutofit fontScale="92500" lnSpcReduction="20000"/>
          </a:bodyPr>
          <a:lstStyle/>
          <a:p>
            <a:r>
              <a:rPr lang="sv-SE" sz="3000" dirty="0" smtClean="0"/>
              <a:t>Vi kommer att deltaga i Knattespelen med start våren </a:t>
            </a:r>
            <a:r>
              <a:rPr lang="sv-SE" sz="3000" dirty="0" smtClean="0"/>
              <a:t>2019. </a:t>
            </a:r>
            <a:endParaRPr lang="sv-SE" sz="3000" dirty="0" smtClean="0"/>
          </a:p>
          <a:p>
            <a:r>
              <a:rPr lang="sv-SE" sz="3000" dirty="0" smtClean="0"/>
              <a:t>Fler </a:t>
            </a:r>
            <a:r>
              <a:rPr lang="sv-SE" sz="3000" dirty="0"/>
              <a:t>turneringar 2019 utöver Knattespelen</a:t>
            </a:r>
            <a:r>
              <a:rPr lang="sv-SE" sz="3000" dirty="0" smtClean="0"/>
              <a:t>?</a:t>
            </a:r>
            <a:endParaRPr lang="sv-SE" sz="3000" dirty="0" smtClean="0"/>
          </a:p>
          <a:p>
            <a:r>
              <a:rPr lang="sv-SE" sz="3000" dirty="0"/>
              <a:t>Nya lag 2019? Vi avvaktar till våren och ser hur många barn som är aktiva och delar upp nya lag då</a:t>
            </a:r>
            <a:r>
              <a:rPr lang="sv-SE" sz="3000" dirty="0" smtClean="0"/>
              <a:t>.</a:t>
            </a:r>
          </a:p>
          <a:p>
            <a:pPr marL="0" lvl="0" indent="0">
              <a:buNone/>
            </a:pPr>
            <a:endParaRPr lang="sv-SE" sz="3000" dirty="0" smtClean="0"/>
          </a:p>
          <a:p>
            <a:pPr marL="0" lvl="0" indent="0">
              <a:buNone/>
            </a:pPr>
            <a:r>
              <a:rPr lang="sv-SE" sz="3000" dirty="0" smtClean="0"/>
              <a:t>OBS! Glöm inte att ha betalt medlemsavgiften </a:t>
            </a:r>
            <a:r>
              <a:rPr lang="sv-SE" sz="3000" smtClean="0"/>
              <a:t>och </a:t>
            </a:r>
            <a:r>
              <a:rPr lang="sv-SE" sz="3000" smtClean="0"/>
              <a:t>införskaffat </a:t>
            </a:r>
            <a:r>
              <a:rPr lang="sv-SE" sz="3000" dirty="0" smtClean="0"/>
              <a:t>matchställ!</a:t>
            </a:r>
          </a:p>
          <a:p>
            <a:pPr marL="0" lvl="0" indent="0">
              <a:buNone/>
            </a:pPr>
            <a:endParaRPr lang="sv-SE" sz="3000" dirty="0" smtClean="0"/>
          </a:p>
          <a:p>
            <a:pPr lvl="0"/>
            <a:r>
              <a:rPr lang="sv-SE" sz="3000" dirty="0" smtClean="0"/>
              <a:t>Lagets matcher ska ses som träning och vi bryr oss inte om resultaten. Vi spelar för att ha roligt och ser det som ett sätt att hitta förbättringsområden att träna vidare på.</a:t>
            </a:r>
          </a:p>
          <a:p>
            <a:pPr marL="0" lvl="0" indent="0">
              <a:buNone/>
            </a:pPr>
            <a:endParaRPr lang="sv-SE" dirty="0"/>
          </a:p>
        </p:txBody>
      </p:sp>
    </p:spTree>
  </p:cSld>
  <p:clrMapOvr>
    <a:masterClrMapping/>
  </p:clrMapOvr>
  <p:transition spd="med"/>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 name="Shape 228"/>
          <p:cNvSpPr>
            <a:spLocks noGrp="1"/>
          </p:cNvSpPr>
          <p:nvPr>
            <p:ph type="title"/>
          </p:nvPr>
        </p:nvSpPr>
        <p:spPr>
          <a:xfrm>
            <a:off x="457200" y="92076"/>
            <a:ext cx="8229600" cy="1508125"/>
          </a:xfrm>
        </p:spPr>
        <p:txBody>
          <a:bodyPr/>
          <a:lstStyle/>
          <a:p>
            <a:pPr lvl="0"/>
            <a:r>
              <a:rPr lang="sv-SE" dirty="0" smtClean="0"/>
              <a:t>Förväntningar</a:t>
            </a:r>
            <a:endParaRPr lang="sv-SE" dirty="0"/>
          </a:p>
        </p:txBody>
      </p:sp>
      <p:sp>
        <p:nvSpPr>
          <p:cNvPr id="229" name="Shape 229"/>
          <p:cNvSpPr>
            <a:spLocks noGrp="1"/>
          </p:cNvSpPr>
          <p:nvPr>
            <p:ph type="body" idx="1"/>
          </p:nvPr>
        </p:nvSpPr>
        <p:spPr/>
        <p:txBody>
          <a:bodyPr>
            <a:normAutofit fontScale="62500" lnSpcReduction="20000"/>
          </a:bodyPr>
          <a:lstStyle/>
          <a:p>
            <a:pPr lvl="0"/>
            <a:r>
              <a:rPr lang="sv-SE" sz="3600" dirty="0" smtClean="0"/>
              <a:t>På barnen:</a:t>
            </a:r>
          </a:p>
          <a:p>
            <a:pPr lvl="1"/>
            <a:r>
              <a:rPr lang="sv-SE" dirty="0" smtClean="0"/>
              <a:t>Kom i tid både till träning och match med rätt utrustning</a:t>
            </a:r>
          </a:p>
          <a:p>
            <a:pPr lvl="1"/>
            <a:r>
              <a:rPr lang="sv-SE" dirty="0" smtClean="0"/>
              <a:t>Vara tysta och lyssna oavsett om det är tränare eller andra barn som pratar. </a:t>
            </a:r>
          </a:p>
          <a:p>
            <a:pPr lvl="1"/>
            <a:r>
              <a:rPr lang="sv-SE" dirty="0" smtClean="0"/>
              <a:t>Bidra till en positiv kompisanda där alla tillåts vara med</a:t>
            </a:r>
          </a:p>
          <a:p>
            <a:pPr lvl="1"/>
            <a:r>
              <a:rPr lang="sv-SE" dirty="0" smtClean="0"/>
              <a:t>Tränarna bestämmer – inget trams</a:t>
            </a:r>
          </a:p>
          <a:p>
            <a:pPr lvl="1"/>
            <a:r>
              <a:rPr lang="sv-SE" dirty="0"/>
              <a:t>Ordningsregler  - </a:t>
            </a:r>
            <a:r>
              <a:rPr lang="sv-SE" dirty="0" smtClean="0"/>
              <a:t>kommer gås </a:t>
            </a:r>
            <a:r>
              <a:rPr lang="sv-SE" dirty="0"/>
              <a:t>igenom med barnen </a:t>
            </a:r>
            <a:r>
              <a:rPr lang="sv-SE" dirty="0" smtClean="0"/>
              <a:t>och skickas </a:t>
            </a:r>
            <a:r>
              <a:rPr lang="sv-SE" dirty="0"/>
              <a:t>ut till föräldrarna. Vi ber föräldrarna påminna barnen om de ordningsregler som gäller</a:t>
            </a:r>
            <a:r>
              <a:rPr lang="sv-SE" dirty="0" smtClean="0"/>
              <a:t>.</a:t>
            </a:r>
          </a:p>
          <a:p>
            <a:pPr lvl="0"/>
            <a:endParaRPr lang="sv-SE" sz="1300" dirty="0" smtClean="0"/>
          </a:p>
          <a:p>
            <a:pPr lvl="0"/>
            <a:r>
              <a:rPr lang="sv-SE" sz="3600" dirty="0" smtClean="0"/>
              <a:t>På föräldrarna:</a:t>
            </a:r>
          </a:p>
          <a:p>
            <a:pPr lvl="1"/>
            <a:r>
              <a:rPr lang="sv-SE" dirty="0" smtClean="0"/>
              <a:t>SVARA på mailutskick</a:t>
            </a:r>
          </a:p>
          <a:p>
            <a:pPr lvl="1"/>
            <a:r>
              <a:rPr lang="sv-SE" dirty="0" smtClean="0"/>
              <a:t>Inga instruktioner till barnen under matcher</a:t>
            </a:r>
          </a:p>
          <a:p>
            <a:pPr lvl="1"/>
            <a:r>
              <a:rPr lang="sv-SE" dirty="0" smtClean="0"/>
              <a:t>Stå på avstånd (andra sidan) under match</a:t>
            </a:r>
          </a:p>
          <a:p>
            <a:pPr lvl="1"/>
            <a:r>
              <a:rPr lang="sv-SE" dirty="0" smtClean="0"/>
              <a:t>Hjälpa barnen med allt praktiskt</a:t>
            </a:r>
          </a:p>
          <a:p>
            <a:pPr lvl="1"/>
            <a:r>
              <a:rPr lang="sv-SE" dirty="0" smtClean="0"/>
              <a:t>Hjälpa oss att ha roligt tillsammans!</a:t>
            </a:r>
            <a:endParaRPr lang="sv-SE" dirty="0"/>
          </a:p>
        </p:txBody>
      </p:sp>
    </p:spTree>
  </p:cSld>
  <p:clrMapOvr>
    <a:masterClrMapping/>
  </p:clrMapOvr>
  <p:transition spd="med"/>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 name="Shape 231"/>
          <p:cNvSpPr>
            <a:spLocks noGrp="1"/>
          </p:cNvSpPr>
          <p:nvPr>
            <p:ph type="title"/>
          </p:nvPr>
        </p:nvSpPr>
        <p:spPr>
          <a:xfrm>
            <a:off x="457200" y="92076"/>
            <a:ext cx="8229600" cy="1508125"/>
          </a:xfrm>
        </p:spPr>
        <p:txBody>
          <a:bodyPr/>
          <a:lstStyle/>
          <a:p>
            <a:pPr lvl="0"/>
            <a:r>
              <a:rPr lang="sv-SE" dirty="0" smtClean="0"/>
              <a:t>Förväntningar</a:t>
            </a:r>
            <a:endParaRPr lang="sv-SE" dirty="0"/>
          </a:p>
        </p:txBody>
      </p:sp>
      <p:sp>
        <p:nvSpPr>
          <p:cNvPr id="232" name="Shape 232"/>
          <p:cNvSpPr>
            <a:spLocks noGrp="1"/>
          </p:cNvSpPr>
          <p:nvPr>
            <p:ph type="body" idx="1"/>
          </p:nvPr>
        </p:nvSpPr>
        <p:spPr/>
        <p:txBody>
          <a:bodyPr/>
          <a:lstStyle/>
          <a:p>
            <a:pPr lvl="0"/>
            <a:r>
              <a:rPr lang="sv-SE" dirty="0" smtClean="0"/>
              <a:t>På tränarna:</a:t>
            </a:r>
          </a:p>
          <a:p>
            <a:pPr lvl="1"/>
            <a:r>
              <a:rPr lang="sv-SE" sz="2800" dirty="0" smtClean="0"/>
              <a:t>Skapa en miljö som är utvecklande och lustfylld för barnen. Detta sker bland annat genom övningar med utmaningar och möjlighet att lyckas för alla oavsett vilken nivå de befinner sig på just nu.</a:t>
            </a:r>
          </a:p>
          <a:p>
            <a:pPr lvl="1"/>
            <a:r>
              <a:rPr lang="sv-SE" sz="2800" dirty="0" smtClean="0"/>
              <a:t>Bidra till en trygghet och positiv anda som uppmuntrar barnet att prova nya saker – och därigenom utvecklas, men även tillåtas att misslyckas och ändå våga försöka igen.</a:t>
            </a:r>
            <a:endParaRPr lang="sv-SE" sz="2800" dirty="0"/>
          </a:p>
        </p:txBody>
      </p:sp>
    </p:spTree>
  </p:cSld>
  <p:clrMapOvr>
    <a:masterClrMapping/>
  </p:clrMapOvr>
  <p:transition spd="med"/>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Shape 62"/>
          <p:cNvSpPr>
            <a:spLocks noGrp="1"/>
          </p:cNvSpPr>
          <p:nvPr>
            <p:ph type="title"/>
          </p:nvPr>
        </p:nvSpPr>
        <p:spPr>
          <a:xfrm>
            <a:off x="457200" y="92076"/>
            <a:ext cx="8229600" cy="1508125"/>
          </a:xfrm>
        </p:spPr>
        <p:txBody>
          <a:bodyPr/>
          <a:lstStyle/>
          <a:p>
            <a:pPr lvl="0"/>
            <a:r>
              <a:rPr lang="sv-SE" dirty="0" smtClean="0"/>
              <a:t>Bjärreds IF</a:t>
            </a:r>
            <a:endParaRPr lang="sv-SE" dirty="0"/>
          </a:p>
        </p:txBody>
      </p:sp>
      <p:sp>
        <p:nvSpPr>
          <p:cNvPr id="63" name="Shape 63"/>
          <p:cNvSpPr>
            <a:spLocks noGrp="1"/>
          </p:cNvSpPr>
          <p:nvPr>
            <p:ph type="body" idx="1"/>
          </p:nvPr>
        </p:nvSpPr>
        <p:spPr/>
        <p:txBody>
          <a:bodyPr>
            <a:normAutofit/>
          </a:bodyPr>
          <a:lstStyle/>
          <a:p>
            <a:pPr lvl="0"/>
            <a:r>
              <a:rPr lang="sv-SE" dirty="0" smtClean="0"/>
              <a:t>Övrigt?</a:t>
            </a:r>
          </a:p>
          <a:p>
            <a:pPr marL="0" lvl="0" indent="0">
              <a:buNone/>
            </a:pPr>
            <a:endParaRPr lang="sv-SE" dirty="0"/>
          </a:p>
          <a:p>
            <a:pPr marL="0" lvl="0" indent="0">
              <a:buNone/>
            </a:pPr>
            <a:endParaRPr lang="sv-SE" dirty="0"/>
          </a:p>
        </p:txBody>
      </p:sp>
    </p:spTree>
  </p:cSld>
  <p:clrMapOvr>
    <a:masterClrMapping/>
  </p:clrMapOvr>
  <p:transition spd="med"/>
  <p:timing>
    <p:tnLst>
      <p:par>
        <p:cTn id="1" dur="indefinite" restart="never" fill="hold" nodeType="tmRoot"/>
      </p:par>
    </p:tnLst>
  </p:timing>
</p:sld>
</file>

<file path=ppt/theme/theme1.xml><?xml version="1.0" encoding="utf-8"?>
<a:theme xmlns:a="http://schemas.openxmlformats.org/drawingml/2006/main" name="Default">
  <a:themeElements>
    <a:clrScheme name="Default">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Default">
      <a:majorFont>
        <a:latin typeface="Helvetica"/>
        <a:ea typeface="Helvetica"/>
        <a:cs typeface="Helvetica"/>
      </a:majorFont>
      <a:minorFont>
        <a:latin typeface="Helvetica Neue"/>
        <a:ea typeface="Helvetica Neue"/>
        <a:cs typeface="Helvetica Neue"/>
      </a:minorFont>
    </a:fontScheme>
    <a:fmtScheme name="Defaul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rgbClr val="4F81BD"/>
          </a:solidFill>
          <a:prstDash val="solid"/>
          <a:bevel/>
        </a:ln>
        <a:effectLst>
          <a:outerShdw blurRad="38100" dist="23000" dir="5400000" rotWithShape="0">
            <a:srgbClr val="000000">
              <a:alpha val="35000"/>
            </a:srgbClr>
          </a:outerShdw>
        </a:effectLst>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4F81BD"/>
          </a:solidFill>
          <a:prstDash val="solid"/>
          <a:bevel/>
        </a:ln>
        <a:effectLst>
          <a:outerShdw blurRad="38100" dist="20000" dir="5400000" rotWithShape="0">
            <a:srgbClr val="000000">
              <a:alpha val="38000"/>
            </a:srgbClr>
          </a:outerShdw>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Default">
  <a:themeElements>
    <a:clrScheme name="Default">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Default">
      <a:majorFont>
        <a:latin typeface="Helvetica"/>
        <a:ea typeface="Helvetica"/>
        <a:cs typeface="Helvetica"/>
      </a:majorFont>
      <a:minorFont>
        <a:latin typeface="Helvetica Neue"/>
        <a:ea typeface="Helvetica Neue"/>
        <a:cs typeface="Helvetica Neue"/>
      </a:minorFont>
    </a:fontScheme>
    <a:fmtScheme name="Defaul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rgbClr val="4F81BD"/>
          </a:solidFill>
          <a:prstDash val="solid"/>
          <a:bevel/>
        </a:ln>
        <a:effectLst>
          <a:outerShdw blurRad="38100" dist="23000" dir="5400000" rotWithShape="0">
            <a:srgbClr val="000000">
              <a:alpha val="35000"/>
            </a:srgbClr>
          </a:outerShdw>
        </a:effectLst>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4F81BD"/>
          </a:solidFill>
          <a:prstDash val="solid"/>
          <a:bevel/>
        </a:ln>
        <a:effectLst>
          <a:outerShdw blurRad="38100" dist="20000" dir="5400000" rotWithShape="0">
            <a:srgbClr val="000000">
              <a:alpha val="38000"/>
            </a:srgbClr>
          </a:outerShdw>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924</TotalTime>
  <Words>435</Words>
  <Application>Microsoft Office PowerPoint</Application>
  <PresentationFormat>Bildspel på skärmen (4:3)</PresentationFormat>
  <Paragraphs>66</Paragraphs>
  <Slides>10</Slides>
  <Notes>3</Notes>
  <HiddenSlides>0</HiddenSlides>
  <MMClips>0</MMClips>
  <ScaleCrop>false</ScaleCrop>
  <HeadingPairs>
    <vt:vector size="6" baseType="variant">
      <vt:variant>
        <vt:lpstr>Använt teckensnitt</vt:lpstr>
      </vt:variant>
      <vt:variant>
        <vt:i4>4</vt:i4>
      </vt:variant>
      <vt:variant>
        <vt:lpstr>Tema</vt:lpstr>
      </vt:variant>
      <vt:variant>
        <vt:i4>1</vt:i4>
      </vt:variant>
      <vt:variant>
        <vt:lpstr>Bildrubriker</vt:lpstr>
      </vt:variant>
      <vt:variant>
        <vt:i4>10</vt:i4>
      </vt:variant>
    </vt:vector>
  </HeadingPairs>
  <TitlesOfParts>
    <vt:vector size="15" baseType="lpstr">
      <vt:lpstr>Arial</vt:lpstr>
      <vt:lpstr>Calibri</vt:lpstr>
      <vt:lpstr>Helvetica Neue</vt:lpstr>
      <vt:lpstr>Wingdings</vt:lpstr>
      <vt:lpstr>Default</vt:lpstr>
      <vt:lpstr>Föräldramöte P2011 20181125 </vt:lpstr>
      <vt:lpstr>Agenda</vt:lpstr>
      <vt:lpstr>Målsättning</vt:lpstr>
      <vt:lpstr>Utvärdering 2018</vt:lpstr>
      <vt:lpstr>Tränarna</vt:lpstr>
      <vt:lpstr>Träningar</vt:lpstr>
      <vt:lpstr>Matcher</vt:lpstr>
      <vt:lpstr>Förväntningar</vt:lpstr>
      <vt:lpstr>Förväntningar</vt:lpstr>
      <vt:lpstr>Bjärreds IF</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Föräldramöte P08 3/6-2015</dc:title>
  <dc:subject/>
  <dc:creator>Peter Neikell</dc:creator>
  <dc:description>Rev PA1</dc:description>
  <cp:lastModifiedBy>Troedsson, Jerker</cp:lastModifiedBy>
  <cp:revision>127</cp:revision>
  <dcterms:modified xsi:type="dcterms:W3CDTF">2018-11-25T15:13:50Z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x">
    <vt:lpwstr>1</vt:lpwstr>
  </property>
  <property fmtid="{D5CDD505-2E9C-101B-9397-08002B2CF9AE}" pid="3" name="SecurityClass">
    <vt:lpwstr>Confidential</vt:lpwstr>
  </property>
  <property fmtid="{D5CDD505-2E9C-101B-9397-08002B2CF9AE}" pid="4" name="Prepared">
    <vt:lpwstr/>
  </property>
  <property fmtid="{D5CDD505-2E9C-101B-9397-08002B2CF9AE}" pid="5" name="Checked">
    <vt:lpwstr/>
  </property>
  <property fmtid="{D5CDD505-2E9C-101B-9397-08002B2CF9AE}" pid="6" name="Date">
    <vt:lpwstr>2015-06-03</vt:lpwstr>
  </property>
  <property fmtid="{D5CDD505-2E9C-101B-9397-08002B2CF9AE}" pid="7" name="Revision">
    <vt:lpwstr>PA1</vt:lpwstr>
  </property>
  <property fmtid="{D5CDD505-2E9C-101B-9397-08002B2CF9AE}" pid="8" name="Title">
    <vt:lpwstr/>
  </property>
  <property fmtid="{D5CDD505-2E9C-101B-9397-08002B2CF9AE}" pid="9" name="DocName">
    <vt:lpwstr/>
  </property>
  <property fmtid="{D5CDD505-2E9C-101B-9397-08002B2CF9AE}" pid="10" name="DocNo">
    <vt:lpwstr/>
  </property>
  <property fmtid="{D5CDD505-2E9C-101B-9397-08002B2CF9AE}" pid="11" name="ApprovedBy">
    <vt:lpwstr/>
  </property>
  <property fmtid="{D5CDD505-2E9C-101B-9397-08002B2CF9AE}" pid="12" name="Reference">
    <vt:lpwstr/>
  </property>
  <property fmtid="{D5CDD505-2E9C-101B-9397-08002B2CF9AE}" pid="13" name="Keyword">
    <vt:lpwstr/>
  </property>
  <property fmtid="{D5CDD505-2E9C-101B-9397-08002B2CF9AE}" pid="14" name="LeftFooterField">
    <vt:lpwstr>DocNo</vt:lpwstr>
  </property>
  <property fmtid="{D5CDD505-2E9C-101B-9397-08002B2CF9AE}" pid="15" name="RightFooterField">
    <vt:lpwstr>Title</vt:lpwstr>
  </property>
  <property fmtid="{D5CDD505-2E9C-101B-9397-08002B2CF9AE}" pid="16" name="MiddleFooterField">
    <vt:lpwstr>Date</vt:lpwstr>
  </property>
  <property fmtid="{D5CDD505-2E9C-101B-9397-08002B2CF9AE}" pid="17" name="SecClassViewType">
    <vt:lpwstr>False</vt:lpwstr>
  </property>
  <property fmtid="{D5CDD505-2E9C-101B-9397-08002B2CF9AE}" pid="18" name="FooterType">
    <vt:lpwstr>CVL</vt:lpwstr>
  </property>
  <property fmtid="{D5CDD505-2E9C-101B-9397-08002B2CF9AE}" pid="19" name="DocumentType">
    <vt:lpwstr> </vt:lpwstr>
  </property>
  <property fmtid="{D5CDD505-2E9C-101B-9397-08002B2CF9AE}" pid="20" name="TemplateName">
    <vt:lpwstr> </vt:lpwstr>
  </property>
  <property fmtid="{D5CDD505-2E9C-101B-9397-08002B2CF9AE}" pid="21" name="TemplateVersion">
    <vt:lpwstr> </vt:lpwstr>
  </property>
  <property fmtid="{D5CDD505-2E9C-101B-9397-08002B2CF9AE}" pid="22" name="TotalNumb">
    <vt:lpwstr>False</vt:lpwstr>
  </property>
</Properties>
</file>