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21"/>
  </p:notesMasterIdLst>
  <p:sldIdLst>
    <p:sldId id="257" r:id="rId4"/>
    <p:sldId id="285" r:id="rId5"/>
    <p:sldId id="287" r:id="rId6"/>
    <p:sldId id="261" r:id="rId7"/>
    <p:sldId id="268" r:id="rId8"/>
    <p:sldId id="270" r:id="rId9"/>
    <p:sldId id="273" r:id="rId10"/>
    <p:sldId id="260" r:id="rId11"/>
    <p:sldId id="258" r:id="rId12"/>
    <p:sldId id="286" r:id="rId13"/>
    <p:sldId id="278" r:id="rId14"/>
    <p:sldId id="279" r:id="rId15"/>
    <p:sldId id="280" r:id="rId16"/>
    <p:sldId id="281" r:id="rId17"/>
    <p:sldId id="288" r:id="rId18"/>
    <p:sldId id="283" r:id="rId19"/>
    <p:sldId id="289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03"/>
  </p:normalViewPr>
  <p:slideViewPr>
    <p:cSldViewPr snapToGrid="0">
      <p:cViewPr varScale="1">
        <p:scale>
          <a:sx n="109" d="100"/>
          <a:sy n="109" d="100"/>
        </p:scale>
        <p:origin x="7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 w="38100"/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AC-4C54-B448-BC02F88AFF4B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7AC-4C54-B448-BC02F88AFF4B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AC-4C54-B448-BC02F88AFF4B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7AC-4C54-B448-BC02F88AFF4B}"/>
              </c:ext>
            </c:extLst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7AC-4C54-B448-BC02F88AFF4B}"/>
              </c:ext>
            </c:extLst>
          </c:dPt>
          <c:dPt>
            <c:idx val="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07AC-4C54-B448-BC02F88AFF4B}"/>
              </c:ext>
            </c:extLst>
          </c:dPt>
          <c:dPt>
            <c:idx val="6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7AC-4C54-B448-BC02F88AFF4B}"/>
              </c:ext>
            </c:extLst>
          </c:dPt>
          <c:dPt>
            <c:idx val="7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7AC-4C54-B448-BC02F88AFF4B}"/>
              </c:ext>
            </c:extLst>
          </c:dPt>
          <c:dPt>
            <c:idx val="8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07AC-4C54-B448-BC02F88AFF4B}"/>
              </c:ext>
            </c:extLst>
          </c:dPt>
          <c:dPt>
            <c:idx val="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07AC-4C54-B448-BC02F88AFF4B}"/>
              </c:ext>
            </c:extLst>
          </c:dPt>
          <c:dPt>
            <c:idx val="1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7AC-4C54-B448-BC02F88AFF4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381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07AC-4C54-B448-BC02F88AFF4B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AC-4C54-B448-BC02F88AF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0" cmpd="sng">
      <a:solidFill>
        <a:srgbClr val="2C3F56"/>
      </a:solidFill>
    </a:ln>
    <a:effectLst>
      <a:softEdge rad="901700"/>
    </a:effectLst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29A973-A0EB-D44D-B810-43952714736D}" type="doc">
      <dgm:prSet loTypeId="urn:microsoft.com/office/officeart/2005/8/layout/cycle8" loCatId="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sv-SE"/>
        </a:p>
      </dgm:t>
    </dgm:pt>
    <dgm:pt modelId="{15BB178A-76A2-4440-B45B-A3AD8817F4AE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TRÄNARE</a:t>
          </a:r>
        </a:p>
      </dgm:t>
    </dgm:pt>
    <dgm:pt modelId="{FED6B43F-D39A-0143-9497-2C22ADC7FF44}" type="parTrans" cxnId="{B8065BC6-A83F-3441-A1AF-15AD0D72ED5A}">
      <dgm:prSet/>
      <dgm:spPr/>
      <dgm:t>
        <a:bodyPr/>
        <a:lstStyle/>
        <a:p>
          <a:endParaRPr lang="sv-SE"/>
        </a:p>
      </dgm:t>
    </dgm:pt>
    <dgm:pt modelId="{F5E94AE6-D9F3-DF49-8188-949759717E6A}" type="sibTrans" cxnId="{B8065BC6-A83F-3441-A1AF-15AD0D72ED5A}">
      <dgm:prSet/>
      <dgm:spPr/>
      <dgm:t>
        <a:bodyPr/>
        <a:lstStyle/>
        <a:p>
          <a:endParaRPr lang="sv-SE"/>
        </a:p>
      </dgm:t>
    </dgm:pt>
    <dgm:pt modelId="{DD275F4C-B7E9-D14E-9C2D-2EADDABAD9E4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LAGLEDARE</a:t>
          </a:r>
        </a:p>
      </dgm:t>
    </dgm:pt>
    <dgm:pt modelId="{0D260C1D-99AC-EE4E-8CE5-FA5078B08DBF}" type="parTrans" cxnId="{22574BE9-A05D-6C47-99C6-105DA3056310}">
      <dgm:prSet/>
      <dgm:spPr/>
      <dgm:t>
        <a:bodyPr/>
        <a:lstStyle/>
        <a:p>
          <a:endParaRPr lang="sv-SE"/>
        </a:p>
      </dgm:t>
    </dgm:pt>
    <dgm:pt modelId="{16149B19-ECBE-1D49-B42B-CB9728CCFA7B}" type="sibTrans" cxnId="{22574BE9-A05D-6C47-99C6-105DA3056310}">
      <dgm:prSet/>
      <dgm:spPr/>
      <dgm:t>
        <a:bodyPr/>
        <a:lstStyle/>
        <a:p>
          <a:endParaRPr lang="sv-SE"/>
        </a:p>
      </dgm:t>
    </dgm:pt>
    <dgm:pt modelId="{D29623E8-375E-E247-8803-424BFBC16ADB}">
      <dgm:prSet phldrT="[Text]"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KOORDINATOR / STÖDPERSONER</a:t>
          </a:r>
        </a:p>
      </dgm:t>
    </dgm:pt>
    <dgm:pt modelId="{2D75C743-5F48-C947-B29B-CDE9A8E421A4}" type="parTrans" cxnId="{F094AC95-9ED8-054B-B475-24D915E1BAF4}">
      <dgm:prSet/>
      <dgm:spPr/>
      <dgm:t>
        <a:bodyPr/>
        <a:lstStyle/>
        <a:p>
          <a:endParaRPr lang="sv-SE"/>
        </a:p>
      </dgm:t>
    </dgm:pt>
    <dgm:pt modelId="{0AB0D916-640D-D541-848E-F102E97876CA}" type="sibTrans" cxnId="{F094AC95-9ED8-054B-B475-24D915E1BAF4}">
      <dgm:prSet/>
      <dgm:spPr/>
      <dgm:t>
        <a:bodyPr/>
        <a:lstStyle/>
        <a:p>
          <a:endParaRPr lang="sv-SE"/>
        </a:p>
      </dgm:t>
    </dgm:pt>
    <dgm:pt modelId="{7FF298ED-AB38-684A-A591-7335C164D9C1}">
      <dgm:prSet custT="1"/>
      <dgm:spPr>
        <a:solidFill>
          <a:srgbClr val="2B4056"/>
        </a:solidFill>
        <a:ln>
          <a:noFill/>
        </a:ln>
      </dgm:spPr>
      <dgm:t>
        <a:bodyPr lIns="0" tIns="0" rIns="0" bIns="0"/>
        <a:lstStyle/>
        <a:p>
          <a:r>
            <a:rPr lang="sv-SE" sz="1400" b="1" dirty="0">
              <a:solidFill>
                <a:schemeClr val="bg1"/>
              </a:solidFill>
            </a:rPr>
            <a:t>HUVUDTRÄNARE</a:t>
          </a:r>
        </a:p>
      </dgm:t>
    </dgm:pt>
    <dgm:pt modelId="{D5A7FB5C-6E02-254B-AA33-30E862B74CEF}" type="parTrans" cxnId="{C5A06553-C819-544C-8C2B-EC736AC2378E}">
      <dgm:prSet/>
      <dgm:spPr/>
      <dgm:t>
        <a:bodyPr/>
        <a:lstStyle/>
        <a:p>
          <a:endParaRPr lang="sv-SE"/>
        </a:p>
      </dgm:t>
    </dgm:pt>
    <dgm:pt modelId="{77363433-3C9D-5C4C-A4F5-C38BF886CA04}" type="sibTrans" cxnId="{C5A06553-C819-544C-8C2B-EC736AC2378E}">
      <dgm:prSet/>
      <dgm:spPr/>
      <dgm:t>
        <a:bodyPr/>
        <a:lstStyle/>
        <a:p>
          <a:endParaRPr lang="sv-SE"/>
        </a:p>
      </dgm:t>
    </dgm:pt>
    <dgm:pt modelId="{ED6A4A21-A9C4-2F4C-B3D6-C5C9B3CC48A5}" type="pres">
      <dgm:prSet presAssocID="{5729A973-A0EB-D44D-B810-43952714736D}" presName="compositeShape" presStyleCnt="0">
        <dgm:presLayoutVars>
          <dgm:chMax val="7"/>
          <dgm:dir/>
          <dgm:resizeHandles val="exact"/>
        </dgm:presLayoutVars>
      </dgm:prSet>
      <dgm:spPr/>
    </dgm:pt>
    <dgm:pt modelId="{661BD25D-A323-6040-8072-DA53F52826A2}" type="pres">
      <dgm:prSet presAssocID="{5729A973-A0EB-D44D-B810-43952714736D}" presName="wedge1" presStyleLbl="node1" presStyleIdx="0" presStyleCnt="4"/>
      <dgm:spPr/>
    </dgm:pt>
    <dgm:pt modelId="{3BF36DCA-20B3-B743-9A0B-F60C480B893A}" type="pres">
      <dgm:prSet presAssocID="{5729A973-A0EB-D44D-B810-43952714736D}" presName="dummy1a" presStyleCnt="0"/>
      <dgm:spPr/>
    </dgm:pt>
    <dgm:pt modelId="{665FBCC4-F3A0-AF45-AD63-3347D15FA2B0}" type="pres">
      <dgm:prSet presAssocID="{5729A973-A0EB-D44D-B810-43952714736D}" presName="dummy1b" presStyleCnt="0"/>
      <dgm:spPr/>
    </dgm:pt>
    <dgm:pt modelId="{D75587EF-1C04-B14D-8FB5-12ECD43E30E2}" type="pres">
      <dgm:prSet presAssocID="{5729A973-A0EB-D44D-B810-43952714736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0EC8A9-6FC2-A644-A0DD-16EC15C9D5F5}" type="pres">
      <dgm:prSet presAssocID="{5729A973-A0EB-D44D-B810-43952714736D}" presName="wedge2" presStyleLbl="node1" presStyleIdx="1" presStyleCnt="4"/>
      <dgm:spPr/>
    </dgm:pt>
    <dgm:pt modelId="{6EF22928-7A36-CD42-AF9E-C2104BCAA5B5}" type="pres">
      <dgm:prSet presAssocID="{5729A973-A0EB-D44D-B810-43952714736D}" presName="dummy2a" presStyleCnt="0"/>
      <dgm:spPr/>
    </dgm:pt>
    <dgm:pt modelId="{F1A81A2B-7762-4949-B8BD-0780B32E6861}" type="pres">
      <dgm:prSet presAssocID="{5729A973-A0EB-D44D-B810-43952714736D}" presName="dummy2b" presStyleCnt="0"/>
      <dgm:spPr/>
    </dgm:pt>
    <dgm:pt modelId="{0355EBD3-B011-FE42-BB66-1819AFEC646C}" type="pres">
      <dgm:prSet presAssocID="{5729A973-A0EB-D44D-B810-43952714736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58ADB61-04F2-924E-9D91-F61DB52C7783}" type="pres">
      <dgm:prSet presAssocID="{5729A973-A0EB-D44D-B810-43952714736D}" presName="wedge3" presStyleLbl="node1" presStyleIdx="2" presStyleCnt="4"/>
      <dgm:spPr/>
    </dgm:pt>
    <dgm:pt modelId="{FE6FC242-A86B-AD4C-9B95-1830A8CD0C06}" type="pres">
      <dgm:prSet presAssocID="{5729A973-A0EB-D44D-B810-43952714736D}" presName="dummy3a" presStyleCnt="0"/>
      <dgm:spPr/>
    </dgm:pt>
    <dgm:pt modelId="{3C8E47E3-6371-824C-9A04-B8928CCB8BD6}" type="pres">
      <dgm:prSet presAssocID="{5729A973-A0EB-D44D-B810-43952714736D}" presName="dummy3b" presStyleCnt="0"/>
      <dgm:spPr/>
    </dgm:pt>
    <dgm:pt modelId="{125A5F12-237D-9144-8989-5C02EC5AD458}" type="pres">
      <dgm:prSet presAssocID="{5729A973-A0EB-D44D-B810-43952714736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1C8E439-36CE-E346-88D1-E74D8C7C6FE9}" type="pres">
      <dgm:prSet presAssocID="{5729A973-A0EB-D44D-B810-43952714736D}" presName="wedge4" presStyleLbl="node1" presStyleIdx="3" presStyleCnt="4"/>
      <dgm:spPr/>
    </dgm:pt>
    <dgm:pt modelId="{E9A07D12-9A73-6B41-BABA-304EA6884F12}" type="pres">
      <dgm:prSet presAssocID="{5729A973-A0EB-D44D-B810-43952714736D}" presName="dummy4a" presStyleCnt="0"/>
      <dgm:spPr/>
    </dgm:pt>
    <dgm:pt modelId="{77CAD50A-E71F-1048-BE9F-66B5E64B5CA2}" type="pres">
      <dgm:prSet presAssocID="{5729A973-A0EB-D44D-B810-43952714736D}" presName="dummy4b" presStyleCnt="0"/>
      <dgm:spPr/>
    </dgm:pt>
    <dgm:pt modelId="{E167AE5C-6BD4-0540-A744-9890EB9952FB}" type="pres">
      <dgm:prSet presAssocID="{5729A973-A0EB-D44D-B810-43952714736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041CBD5-1BA0-414A-8425-4231CF1FFB39}" type="pres">
      <dgm:prSet presAssocID="{F5E94AE6-D9F3-DF49-8188-949759717E6A}" presName="arrowWedge1" presStyleLbl="fgSibTrans2D1" presStyleIdx="0" presStyleCnt="4"/>
      <dgm:spPr>
        <a:solidFill>
          <a:schemeClr val="bg1">
            <a:alpha val="29564"/>
          </a:schemeClr>
        </a:solidFill>
      </dgm:spPr>
    </dgm:pt>
    <dgm:pt modelId="{D0B1541A-E7C9-894F-9AE7-CA555E42BC4A}" type="pres">
      <dgm:prSet presAssocID="{16149B19-ECBE-1D49-B42B-CB9728CCFA7B}" presName="arrowWedge2" presStyleLbl="fgSibTrans2D1" presStyleIdx="1" presStyleCnt="4"/>
      <dgm:spPr>
        <a:solidFill>
          <a:schemeClr val="bg1">
            <a:alpha val="29564"/>
          </a:schemeClr>
        </a:solidFill>
      </dgm:spPr>
    </dgm:pt>
    <dgm:pt modelId="{09AAD4D3-C312-8348-BFFD-024C8B0415B9}" type="pres">
      <dgm:prSet presAssocID="{0AB0D916-640D-D541-848E-F102E97876CA}" presName="arrowWedge3" presStyleLbl="fgSibTrans2D1" presStyleIdx="2" presStyleCnt="4"/>
      <dgm:spPr>
        <a:solidFill>
          <a:schemeClr val="bg1">
            <a:alpha val="29564"/>
          </a:schemeClr>
        </a:solidFill>
      </dgm:spPr>
    </dgm:pt>
    <dgm:pt modelId="{2AC93C76-E4F4-8443-A6A4-3167AD3D44DF}" type="pres">
      <dgm:prSet presAssocID="{77363433-3C9D-5C4C-A4F5-C38BF886CA04}" presName="arrowWedge4" presStyleLbl="fgSibTrans2D1" presStyleIdx="3" presStyleCnt="4"/>
      <dgm:spPr>
        <a:solidFill>
          <a:schemeClr val="bg1">
            <a:alpha val="29564"/>
          </a:schemeClr>
        </a:solidFill>
      </dgm:spPr>
    </dgm:pt>
  </dgm:ptLst>
  <dgm:cxnLst>
    <dgm:cxn modelId="{0927DC42-91D6-CA4B-BE90-67A1BD810CED}" type="presOf" srcId="{5729A973-A0EB-D44D-B810-43952714736D}" destId="{ED6A4A21-A9C4-2F4C-B3D6-C5C9B3CC48A5}" srcOrd="0" destOrd="0" presId="urn:microsoft.com/office/officeart/2005/8/layout/cycle8"/>
    <dgm:cxn modelId="{C5A06553-C819-544C-8C2B-EC736AC2378E}" srcId="{5729A973-A0EB-D44D-B810-43952714736D}" destId="{7FF298ED-AB38-684A-A591-7335C164D9C1}" srcOrd="3" destOrd="0" parTransId="{D5A7FB5C-6E02-254B-AA33-30E862B74CEF}" sibTransId="{77363433-3C9D-5C4C-A4F5-C38BF886CA04}"/>
    <dgm:cxn modelId="{41ACC073-2EEA-454D-87DD-D1C081E49C04}" type="presOf" srcId="{DD275F4C-B7E9-D14E-9C2D-2EADDABAD9E4}" destId="{6D0EC8A9-6FC2-A644-A0DD-16EC15C9D5F5}" srcOrd="0" destOrd="0" presId="urn:microsoft.com/office/officeart/2005/8/layout/cycle8"/>
    <dgm:cxn modelId="{E1EDDD86-0B30-934E-8041-A7F6ECAF7562}" type="presOf" srcId="{D29623E8-375E-E247-8803-424BFBC16ADB}" destId="{125A5F12-237D-9144-8989-5C02EC5AD458}" srcOrd="1" destOrd="0" presId="urn:microsoft.com/office/officeart/2005/8/layout/cycle8"/>
    <dgm:cxn modelId="{DD42B887-C245-DF43-A595-4A6A582F9F15}" type="presOf" srcId="{D29623E8-375E-E247-8803-424BFBC16ADB}" destId="{858ADB61-04F2-924E-9D91-F61DB52C7783}" srcOrd="0" destOrd="0" presId="urn:microsoft.com/office/officeart/2005/8/layout/cycle8"/>
    <dgm:cxn modelId="{973C7F93-4875-BB46-987E-C217838B6C52}" type="presOf" srcId="{7FF298ED-AB38-684A-A591-7335C164D9C1}" destId="{E167AE5C-6BD4-0540-A744-9890EB9952FB}" srcOrd="1" destOrd="0" presId="urn:microsoft.com/office/officeart/2005/8/layout/cycle8"/>
    <dgm:cxn modelId="{F094AC95-9ED8-054B-B475-24D915E1BAF4}" srcId="{5729A973-A0EB-D44D-B810-43952714736D}" destId="{D29623E8-375E-E247-8803-424BFBC16ADB}" srcOrd="2" destOrd="0" parTransId="{2D75C743-5F48-C947-B29B-CDE9A8E421A4}" sibTransId="{0AB0D916-640D-D541-848E-F102E97876CA}"/>
    <dgm:cxn modelId="{0EF4AEB4-8B2D-314E-A072-640BE6305E97}" type="presOf" srcId="{15BB178A-76A2-4440-B45B-A3AD8817F4AE}" destId="{661BD25D-A323-6040-8072-DA53F52826A2}" srcOrd="0" destOrd="0" presId="urn:microsoft.com/office/officeart/2005/8/layout/cycle8"/>
    <dgm:cxn modelId="{B8065BC6-A83F-3441-A1AF-15AD0D72ED5A}" srcId="{5729A973-A0EB-D44D-B810-43952714736D}" destId="{15BB178A-76A2-4440-B45B-A3AD8817F4AE}" srcOrd="0" destOrd="0" parTransId="{FED6B43F-D39A-0143-9497-2C22ADC7FF44}" sibTransId="{F5E94AE6-D9F3-DF49-8188-949759717E6A}"/>
    <dgm:cxn modelId="{1D7DC2C6-3F1E-1F4E-A6B4-64D98F6BD1D4}" type="presOf" srcId="{7FF298ED-AB38-684A-A591-7335C164D9C1}" destId="{21C8E439-36CE-E346-88D1-E74D8C7C6FE9}" srcOrd="0" destOrd="0" presId="urn:microsoft.com/office/officeart/2005/8/layout/cycle8"/>
    <dgm:cxn modelId="{D9B9F2CD-BC91-5240-BBF8-EF26275FC940}" type="presOf" srcId="{15BB178A-76A2-4440-B45B-A3AD8817F4AE}" destId="{D75587EF-1C04-B14D-8FB5-12ECD43E30E2}" srcOrd="1" destOrd="0" presId="urn:microsoft.com/office/officeart/2005/8/layout/cycle8"/>
    <dgm:cxn modelId="{22574BE9-A05D-6C47-99C6-105DA3056310}" srcId="{5729A973-A0EB-D44D-B810-43952714736D}" destId="{DD275F4C-B7E9-D14E-9C2D-2EADDABAD9E4}" srcOrd="1" destOrd="0" parTransId="{0D260C1D-99AC-EE4E-8CE5-FA5078B08DBF}" sibTransId="{16149B19-ECBE-1D49-B42B-CB9728CCFA7B}"/>
    <dgm:cxn modelId="{3201FDED-B373-5547-B305-7C104D02A4F7}" type="presOf" srcId="{DD275F4C-B7E9-D14E-9C2D-2EADDABAD9E4}" destId="{0355EBD3-B011-FE42-BB66-1819AFEC646C}" srcOrd="1" destOrd="0" presId="urn:microsoft.com/office/officeart/2005/8/layout/cycle8"/>
    <dgm:cxn modelId="{94DB1AF1-6B78-5C45-B3A2-FB8BBEEBF74E}" type="presParOf" srcId="{ED6A4A21-A9C4-2F4C-B3D6-C5C9B3CC48A5}" destId="{661BD25D-A323-6040-8072-DA53F52826A2}" srcOrd="0" destOrd="0" presId="urn:microsoft.com/office/officeart/2005/8/layout/cycle8"/>
    <dgm:cxn modelId="{B123C6B8-F3D7-B146-9330-AE8F9420888C}" type="presParOf" srcId="{ED6A4A21-A9C4-2F4C-B3D6-C5C9B3CC48A5}" destId="{3BF36DCA-20B3-B743-9A0B-F60C480B893A}" srcOrd="1" destOrd="0" presId="urn:microsoft.com/office/officeart/2005/8/layout/cycle8"/>
    <dgm:cxn modelId="{6D6E20C5-793E-424B-813F-4E852BF57153}" type="presParOf" srcId="{ED6A4A21-A9C4-2F4C-B3D6-C5C9B3CC48A5}" destId="{665FBCC4-F3A0-AF45-AD63-3347D15FA2B0}" srcOrd="2" destOrd="0" presId="urn:microsoft.com/office/officeart/2005/8/layout/cycle8"/>
    <dgm:cxn modelId="{E34F3D94-AC1A-9747-B7D6-373E9687D400}" type="presParOf" srcId="{ED6A4A21-A9C4-2F4C-B3D6-C5C9B3CC48A5}" destId="{D75587EF-1C04-B14D-8FB5-12ECD43E30E2}" srcOrd="3" destOrd="0" presId="urn:microsoft.com/office/officeart/2005/8/layout/cycle8"/>
    <dgm:cxn modelId="{E6A04821-F5DB-DF4D-B837-29022F436DAF}" type="presParOf" srcId="{ED6A4A21-A9C4-2F4C-B3D6-C5C9B3CC48A5}" destId="{6D0EC8A9-6FC2-A644-A0DD-16EC15C9D5F5}" srcOrd="4" destOrd="0" presId="urn:microsoft.com/office/officeart/2005/8/layout/cycle8"/>
    <dgm:cxn modelId="{8955328E-14D3-2542-AB5E-B75BEB4FD711}" type="presParOf" srcId="{ED6A4A21-A9C4-2F4C-B3D6-C5C9B3CC48A5}" destId="{6EF22928-7A36-CD42-AF9E-C2104BCAA5B5}" srcOrd="5" destOrd="0" presId="urn:microsoft.com/office/officeart/2005/8/layout/cycle8"/>
    <dgm:cxn modelId="{0E4BD375-BF11-9A41-9630-B1F67BA8FE7F}" type="presParOf" srcId="{ED6A4A21-A9C4-2F4C-B3D6-C5C9B3CC48A5}" destId="{F1A81A2B-7762-4949-B8BD-0780B32E6861}" srcOrd="6" destOrd="0" presId="urn:microsoft.com/office/officeart/2005/8/layout/cycle8"/>
    <dgm:cxn modelId="{5A69951F-CB2D-3C42-B9B1-18A3672F9B56}" type="presParOf" srcId="{ED6A4A21-A9C4-2F4C-B3D6-C5C9B3CC48A5}" destId="{0355EBD3-B011-FE42-BB66-1819AFEC646C}" srcOrd="7" destOrd="0" presId="urn:microsoft.com/office/officeart/2005/8/layout/cycle8"/>
    <dgm:cxn modelId="{4096CC7E-35E0-D54E-96CA-0DA1B246EDE6}" type="presParOf" srcId="{ED6A4A21-A9C4-2F4C-B3D6-C5C9B3CC48A5}" destId="{858ADB61-04F2-924E-9D91-F61DB52C7783}" srcOrd="8" destOrd="0" presId="urn:microsoft.com/office/officeart/2005/8/layout/cycle8"/>
    <dgm:cxn modelId="{090D6A9F-210E-444C-B4DD-2ABAA60BE162}" type="presParOf" srcId="{ED6A4A21-A9C4-2F4C-B3D6-C5C9B3CC48A5}" destId="{FE6FC242-A86B-AD4C-9B95-1830A8CD0C06}" srcOrd="9" destOrd="0" presId="urn:microsoft.com/office/officeart/2005/8/layout/cycle8"/>
    <dgm:cxn modelId="{68915BB0-5627-2743-9426-50D487E578B6}" type="presParOf" srcId="{ED6A4A21-A9C4-2F4C-B3D6-C5C9B3CC48A5}" destId="{3C8E47E3-6371-824C-9A04-B8928CCB8BD6}" srcOrd="10" destOrd="0" presId="urn:microsoft.com/office/officeart/2005/8/layout/cycle8"/>
    <dgm:cxn modelId="{BD824C0E-46C7-AD4E-861B-B9BBCBBB7877}" type="presParOf" srcId="{ED6A4A21-A9C4-2F4C-B3D6-C5C9B3CC48A5}" destId="{125A5F12-237D-9144-8989-5C02EC5AD458}" srcOrd="11" destOrd="0" presId="urn:microsoft.com/office/officeart/2005/8/layout/cycle8"/>
    <dgm:cxn modelId="{DB575E53-1106-6D48-8FCF-5DC1DF959709}" type="presParOf" srcId="{ED6A4A21-A9C4-2F4C-B3D6-C5C9B3CC48A5}" destId="{21C8E439-36CE-E346-88D1-E74D8C7C6FE9}" srcOrd="12" destOrd="0" presId="urn:microsoft.com/office/officeart/2005/8/layout/cycle8"/>
    <dgm:cxn modelId="{11559F06-1CA2-C940-BE29-FAA5C3386CEA}" type="presParOf" srcId="{ED6A4A21-A9C4-2F4C-B3D6-C5C9B3CC48A5}" destId="{E9A07D12-9A73-6B41-BABA-304EA6884F12}" srcOrd="13" destOrd="0" presId="urn:microsoft.com/office/officeart/2005/8/layout/cycle8"/>
    <dgm:cxn modelId="{A710C529-060F-2042-ACAC-D2D6C91C4C7A}" type="presParOf" srcId="{ED6A4A21-A9C4-2F4C-B3D6-C5C9B3CC48A5}" destId="{77CAD50A-E71F-1048-BE9F-66B5E64B5CA2}" srcOrd="14" destOrd="0" presId="urn:microsoft.com/office/officeart/2005/8/layout/cycle8"/>
    <dgm:cxn modelId="{E648574E-FA1D-DE49-B303-15A509A892D5}" type="presParOf" srcId="{ED6A4A21-A9C4-2F4C-B3D6-C5C9B3CC48A5}" destId="{E167AE5C-6BD4-0540-A744-9890EB9952FB}" srcOrd="15" destOrd="0" presId="urn:microsoft.com/office/officeart/2005/8/layout/cycle8"/>
    <dgm:cxn modelId="{E323ED74-2F97-034D-9E77-1C3E18CA0C5E}" type="presParOf" srcId="{ED6A4A21-A9C4-2F4C-B3D6-C5C9B3CC48A5}" destId="{7041CBD5-1BA0-414A-8425-4231CF1FFB39}" srcOrd="16" destOrd="0" presId="urn:microsoft.com/office/officeart/2005/8/layout/cycle8"/>
    <dgm:cxn modelId="{3424148A-7B1E-3246-AFD5-A8F1D2147324}" type="presParOf" srcId="{ED6A4A21-A9C4-2F4C-B3D6-C5C9B3CC48A5}" destId="{D0B1541A-E7C9-894F-9AE7-CA555E42BC4A}" srcOrd="17" destOrd="0" presId="urn:microsoft.com/office/officeart/2005/8/layout/cycle8"/>
    <dgm:cxn modelId="{F8CA8A82-C776-7646-ABB9-0883F032D047}" type="presParOf" srcId="{ED6A4A21-A9C4-2F4C-B3D6-C5C9B3CC48A5}" destId="{09AAD4D3-C312-8348-BFFD-024C8B0415B9}" srcOrd="18" destOrd="0" presId="urn:microsoft.com/office/officeart/2005/8/layout/cycle8"/>
    <dgm:cxn modelId="{03EFF967-8534-FD49-953D-BE462A9FC68B}" type="presParOf" srcId="{ED6A4A21-A9C4-2F4C-B3D6-C5C9B3CC48A5}" destId="{2AC93C76-E4F4-8443-A6A4-3167AD3D44DF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BD25D-A323-6040-8072-DA53F52826A2}">
      <dsp:nvSpPr>
        <dsp:cNvPr id="0" name=""/>
        <dsp:cNvSpPr/>
      </dsp:nvSpPr>
      <dsp:spPr>
        <a:xfrm>
          <a:off x="698709" y="303406"/>
          <a:ext cx="4096834" cy="4096834"/>
        </a:xfrm>
        <a:prstGeom prst="pie">
          <a:avLst>
            <a:gd name="adj1" fmla="val 16200000"/>
            <a:gd name="adj2" fmla="val 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TRÄNARE</a:t>
          </a:r>
        </a:p>
      </dsp:txBody>
      <dsp:txXfrm>
        <a:off x="2873445" y="1152524"/>
        <a:ext cx="1511927" cy="1121752"/>
      </dsp:txXfrm>
    </dsp:sp>
    <dsp:sp modelId="{6D0EC8A9-6FC2-A644-A0DD-16EC15C9D5F5}">
      <dsp:nvSpPr>
        <dsp:cNvPr id="0" name=""/>
        <dsp:cNvSpPr/>
      </dsp:nvSpPr>
      <dsp:spPr>
        <a:xfrm>
          <a:off x="698709" y="440943"/>
          <a:ext cx="4096834" cy="4096834"/>
        </a:xfrm>
        <a:prstGeom prst="pie">
          <a:avLst>
            <a:gd name="adj1" fmla="val 0"/>
            <a:gd name="adj2" fmla="val 54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LAGLEDARE</a:t>
          </a:r>
        </a:p>
      </dsp:txBody>
      <dsp:txXfrm>
        <a:off x="2873445" y="2566907"/>
        <a:ext cx="1511927" cy="1121752"/>
      </dsp:txXfrm>
    </dsp:sp>
    <dsp:sp modelId="{858ADB61-04F2-924E-9D91-F61DB52C7783}">
      <dsp:nvSpPr>
        <dsp:cNvPr id="0" name=""/>
        <dsp:cNvSpPr/>
      </dsp:nvSpPr>
      <dsp:spPr>
        <a:xfrm>
          <a:off x="561172" y="440943"/>
          <a:ext cx="4096834" cy="4096834"/>
        </a:xfrm>
        <a:prstGeom prst="pie">
          <a:avLst>
            <a:gd name="adj1" fmla="val 5400000"/>
            <a:gd name="adj2" fmla="val 108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KOORDINATOR / STÖDPERSONER</a:t>
          </a:r>
        </a:p>
      </dsp:txBody>
      <dsp:txXfrm>
        <a:off x="971343" y="2566907"/>
        <a:ext cx="1511927" cy="1121752"/>
      </dsp:txXfrm>
    </dsp:sp>
    <dsp:sp modelId="{21C8E439-36CE-E346-88D1-E74D8C7C6FE9}">
      <dsp:nvSpPr>
        <dsp:cNvPr id="0" name=""/>
        <dsp:cNvSpPr/>
      </dsp:nvSpPr>
      <dsp:spPr>
        <a:xfrm>
          <a:off x="561172" y="303406"/>
          <a:ext cx="4096834" cy="4096834"/>
        </a:xfrm>
        <a:prstGeom prst="pie">
          <a:avLst>
            <a:gd name="adj1" fmla="val 10800000"/>
            <a:gd name="adj2" fmla="val 16200000"/>
          </a:avLst>
        </a:prstGeom>
        <a:solidFill>
          <a:srgbClr val="2B4056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1" kern="1200" dirty="0">
              <a:solidFill>
                <a:schemeClr val="bg1"/>
              </a:solidFill>
            </a:rPr>
            <a:t>HUVUDTRÄNARE</a:t>
          </a:r>
        </a:p>
      </dsp:txBody>
      <dsp:txXfrm>
        <a:off x="971343" y="1152524"/>
        <a:ext cx="1511927" cy="1121752"/>
      </dsp:txXfrm>
    </dsp:sp>
    <dsp:sp modelId="{7041CBD5-1BA0-414A-8425-4231CF1FFB39}">
      <dsp:nvSpPr>
        <dsp:cNvPr id="0" name=""/>
        <dsp:cNvSpPr/>
      </dsp:nvSpPr>
      <dsp:spPr>
        <a:xfrm>
          <a:off x="445095" y="49792"/>
          <a:ext cx="4604061" cy="460406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1541A-E7C9-894F-9AE7-CA555E42BC4A}">
      <dsp:nvSpPr>
        <dsp:cNvPr id="0" name=""/>
        <dsp:cNvSpPr/>
      </dsp:nvSpPr>
      <dsp:spPr>
        <a:xfrm>
          <a:off x="445095" y="187329"/>
          <a:ext cx="4604061" cy="460406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AD4D3-C312-8348-BFFD-024C8B0415B9}">
      <dsp:nvSpPr>
        <dsp:cNvPr id="0" name=""/>
        <dsp:cNvSpPr/>
      </dsp:nvSpPr>
      <dsp:spPr>
        <a:xfrm>
          <a:off x="307558" y="187329"/>
          <a:ext cx="4604061" cy="460406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93C76-E4F4-8443-A6A4-3167AD3D44DF}">
      <dsp:nvSpPr>
        <dsp:cNvPr id="0" name=""/>
        <dsp:cNvSpPr/>
      </dsp:nvSpPr>
      <dsp:spPr>
        <a:xfrm>
          <a:off x="307558" y="49792"/>
          <a:ext cx="4604061" cy="460406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alpha val="29564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0.31736</cdr:x>
      <cdr:y>0.22134</cdr:y>
    </cdr:from>
    <cdr:to>
      <cdr:x>0.68264</cdr:x>
      <cdr:y>0.77866</cdr:y>
    </cdr:to>
    <cdr:sp macro="" textlink="">
      <cdr:nvSpPr>
        <cdr:cNvPr id="2" name="Flowchart: Connector 1">
          <a:extLst xmlns:a="http://schemas.openxmlformats.org/drawingml/2006/main">
            <a:ext uri="{FF2B5EF4-FFF2-40B4-BE49-F238E27FC236}">
              <a16:creationId xmlns:a16="http://schemas.microsoft.com/office/drawing/2014/main" id="{86748C85-3A30-5EB4-6610-88F63B3393E8}"/>
            </a:ext>
          </a:extLst>
        </cdr:cNvPr>
        <cdr:cNvSpPr/>
      </cdr:nvSpPr>
      <cdr:spPr>
        <a:xfrm xmlns:a="http://schemas.openxmlformats.org/drawingml/2006/main">
          <a:off x="1934611" y="899525"/>
          <a:ext cx="2226778" cy="2264950"/>
        </a:xfrm>
        <a:prstGeom xmlns:a="http://schemas.openxmlformats.org/drawingml/2006/main" prst="flowChartConnector">
          <a:avLst/>
        </a:prstGeom>
        <a:solidFill xmlns:a="http://schemas.openxmlformats.org/drawingml/2006/main">
          <a:srgbClr val="2C3F56"/>
        </a:solidFill>
        <a:ln xmlns:a="http://schemas.openxmlformats.org/drawingml/2006/main">
          <a:solidFill>
            <a:srgbClr val="2C3F56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en-US" sz="2000" b="1" kern="1200" dirty="0">
              <a:latin typeface="Barlow Semi Condensed" panose="00000506000000000000" pitchFamily="2" charset="0"/>
            </a:rPr>
            <a:t>ÅRSHJUL 2026</a:t>
          </a:r>
          <a:endParaRPr lang="en-SE" sz="2000" b="1" kern="1200" dirty="0">
            <a:latin typeface="Barlow Semi Condensed" panose="00000506000000000000" pitchFamily="2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39BB01-A2D4-8D4F-AEA7-6F7FE7A660C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AB691-B3B9-FB44-9E3E-49F1822CFF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9825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ax.pahlman@oisfotboll.se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4232F-BB92-1C4D-9F5D-A74080F8F10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823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CB32B-5CEC-CA1D-3E12-0CFEEB3A7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C672F90-AD45-210A-5383-792DBFF52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ADC72E8-78CD-9CAD-EBF9-496C2CDD4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sv-SE" dirty="0"/>
            </a:b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989A0F1-FA9E-D86E-B87F-8297E4CA3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4232F-BB92-1C4D-9F5D-A74080F8F10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69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1450-A836-C477-6759-AA6E49EFF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83127E69-DFEC-FC4B-253F-E7FDE27E5F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F2C35F3-2E73-1BA3-F2EA-A3CAEE761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23A4DED-2671-46BC-5E80-BC97FB50B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BBA348-67B7-114E-9C94-FEB1CAB18D0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867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E2848-23EB-47A1-E7EA-53CA964E3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1DBB308-CAD6-895F-D149-29BE3EB75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13678C8-5586-AC5F-A121-07EDE8BEAF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9A8394A-40BC-FD0F-6658-2DA9C3FAFE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BBA348-67B7-114E-9C94-FEB1CAB18D0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067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7F5F7-B4E0-34ED-CE4E-BE727BC54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E7591A2-0CDE-CE86-6C20-1032ED3A2A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7F1D886-5209-C6CA-1716-A9DB4A2EA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C012859-AA18-A159-1116-8A1A4B995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BBA348-67B7-114E-9C94-FEB1CAB18D0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2622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824DB3B6-B138-A797-CEF4-26C34502E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>
            <a:extLst>
              <a:ext uri="{FF2B5EF4-FFF2-40B4-BE49-F238E27FC236}">
                <a16:creationId xmlns:a16="http://schemas.microsoft.com/office/drawing/2014/main" id="{103543BF-00E0-D0EA-A801-E8D224A7D5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4" name="Google Shape;64;p2:notes">
            <a:extLst>
              <a:ext uri="{FF2B5EF4-FFF2-40B4-BE49-F238E27FC236}">
                <a16:creationId xmlns:a16="http://schemas.microsoft.com/office/drawing/2014/main" id="{B10D7511-260D-2163-7A9F-2957132A65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181134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4232F-BB92-1C4D-9F5D-A74080F8F10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7382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4232F-BB92-1C4D-9F5D-A74080F8F10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535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45FBA-9092-8FE7-1A3B-A2A295063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E49B8EF-F7FA-2EDF-2704-24C8ADFE5C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A9C2711-CFE6-5A5E-D7A3-FB3076E2E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BC7513A-68EF-C2A0-8114-D6D29A1F03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4232F-BB92-1C4D-9F5D-A74080F8F10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930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D1554-B909-8183-478C-19588C6F1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182256CB-065D-8C7E-56C3-9AB821DFF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DEC854E-8AE7-257E-046B-182DB38EB2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F353131-3992-2335-8407-38B880377F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4232F-BB92-1C4D-9F5D-A74080F8F10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297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0FC17-605F-C888-9F47-818400243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1CB79F6-F714-D579-0DC1-FA5FBBD20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1974FAC-CFBB-C38D-D0AF-157603982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50CCB3D-CC41-F36D-3871-2FF8AF423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4232F-BB92-1C4D-9F5D-A74080F8F10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057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D2613-117B-3296-A8E1-BCABE5F5D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B4C211D-A6DD-11C9-370A-B05FDFED1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0C6FF12-1289-0C22-24B3-A63658C64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dirty="0">
                <a:solidFill>
                  <a:schemeClr val="bg1"/>
                </a:solidFill>
              </a:rPr>
              <a:t>Anmäl genom att maila följande information till </a:t>
            </a:r>
            <a:r>
              <a:rPr lang="sv-SE" sz="1200" dirty="0">
                <a:solidFill>
                  <a:schemeClr val="bg1"/>
                </a:solidFill>
                <a:hlinkClick r:id="rId3"/>
              </a:rPr>
              <a:t>max.pahlman@oisfotboll.se</a:t>
            </a:r>
            <a:endParaRPr lang="sv-SE" sz="1200" dirty="0">
              <a:solidFill>
                <a:schemeClr val="bg1"/>
              </a:solidFill>
            </a:endParaRPr>
          </a:p>
          <a:p>
            <a:r>
              <a:rPr lang="sv-SE" sz="1200" dirty="0">
                <a:solidFill>
                  <a:schemeClr val="bg1"/>
                </a:solidFill>
              </a:rPr>
              <a:t>Åldersgrupp </a:t>
            </a:r>
          </a:p>
          <a:p>
            <a:r>
              <a:rPr lang="sv-SE" sz="1200" dirty="0">
                <a:solidFill>
                  <a:schemeClr val="bg1"/>
                </a:solidFill>
              </a:rPr>
              <a:t>Antal lag</a:t>
            </a:r>
          </a:p>
          <a:p>
            <a:r>
              <a:rPr lang="sv-SE" sz="1200" dirty="0">
                <a:solidFill>
                  <a:schemeClr val="bg1"/>
                </a:solidFill>
              </a:rPr>
              <a:t>Antal spelare totalt</a:t>
            </a:r>
          </a:p>
          <a:p>
            <a:r>
              <a:rPr lang="sv-SE" sz="1200" dirty="0">
                <a:solidFill>
                  <a:schemeClr val="bg1"/>
                </a:solidFill>
              </a:rPr>
              <a:t>Ansvarig ledare</a:t>
            </a:r>
          </a:p>
          <a:p>
            <a:r>
              <a:rPr lang="sv-SE" sz="1200" dirty="0">
                <a:solidFill>
                  <a:schemeClr val="bg1"/>
                </a:solidFill>
              </a:rPr>
              <a:t>Ansvarig ledares telefonnummer och mail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72AB32E-AAF3-FE80-5D66-16BF56EEAB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4232F-BB92-1C4D-9F5D-A74080F8F10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305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CAE44-EE39-103B-1F88-90989BEED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7677E47-2DE9-86D4-65CB-7FE7CDE3CB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B7CE2F4-6591-8695-D08A-1FE82CE8A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ack för ert fantastiska engagemang. Tillsammans fortsätter vi att utveckla ÖIS barn- och ungdomsverksamhet till en trygg, inspirerande och utvecklande miljö för alla våra spelare.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792BB2C-6E03-CD94-F90D-D3DC050A7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64232F-BB92-1C4D-9F5D-A74080F8F10B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210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34FD6-F9E1-5F55-1871-FD506D27D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4FB017A-5A58-7EED-2CF6-24829519E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79D46EA-7587-2E55-8530-3CB529850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C8B293-B7BF-8BA3-2D27-9EF7493B6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28E9FE-80D7-8656-9DA4-7BDC27B6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7742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C6E561-F1ED-03F4-D3A5-988484AFC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14203D-2B75-183A-6334-2FD6A0A49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C991F9-8D4D-EA11-25B0-6A415F0E0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96E0A3-4EC9-FBF8-9707-38B0316B9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9F7FE5-8664-0918-E708-69D27C81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2814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B27C047-704A-E267-79BB-62EDD3C5F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C3BE32E-F610-4B21-7A40-35FE07DC8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C45D2C2-1183-BC5B-6D4F-721AAF149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314EA3A-8ED8-35A1-6210-93F417749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A4E913-2E36-98C8-96AB-A0C57C663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1172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F929A7-BB08-AF31-210A-50255D15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40FA8EB-83C5-18EB-E63A-E0F814E0B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E75E7D3-1A71-E821-ABA6-7E78CF31A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93FCD78-C8CB-6AD9-887A-BAA198605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29897E9-00EF-A3AD-A886-AA9A5E454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9548EB1-61FF-9575-AE40-81E4279C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5143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44BB52-4B47-3E8A-7695-05D930E91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68AC1CE-275D-937C-AE94-8BD3B3EA8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AA6812A-1D2E-0C6E-C416-CE6CEABE3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84577F4-64B6-3A1B-A0D8-FA9785CD3A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A95B669-6231-D312-1DEF-C85F57072A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77F6E5D-40C9-3519-B52A-579C6EFC5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E70799D-7ACC-9BB7-0A75-D3DD5653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CB9F28C-D479-9847-90BA-255ECEB8D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67987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B00985-985D-617F-4205-F0B4F8EDE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1230355-2354-926F-F254-7130F135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1BC16D-891A-58CD-72E3-E8BCE1409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7BC2FEC-D79A-ADEC-FB0F-5BAA970F5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8477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4128AA5-824C-1A10-3ADC-317063AA6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BB4DD87-4155-7FBD-B284-BD587E9E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6783D91-5181-23FF-8EC1-B644DE31F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0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516A6B-AA5B-EE55-3E71-B392F425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E04FE1-B274-FB26-B8A4-208C17359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E15DF80-010E-9FF4-693E-7E1F9AB84E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1FF843B-2DCC-A7BA-54B2-2F9911067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99FEEA6-ADEB-D04D-72A9-8498DCB8A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03F360C-D3DE-F49A-8C42-E51024C8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3035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F053B0-52F6-4316-05D4-04D90A757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E0B188-5B32-0419-4F49-FFEE20E2A0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ADCEEC1-421D-DCB9-7C1A-3B9937ABB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1F9962B-C31C-AA07-348E-F773F26BB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13B51BD-BD33-DC68-287F-A972417E8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C1B2D18-A02B-E749-CAA4-D7BD78F75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1758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E7CD59-43E2-7D4C-12DE-C168C8F87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2EAB24A-223F-2EB9-14F8-B16731418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A4BC6A-1B78-EB3F-940F-5DBD5C731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7B34C91-50EF-D99A-714A-C023C4120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71CD9EE-FCA8-B1F9-1AE6-CC4B8828F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7998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A14DB57-31BF-1993-C81A-046A6FA6C9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B8E2C32-B6A6-8F85-ECC3-C4C9F730F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5C5745-3061-7661-3973-52244A3F2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5AEB1B-4772-01F9-8D36-A7801D181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5A925EC-CAB2-C665-07D0-E024F8373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422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E4FE2A-E2BA-06A8-72E2-6A59AE814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79D5BB3-BFEF-9A76-A1BC-3FDF37238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B353969-217A-592E-DFE8-AC759EF5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C64674-386E-3F12-12BE-4E31F0AC7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453D0C1-9792-20EB-7389-D3F5CC88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7907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CE6A5A-D393-3022-A04B-84592CE47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B60E63-E0E5-6CBA-DCBC-88F5205EC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E41F770-58C5-B3D0-C3DE-FED83B899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D87B1B4-EE9B-95D4-B5CF-0D7ADDDA4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803382-8C17-2E5C-061D-38959C76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128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E427DD-D5D4-F430-5FA9-B18C191DC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D490318-25D0-6C8F-3AA8-37B2D7999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0B40D3-1B8E-A7BB-624A-D5184C32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755376-196B-5E17-5EE4-07B576E4E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2AC70F9-A73B-9C7C-2354-EE6D92186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8059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ADE67E-2741-2B3E-0670-9CED38CB6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30A7AD-2906-2BFF-19B9-36F48868D9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3F08608-F338-F934-D13B-80C33F215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44F1741-F291-100A-B767-07786733C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D4F8A24-FB9F-9023-9F97-2E07545D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9A226DA-D175-88E0-D2F5-A65444C91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1527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8F7C2F-A730-8EE0-1DBE-621F2BBE8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DAC62E6-1951-3244-98B2-85E27832D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7EF8621-E550-3971-2E52-A846A0CFFE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5C9CD7F-0354-0E19-D415-AA56CD635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98147FB-E3ED-CC0E-0921-4C82BAFF17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75B252E-3A61-E561-1957-9617D07D4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09C2C8A-DB3C-2297-4480-C685FC67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A8813D0A-FF65-67AF-6B25-F8B9B0EA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7240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D6FCA2-AE6E-7E55-A465-ED30F948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8ACFC1A-8A8C-8DB7-77A1-EE146886A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DB04E46-F865-4EF7-3E9C-BF17511DE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B620D9B-3139-1CDF-CE40-A8431AA3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9337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29E5196-B8EE-3A20-A2AD-E0A5636AA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9829F49-57F0-4DD1-5F92-555FBFE72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E07A737-D087-DD75-46DD-CEFC8032C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9479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565576-6F35-ECE3-F7B4-BB6377510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869E29-8F58-350C-C395-894CC669E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4B1BE74-8EAC-F9B6-B5B5-EDC18947C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9CBB43-BF32-C1EF-2ACD-879FFDB3E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D892C05-5A6A-C269-3033-1AA9F1F4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2B7F643-FC36-BA02-A94B-8526EA0D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632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AA2B28-C333-6446-C15B-71887B3A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071F2A2-4B17-FF78-8203-F543FABA44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4D4F973-3E89-F05B-8015-4AC71755E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683845E-AF2A-7643-429D-F1E8093AA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B83690-24C5-DE15-8C76-AE87DFD0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E0A474B-9B13-F507-2F92-CE43D03A8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9500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A8E104-93FC-55F8-3A9A-60D893F1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F97B675-347A-A637-5E2C-846DF5757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1D7628-7D91-AFB8-3354-680BFDF5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CF96C7-8D03-3CE1-6FD8-152B5FCD1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8F8B289-6B6E-DB42-EFDB-87FDF4D51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1573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6FDC245-A123-3DBA-17D7-D701699CEC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A4ECD20-0B96-D34B-EECA-3201BD986A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15768C-34F5-654B-C3D0-8DA79510A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E714A6-EDF7-BB94-BE73-20DC3914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84CCF2E-8251-F6BA-19D6-99BB1DC95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7922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609585" lvl="0" indent="-304792" algn="ctr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2400"/>
            </a:lvl1pPr>
            <a:lvl2pPr marL="1219170" lvl="1" indent="-304792" algn="ctr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2400"/>
            </a:lvl2pPr>
            <a:lvl3pPr marL="1828754" lvl="2" indent="-304792" algn="ctr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2400"/>
            </a:lvl3pPr>
            <a:lvl4pPr marL="2438339" lvl="3" indent="-304792" algn="ctr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2400"/>
            </a:lvl4pPr>
            <a:lvl5pPr marL="3047924" lvl="4" indent="-304792" algn="ctr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2400"/>
            </a:lvl5pPr>
            <a:lvl6pPr marL="3657509" lvl="5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6pPr>
            <a:lvl7pPr marL="4267093" lvl="6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7pPr>
            <a:lvl8pPr marL="4876678" lvl="7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8pPr>
            <a:lvl9pPr marL="5486263" lvl="8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sldNum" idx="12"/>
          </p:nvPr>
        </p:nvSpPr>
        <p:spPr>
          <a:xfrm>
            <a:off x="11060516" y="6400459"/>
            <a:ext cx="293285" cy="276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198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sldNum" idx="12"/>
          </p:nvPr>
        </p:nvSpPr>
        <p:spPr>
          <a:xfrm>
            <a:off x="11060516" y="6400459"/>
            <a:ext cx="293285" cy="276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826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_WITH_CAPTION_TEXT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1"/>
          </p:nvPr>
        </p:nvSpPr>
        <p:spPr>
          <a:xfrm>
            <a:off x="5183189" y="987425"/>
            <a:ext cx="6172201" cy="487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609585" lvl="0" indent="-507987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400"/>
              <a:buChar char="•"/>
              <a:defRPr sz="3200"/>
            </a:lvl1pPr>
            <a:lvl2pPr marL="1219170" lvl="1" indent="-507987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400"/>
              <a:buChar char="•"/>
              <a:defRPr sz="3200"/>
            </a:lvl2pPr>
            <a:lvl3pPr marL="1828754" lvl="2" indent="-507987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400"/>
              <a:buChar char="•"/>
              <a:defRPr sz="3200"/>
            </a:lvl3pPr>
            <a:lvl4pPr marL="2438339" lvl="3" indent="-507987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400"/>
              <a:buChar char="•"/>
              <a:defRPr sz="3200"/>
            </a:lvl4pPr>
            <a:lvl5pPr marL="3047924" lvl="4" indent="-507987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400"/>
              <a:buChar char="•"/>
              <a:defRPr sz="3200"/>
            </a:lvl5pPr>
            <a:lvl6pPr marL="3657509" lvl="5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6pPr>
            <a:lvl7pPr marL="4267093" lvl="6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7pPr>
            <a:lvl8pPr marL="4876678" lvl="7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8pPr>
            <a:lvl9pPr marL="5486263" lvl="8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40" cy="3811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609585" lvl="0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1pPr>
            <a:lvl2pPr marL="1219170" lvl="1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2pPr>
            <a:lvl3pPr marL="1828754" lvl="2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3pPr>
            <a:lvl4pPr marL="2438339" lvl="3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4pPr>
            <a:lvl5pPr marL="3047924" lvl="4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5pPr>
            <a:lvl6pPr marL="3657509" lvl="5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6pPr>
            <a:lvl7pPr marL="4267093" lvl="6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7pPr>
            <a:lvl8pPr marL="4876678" lvl="7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8pPr>
            <a:lvl9pPr marL="5486263" lvl="8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sldNum" idx="12"/>
          </p:nvPr>
        </p:nvSpPr>
        <p:spPr>
          <a:xfrm>
            <a:off x="11060516" y="6400459"/>
            <a:ext cx="293285" cy="276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3899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_WITH_CAPTION_TEXT" type="picTx">
  <p:cSld name="PICTURE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5"/>
          <p:cNvSpPr>
            <a:spLocks noGrp="1"/>
          </p:cNvSpPr>
          <p:nvPr>
            <p:ph type="pic" idx="2"/>
          </p:nvPr>
        </p:nvSpPr>
        <p:spPr>
          <a:xfrm>
            <a:off x="5183189" y="987425"/>
            <a:ext cx="6172201" cy="4873628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600"/>
            </a:lvl2pPr>
            <a:lvl3pPr marL="1828754" lvl="2" indent="-304792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600"/>
            </a:lvl3pPr>
            <a:lvl4pPr marL="2438339" lvl="3" indent="-304792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600"/>
            </a:lvl4pPr>
            <a:lvl5pPr marL="3047924" lvl="4" indent="-304792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defRPr sz="1600"/>
            </a:lvl5pPr>
            <a:lvl6pPr marL="3657509" lvl="5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6pPr>
            <a:lvl7pPr marL="4267093" lvl="6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7pPr>
            <a:lvl8pPr marL="4876678" lvl="7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8pPr>
            <a:lvl9pPr marL="5486263" lvl="8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sldNum" idx="12"/>
          </p:nvPr>
        </p:nvSpPr>
        <p:spPr>
          <a:xfrm>
            <a:off x="11060516" y="6400459"/>
            <a:ext cx="293285" cy="276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123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_TEXT" type="vertTx">
  <p:cSld name="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9" cy="10515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609585" lvl="0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1pPr>
            <a:lvl2pPr marL="1219170" lvl="1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2pPr>
            <a:lvl3pPr marL="1828754" lvl="2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3pPr>
            <a:lvl4pPr marL="2438339" lvl="3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4pPr>
            <a:lvl5pPr marL="3047924" lvl="4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5pPr>
            <a:lvl6pPr marL="3657509" lvl="5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6pPr>
            <a:lvl7pPr marL="4267093" lvl="6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7pPr>
            <a:lvl8pPr marL="4876678" lvl="7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8pPr>
            <a:lvl9pPr marL="5486263" lvl="8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sldNum" idx="12"/>
          </p:nvPr>
        </p:nvSpPr>
        <p:spPr>
          <a:xfrm>
            <a:off x="11060516" y="6400459"/>
            <a:ext cx="293285" cy="276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452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_TITLE_AND_VERTICAL_TEXT" type="vertTitleAndTx">
  <p:cSld name="VERTICAL_TITLE_AND_VERTICAL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9" cy="262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body" idx="1"/>
          </p:nvPr>
        </p:nvSpPr>
        <p:spPr>
          <a:xfrm rot="5400000">
            <a:off x="1799429" y="-596107"/>
            <a:ext cx="5811840" cy="7734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609585" lvl="0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1pPr>
            <a:lvl2pPr marL="1219170" lvl="1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2pPr>
            <a:lvl3pPr marL="1828754" lvl="2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3pPr>
            <a:lvl4pPr marL="2438339" lvl="3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4pPr>
            <a:lvl5pPr marL="3047924" lvl="4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5pPr>
            <a:lvl6pPr marL="3657509" lvl="5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6pPr>
            <a:lvl7pPr marL="4267093" lvl="6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7pPr>
            <a:lvl8pPr marL="4876678" lvl="7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8pPr>
            <a:lvl9pPr marL="5486263" lvl="8" indent="-482588" algn="l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SzPts val="21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sldNum" idx="12"/>
          </p:nvPr>
        </p:nvSpPr>
        <p:spPr>
          <a:xfrm>
            <a:off x="11060516" y="6400459"/>
            <a:ext cx="293285" cy="276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4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CA35083-CEF8-9FA3-9222-6376C3F1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1AF0847-F806-8A31-83A9-569623E64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CB7F28E-CC9C-A246-397A-AE705B2447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DC8554-0E70-4540-8418-5A9A302963B3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517005D-C60C-31EB-FE64-0D27598F3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1B0491-8B9F-2892-02D0-D9F164DF9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F9F66-DA11-DB41-A8CA-8F22BDC6C0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3964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706A989-5351-B708-F747-635D9EE80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7506EB-DBC1-698F-3FBF-DE70ABBCD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D7745EA-2381-D66B-4DFC-9D48E87F8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A15708-0761-3042-A160-AAA98AA0506B}" type="datetimeFigureOut">
              <a:rPr lang="sv-SE" smtClean="0"/>
              <a:t>2026-04-24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AF0D70-4A8C-4147-0C53-E4B2B6E339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58FF57D-19D2-88C4-7732-169A90C21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EF8BF0-07A3-BC41-A500-A533C045D91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93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609600" y="92075"/>
            <a:ext cx="10972800" cy="150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619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11060516" y="6400459"/>
            <a:ext cx="293285" cy="276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25918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max.pahlman@oisfotboll.s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6D4BDC-06E1-8D9B-1FAB-57831F5A9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BCC6AF19-EE10-130D-56B7-572092D1F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2019" y="1675174"/>
            <a:ext cx="2227959" cy="2227959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2B702512-640F-0C1F-AC82-77F6BFB67F4C}"/>
              </a:ext>
            </a:extLst>
          </p:cNvPr>
          <p:cNvSpPr txBox="1"/>
          <p:nvPr/>
        </p:nvSpPr>
        <p:spPr>
          <a:xfrm>
            <a:off x="2951034" y="4105608"/>
            <a:ext cx="62899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BARN OCH UNGDOM 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LEDARMÖTE &amp; INFORMATION</a:t>
            </a:r>
          </a:p>
        </p:txBody>
      </p:sp>
    </p:spTree>
    <p:extLst>
      <p:ext uri="{BB962C8B-B14F-4D97-AF65-F5344CB8AC3E}">
        <p14:creationId xmlns:p14="http://schemas.microsoft.com/office/powerpoint/2010/main" val="2728320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38D76B-4465-2DA1-3F69-359B83FFD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ruta 10">
            <a:extLst>
              <a:ext uri="{FF2B5EF4-FFF2-40B4-BE49-F238E27FC236}">
                <a16:creationId xmlns:a16="http://schemas.microsoft.com/office/drawing/2014/main" id="{320C0EF0-1E0E-4345-ACC8-E2E71C197865}"/>
              </a:ext>
            </a:extLst>
          </p:cNvPr>
          <p:cNvSpPr txBox="1"/>
          <p:nvPr/>
        </p:nvSpPr>
        <p:spPr>
          <a:xfrm>
            <a:off x="2951036" y="309463"/>
            <a:ext cx="6289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BARN OCH UNGDOM 2026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8EB42E6-09A3-4299-8516-318C75B41186}"/>
              </a:ext>
            </a:extLst>
          </p:cNvPr>
          <p:cNvSpPr txBox="1"/>
          <p:nvPr/>
        </p:nvSpPr>
        <p:spPr>
          <a:xfrm>
            <a:off x="1389268" y="1690299"/>
            <a:ext cx="1719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ENKÄT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7F51374-690D-7B8B-DA5A-7CD43A3868AC}"/>
              </a:ext>
            </a:extLst>
          </p:cNvPr>
          <p:cNvSpPr txBox="1"/>
          <p:nvPr/>
        </p:nvSpPr>
        <p:spPr>
          <a:xfrm>
            <a:off x="6095999" y="1690299"/>
            <a:ext cx="58154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BELASTNINGSREGISTER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29FB816-721E-F3B5-392D-53F302410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613" y="2611582"/>
            <a:ext cx="3314700" cy="335280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E0870463-64C2-80E1-A503-1E6FDFB54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04" y="2611582"/>
            <a:ext cx="338503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76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3E9F49-FDD3-93F1-6C9C-53D10BBD6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E4733BF1-E328-3781-0B47-F8BAAB83A86A}"/>
              </a:ext>
            </a:extLst>
          </p:cNvPr>
          <p:cNvSpPr txBox="1"/>
          <p:nvPr/>
        </p:nvSpPr>
        <p:spPr>
          <a:xfrm>
            <a:off x="4635888" y="483880"/>
            <a:ext cx="29202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ENKÄT 2025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srgbClr val="C5A74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084DFE2-9BA7-47D4-B156-7A284B352B92}"/>
              </a:ext>
            </a:extLst>
          </p:cNvPr>
          <p:cNvSpPr txBox="1"/>
          <p:nvPr/>
        </p:nvSpPr>
        <p:spPr>
          <a:xfrm>
            <a:off x="498210" y="1813147"/>
            <a:ext cx="35925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EFTERFRÅGAN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srgbClr val="C5A74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972C820-9AF4-6999-F068-5AC4E677F796}"/>
              </a:ext>
            </a:extLst>
          </p:cNvPr>
          <p:cNvSpPr txBox="1"/>
          <p:nvPr/>
        </p:nvSpPr>
        <p:spPr>
          <a:xfrm>
            <a:off x="8101269" y="1813147"/>
            <a:ext cx="26331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ÅTGÄRDAT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srgbClr val="C5A74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FDAACC3-0EA3-75CB-0B65-4F21680CE747}"/>
              </a:ext>
            </a:extLst>
          </p:cNvPr>
          <p:cNvSpPr txBox="1"/>
          <p:nvPr/>
        </p:nvSpPr>
        <p:spPr>
          <a:xfrm>
            <a:off x="498210" y="2971800"/>
            <a:ext cx="536999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Ett omtag kring flickfotbollen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Struktur på material och hygienartiklar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Gemensamt material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Större och mer resurser på barn och ungdomsavdelningen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Målvaktsträning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Extra-träning och ambitionsträning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Träningsmetodik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C415024-BD4D-B99B-4364-268D017A23A3}"/>
              </a:ext>
            </a:extLst>
          </p:cNvPr>
          <p:cNvSpPr txBox="1"/>
          <p:nvPr/>
        </p:nvSpPr>
        <p:spPr>
          <a:xfrm>
            <a:off x="6323797" y="2971800"/>
            <a:ext cx="573354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Karin och Cornelia som stärker flickfotbollen för elit och ungdom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Ett tydligt och fungerande system med hjälp av Oliver i förhållande till ledarkläder och material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Materialboden med häckar, pinnar mm. Förslag på nytt material efterfrågas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Från 35% på en person till två personer på 150%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Gemensam målvaktsträning under förra året för de äldre lagen, ambition att fortsätta 2026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Lirarpasset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Mallar och dokument som kommer att presenteras</a:t>
            </a:r>
          </a:p>
        </p:txBody>
      </p:sp>
    </p:spTree>
    <p:extLst>
      <p:ext uri="{BB962C8B-B14F-4D97-AF65-F5344CB8AC3E}">
        <p14:creationId xmlns:p14="http://schemas.microsoft.com/office/powerpoint/2010/main" val="3020093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27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E362BC-A14B-31C4-13EA-1562D3291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Rak 1">
            <a:extLst>
              <a:ext uri="{FF2B5EF4-FFF2-40B4-BE49-F238E27FC236}">
                <a16:creationId xmlns:a16="http://schemas.microsoft.com/office/drawing/2014/main" id="{D10C4B3D-0D88-4BDA-F33D-3CB84BCA5315}"/>
              </a:ext>
            </a:extLst>
          </p:cNvPr>
          <p:cNvCxnSpPr>
            <a:cxnSpLocks/>
            <a:stCxn id="79" idx="2"/>
            <a:endCxn id="85" idx="0"/>
          </p:cNvCxnSpPr>
          <p:nvPr/>
        </p:nvCxnSpPr>
        <p:spPr>
          <a:xfrm flipH="1">
            <a:off x="11565105" y="2748710"/>
            <a:ext cx="1" cy="186579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Vinklad  2">
            <a:extLst>
              <a:ext uri="{FF2B5EF4-FFF2-40B4-BE49-F238E27FC236}">
                <a16:creationId xmlns:a16="http://schemas.microsoft.com/office/drawing/2014/main" id="{F428C7A9-44F0-5CD8-C7FB-6A6B6282BF58}"/>
              </a:ext>
            </a:extLst>
          </p:cNvPr>
          <p:cNvCxnSpPr>
            <a:cxnSpLocks/>
            <a:stCxn id="85" idx="2"/>
            <a:endCxn id="118" idx="0"/>
          </p:cNvCxnSpPr>
          <p:nvPr/>
        </p:nvCxnSpPr>
        <p:spPr>
          <a:xfrm rot="5400000">
            <a:off x="11410170" y="3352176"/>
            <a:ext cx="59031" cy="250840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Vinklad  3">
            <a:extLst>
              <a:ext uri="{FF2B5EF4-FFF2-40B4-BE49-F238E27FC236}">
                <a16:creationId xmlns:a16="http://schemas.microsoft.com/office/drawing/2014/main" id="{358CFFB7-D65B-825D-F56E-F2AB8323C234}"/>
              </a:ext>
            </a:extLst>
          </p:cNvPr>
          <p:cNvCxnSpPr>
            <a:cxnSpLocks/>
            <a:stCxn id="131" idx="0"/>
          </p:cNvCxnSpPr>
          <p:nvPr/>
        </p:nvCxnSpPr>
        <p:spPr>
          <a:xfrm rot="5400000" flipH="1" flipV="1">
            <a:off x="11681549" y="3943045"/>
            <a:ext cx="30273" cy="263162"/>
          </a:xfrm>
          <a:prstGeom prst="bentConnector2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Vinklad  4">
            <a:extLst>
              <a:ext uri="{FF2B5EF4-FFF2-40B4-BE49-F238E27FC236}">
                <a16:creationId xmlns:a16="http://schemas.microsoft.com/office/drawing/2014/main" id="{908C17A0-3073-E634-7A2E-D52E8A886517}"/>
              </a:ext>
            </a:extLst>
          </p:cNvPr>
          <p:cNvCxnSpPr>
            <a:cxnSpLocks/>
            <a:stCxn id="85" idx="2"/>
          </p:cNvCxnSpPr>
          <p:nvPr/>
        </p:nvCxnSpPr>
        <p:spPr>
          <a:xfrm rot="16200000" flipH="1">
            <a:off x="11390981" y="3622204"/>
            <a:ext cx="611408" cy="263161"/>
          </a:xfrm>
          <a:prstGeom prst="bentConnector3">
            <a:avLst>
              <a:gd name="adj1" fmla="val 4482"/>
            </a:avLst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ak 5">
            <a:extLst>
              <a:ext uri="{FF2B5EF4-FFF2-40B4-BE49-F238E27FC236}">
                <a16:creationId xmlns:a16="http://schemas.microsoft.com/office/drawing/2014/main" id="{9C3C6950-4323-6D17-7A14-ADBF7D5B5204}"/>
              </a:ext>
            </a:extLst>
          </p:cNvPr>
          <p:cNvCxnSpPr>
            <a:cxnSpLocks/>
            <a:stCxn id="132" idx="0"/>
            <a:endCxn id="131" idx="2"/>
          </p:cNvCxnSpPr>
          <p:nvPr/>
        </p:nvCxnSpPr>
        <p:spPr>
          <a:xfrm flipV="1">
            <a:off x="11565104" y="4602554"/>
            <a:ext cx="0" cy="92855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>
            <a:extLst>
              <a:ext uri="{FF2B5EF4-FFF2-40B4-BE49-F238E27FC236}">
                <a16:creationId xmlns:a16="http://schemas.microsoft.com/office/drawing/2014/main" id="{802B3AD1-E03B-AB39-C550-D3A496E29A21}"/>
              </a:ext>
            </a:extLst>
          </p:cNvPr>
          <p:cNvCxnSpPr>
            <a:cxnSpLocks/>
            <a:stCxn id="119" idx="0"/>
            <a:endCxn id="128" idx="2"/>
          </p:cNvCxnSpPr>
          <p:nvPr/>
        </p:nvCxnSpPr>
        <p:spPr>
          <a:xfrm>
            <a:off x="10363058" y="3401086"/>
            <a:ext cx="0" cy="985534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7">
            <a:extLst>
              <a:ext uri="{FF2B5EF4-FFF2-40B4-BE49-F238E27FC236}">
                <a16:creationId xmlns:a16="http://schemas.microsoft.com/office/drawing/2014/main" id="{CFE0F5B3-7C64-2483-4E64-F3C0F8E8BB33}"/>
              </a:ext>
            </a:extLst>
          </p:cNvPr>
          <p:cNvCxnSpPr>
            <a:cxnSpLocks/>
            <a:stCxn id="75" idx="2"/>
            <a:endCxn id="123" idx="0"/>
          </p:cNvCxnSpPr>
          <p:nvPr/>
        </p:nvCxnSpPr>
        <p:spPr>
          <a:xfrm flipH="1">
            <a:off x="6750083" y="2744623"/>
            <a:ext cx="5" cy="190666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8">
            <a:extLst>
              <a:ext uri="{FF2B5EF4-FFF2-40B4-BE49-F238E27FC236}">
                <a16:creationId xmlns:a16="http://schemas.microsoft.com/office/drawing/2014/main" id="{BC2E66DA-A73A-E396-C0A8-44D587157A37}"/>
              </a:ext>
            </a:extLst>
          </p:cNvPr>
          <p:cNvCxnSpPr>
            <a:cxnSpLocks/>
            <a:stCxn id="77" idx="2"/>
            <a:endCxn id="125" idx="2"/>
          </p:cNvCxnSpPr>
          <p:nvPr/>
        </p:nvCxnSpPr>
        <p:spPr>
          <a:xfrm flipH="1">
            <a:off x="7953842" y="2744625"/>
            <a:ext cx="2" cy="998839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>
            <a:extLst>
              <a:ext uri="{FF2B5EF4-FFF2-40B4-BE49-F238E27FC236}">
                <a16:creationId xmlns:a16="http://schemas.microsoft.com/office/drawing/2014/main" id="{44FC2221-31FC-FE9F-194D-92BEB094ECF4}"/>
              </a:ext>
            </a:extLst>
          </p:cNvPr>
          <p:cNvCxnSpPr>
            <a:cxnSpLocks/>
            <a:stCxn id="76" idx="2"/>
            <a:endCxn id="127" idx="2"/>
          </p:cNvCxnSpPr>
          <p:nvPr/>
        </p:nvCxnSpPr>
        <p:spPr>
          <a:xfrm flipH="1">
            <a:off x="9157594" y="2744623"/>
            <a:ext cx="3" cy="1286508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Vinklad  12">
            <a:extLst>
              <a:ext uri="{FF2B5EF4-FFF2-40B4-BE49-F238E27FC236}">
                <a16:creationId xmlns:a16="http://schemas.microsoft.com/office/drawing/2014/main" id="{F64C703E-A560-13B3-3FFA-A6C92B31AA00}"/>
              </a:ext>
            </a:extLst>
          </p:cNvPr>
          <p:cNvCxnSpPr>
            <a:cxnSpLocks/>
            <a:stCxn id="78" idx="2"/>
            <a:endCxn id="104" idx="0"/>
          </p:cNvCxnSpPr>
          <p:nvPr/>
        </p:nvCxnSpPr>
        <p:spPr>
          <a:xfrm rot="5400000">
            <a:off x="10107724" y="2681661"/>
            <a:ext cx="190665" cy="316590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Vinklad  13">
            <a:extLst>
              <a:ext uri="{FF2B5EF4-FFF2-40B4-BE49-F238E27FC236}">
                <a16:creationId xmlns:a16="http://schemas.microsoft.com/office/drawing/2014/main" id="{240072E9-44B7-F7BE-38DF-25E12F988D1B}"/>
              </a:ext>
            </a:extLst>
          </p:cNvPr>
          <p:cNvCxnSpPr>
            <a:stCxn id="78" idx="2"/>
            <a:endCxn id="105" idx="0"/>
          </p:cNvCxnSpPr>
          <p:nvPr/>
        </p:nvCxnSpPr>
        <p:spPr>
          <a:xfrm rot="16200000" flipH="1">
            <a:off x="10408663" y="2697312"/>
            <a:ext cx="190665" cy="285288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Vinklad  14">
            <a:extLst>
              <a:ext uri="{FF2B5EF4-FFF2-40B4-BE49-F238E27FC236}">
                <a16:creationId xmlns:a16="http://schemas.microsoft.com/office/drawing/2014/main" id="{E605F128-46FD-7817-8F12-C4AEE51C9CDB}"/>
              </a:ext>
            </a:extLst>
          </p:cNvPr>
          <p:cNvCxnSpPr>
            <a:stCxn id="123" idx="2"/>
            <a:endCxn id="81" idx="0"/>
          </p:cNvCxnSpPr>
          <p:nvPr/>
        </p:nvCxnSpPr>
        <p:spPr>
          <a:xfrm rot="16200000" flipH="1">
            <a:off x="6849916" y="3128255"/>
            <a:ext cx="102900" cy="302567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Vinklad  15">
            <a:extLst>
              <a:ext uri="{FF2B5EF4-FFF2-40B4-BE49-F238E27FC236}">
                <a16:creationId xmlns:a16="http://schemas.microsoft.com/office/drawing/2014/main" id="{03E3A70D-A173-9D8D-7543-C6AF1C08F401}"/>
              </a:ext>
            </a:extLst>
          </p:cNvPr>
          <p:cNvCxnSpPr>
            <a:stCxn id="123" idx="2"/>
            <a:endCxn id="80" idx="0"/>
          </p:cNvCxnSpPr>
          <p:nvPr/>
        </p:nvCxnSpPr>
        <p:spPr>
          <a:xfrm rot="5400000">
            <a:off x="6539265" y="3122325"/>
            <a:ext cx="105054" cy="316583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16">
            <a:extLst>
              <a:ext uri="{FF2B5EF4-FFF2-40B4-BE49-F238E27FC236}">
                <a16:creationId xmlns:a16="http://schemas.microsoft.com/office/drawing/2014/main" id="{6D7489E8-F034-1BE9-1127-3B2969BB2D3F}"/>
              </a:ext>
            </a:extLst>
          </p:cNvPr>
          <p:cNvCxnSpPr>
            <a:stCxn id="80" idx="2"/>
            <a:endCxn id="82" idx="0"/>
          </p:cNvCxnSpPr>
          <p:nvPr/>
        </p:nvCxnSpPr>
        <p:spPr>
          <a:xfrm>
            <a:off x="6433500" y="3672228"/>
            <a:ext cx="0" cy="71236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ak 17">
            <a:extLst>
              <a:ext uri="{FF2B5EF4-FFF2-40B4-BE49-F238E27FC236}">
                <a16:creationId xmlns:a16="http://schemas.microsoft.com/office/drawing/2014/main" id="{5F51ACCD-646E-D7A3-B9D4-0D2B183A4AB4}"/>
              </a:ext>
            </a:extLst>
          </p:cNvPr>
          <p:cNvCxnSpPr>
            <a:stCxn id="81" idx="2"/>
            <a:endCxn id="124" idx="0"/>
          </p:cNvCxnSpPr>
          <p:nvPr/>
        </p:nvCxnSpPr>
        <p:spPr>
          <a:xfrm flipH="1">
            <a:off x="7052649" y="3670074"/>
            <a:ext cx="1" cy="73390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>
            <a:extLst>
              <a:ext uri="{FF2B5EF4-FFF2-40B4-BE49-F238E27FC236}">
                <a16:creationId xmlns:a16="http://schemas.microsoft.com/office/drawing/2014/main" id="{70C90485-BEF4-8759-6496-0C341E5AEA92}"/>
              </a:ext>
            </a:extLst>
          </p:cNvPr>
          <p:cNvCxnSpPr>
            <a:stCxn id="33" idx="0"/>
            <a:endCxn id="112" idx="2"/>
          </p:cNvCxnSpPr>
          <p:nvPr/>
        </p:nvCxnSpPr>
        <p:spPr>
          <a:xfrm>
            <a:off x="363734" y="2948173"/>
            <a:ext cx="0" cy="1366785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19">
            <a:extLst>
              <a:ext uri="{FF2B5EF4-FFF2-40B4-BE49-F238E27FC236}">
                <a16:creationId xmlns:a16="http://schemas.microsoft.com/office/drawing/2014/main" id="{1B2F50AB-CE0D-90C3-D530-99B0F291B1AF}"/>
              </a:ext>
            </a:extLst>
          </p:cNvPr>
          <p:cNvCxnSpPr>
            <a:stCxn id="36" idx="0"/>
            <a:endCxn id="110" idx="2"/>
          </p:cNvCxnSpPr>
          <p:nvPr/>
        </p:nvCxnSpPr>
        <p:spPr>
          <a:xfrm>
            <a:off x="1069566" y="2948173"/>
            <a:ext cx="0" cy="1371089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20">
            <a:extLst>
              <a:ext uri="{FF2B5EF4-FFF2-40B4-BE49-F238E27FC236}">
                <a16:creationId xmlns:a16="http://schemas.microsoft.com/office/drawing/2014/main" id="{0F7541E8-13EF-1452-3202-B7FD6757E587}"/>
              </a:ext>
            </a:extLst>
          </p:cNvPr>
          <p:cNvCxnSpPr>
            <a:stCxn id="73" idx="0"/>
            <a:endCxn id="45" idx="2"/>
          </p:cNvCxnSpPr>
          <p:nvPr/>
        </p:nvCxnSpPr>
        <p:spPr>
          <a:xfrm>
            <a:off x="1879073" y="4217079"/>
            <a:ext cx="0" cy="1335094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k 21">
            <a:extLst>
              <a:ext uri="{FF2B5EF4-FFF2-40B4-BE49-F238E27FC236}">
                <a16:creationId xmlns:a16="http://schemas.microsoft.com/office/drawing/2014/main" id="{0DE67701-B673-1696-3F3E-A15DF0DDCEBF}"/>
              </a:ext>
            </a:extLst>
          </p:cNvPr>
          <p:cNvCxnSpPr>
            <a:stCxn id="74" idx="0"/>
            <a:endCxn id="42" idx="2"/>
          </p:cNvCxnSpPr>
          <p:nvPr/>
        </p:nvCxnSpPr>
        <p:spPr>
          <a:xfrm>
            <a:off x="2573813" y="4217078"/>
            <a:ext cx="0" cy="2307003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ak 22">
            <a:extLst>
              <a:ext uri="{FF2B5EF4-FFF2-40B4-BE49-F238E27FC236}">
                <a16:creationId xmlns:a16="http://schemas.microsoft.com/office/drawing/2014/main" id="{9010B49A-5902-1C1C-7C7A-F9BB3E70C1F6}"/>
              </a:ext>
            </a:extLst>
          </p:cNvPr>
          <p:cNvCxnSpPr>
            <a:cxnSpLocks/>
            <a:stCxn id="32" idx="2"/>
            <a:endCxn id="95" idx="2"/>
          </p:cNvCxnSpPr>
          <p:nvPr/>
        </p:nvCxnSpPr>
        <p:spPr>
          <a:xfrm>
            <a:off x="2221902" y="2743201"/>
            <a:ext cx="10761" cy="1374950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ak 23">
            <a:extLst>
              <a:ext uri="{FF2B5EF4-FFF2-40B4-BE49-F238E27FC236}">
                <a16:creationId xmlns:a16="http://schemas.microsoft.com/office/drawing/2014/main" id="{1523CEE0-3D7D-F623-4857-4097797E1ADC}"/>
              </a:ext>
            </a:extLst>
          </p:cNvPr>
          <p:cNvCxnSpPr>
            <a:cxnSpLocks/>
            <a:stCxn id="71" idx="0"/>
            <a:endCxn id="57" idx="2"/>
          </p:cNvCxnSpPr>
          <p:nvPr/>
        </p:nvCxnSpPr>
        <p:spPr>
          <a:xfrm>
            <a:off x="3369278" y="3448250"/>
            <a:ext cx="0" cy="3093808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Rak 24">
            <a:extLst>
              <a:ext uri="{FF2B5EF4-FFF2-40B4-BE49-F238E27FC236}">
                <a16:creationId xmlns:a16="http://schemas.microsoft.com/office/drawing/2014/main" id="{547C15F5-B5B1-E710-07C1-CB865B0104F1}"/>
              </a:ext>
            </a:extLst>
          </p:cNvPr>
          <p:cNvCxnSpPr>
            <a:stCxn id="72" idx="0"/>
            <a:endCxn id="70" idx="2"/>
          </p:cNvCxnSpPr>
          <p:nvPr/>
        </p:nvCxnSpPr>
        <p:spPr>
          <a:xfrm>
            <a:off x="4064018" y="3448249"/>
            <a:ext cx="3415" cy="3093798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Rak 25">
            <a:extLst>
              <a:ext uri="{FF2B5EF4-FFF2-40B4-BE49-F238E27FC236}">
                <a16:creationId xmlns:a16="http://schemas.microsoft.com/office/drawing/2014/main" id="{E6793DD1-A216-2942-6787-F5A84925BC02}"/>
              </a:ext>
            </a:extLst>
          </p:cNvPr>
          <p:cNvCxnSpPr>
            <a:stCxn id="31" idx="2"/>
            <a:endCxn id="92" idx="2"/>
          </p:cNvCxnSpPr>
          <p:nvPr/>
        </p:nvCxnSpPr>
        <p:spPr>
          <a:xfrm flipH="1">
            <a:off x="3715746" y="2743201"/>
            <a:ext cx="3639" cy="631696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ak 26">
            <a:extLst>
              <a:ext uri="{FF2B5EF4-FFF2-40B4-BE49-F238E27FC236}">
                <a16:creationId xmlns:a16="http://schemas.microsoft.com/office/drawing/2014/main" id="{46D72470-ECE3-FED1-C921-6C146AAC11E0}"/>
              </a:ext>
            </a:extLst>
          </p:cNvPr>
          <p:cNvCxnSpPr>
            <a:stCxn id="34" idx="2"/>
            <a:endCxn id="107" idx="2"/>
          </p:cNvCxnSpPr>
          <p:nvPr/>
        </p:nvCxnSpPr>
        <p:spPr>
          <a:xfrm>
            <a:off x="5216868" y="2743200"/>
            <a:ext cx="0" cy="1041137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ktangel med rundade hörn 27">
            <a:extLst>
              <a:ext uri="{FF2B5EF4-FFF2-40B4-BE49-F238E27FC236}">
                <a16:creationId xmlns:a16="http://schemas.microsoft.com/office/drawing/2014/main" id="{F32C4A5F-35F4-64A7-FB38-5C73B3C65161}"/>
              </a:ext>
            </a:extLst>
          </p:cNvPr>
          <p:cNvSpPr/>
          <p:nvPr/>
        </p:nvSpPr>
        <p:spPr>
          <a:xfrm>
            <a:off x="4378411" y="144385"/>
            <a:ext cx="3410464" cy="840259"/>
          </a:xfrm>
          <a:prstGeom prst="roundRect">
            <a:avLst/>
          </a:prstGeom>
          <a:gradFill flip="none" rotWithShape="1">
            <a:gsLst>
              <a:gs pos="0">
                <a:srgbClr val="0E194C"/>
              </a:gs>
              <a:gs pos="25000">
                <a:srgbClr val="0E194C"/>
              </a:gs>
              <a:gs pos="75000">
                <a:srgbClr val="780708"/>
              </a:gs>
              <a:gs pos="99000">
                <a:srgbClr val="780708"/>
              </a:gs>
            </a:gsLst>
            <a:lin ang="10800000" scaled="1"/>
            <a:tileRect/>
          </a:gra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STYRELSEN</a:t>
            </a:r>
          </a:p>
        </p:txBody>
      </p:sp>
      <p:sp>
        <p:nvSpPr>
          <p:cNvPr id="29" name="Rektangel med rundade hörn 28">
            <a:extLst>
              <a:ext uri="{FF2B5EF4-FFF2-40B4-BE49-F238E27FC236}">
                <a16:creationId xmlns:a16="http://schemas.microsoft.com/office/drawing/2014/main" id="{827BFFDD-3CCD-4D87-5DA2-29D04044CA55}"/>
              </a:ext>
            </a:extLst>
          </p:cNvPr>
          <p:cNvSpPr/>
          <p:nvPr/>
        </p:nvSpPr>
        <p:spPr>
          <a:xfrm>
            <a:off x="1880989" y="1289842"/>
            <a:ext cx="2183029" cy="602010"/>
          </a:xfrm>
          <a:prstGeom prst="roundRect">
            <a:avLst/>
          </a:prstGeom>
          <a:solidFill>
            <a:srgbClr val="780706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SPORTCHEF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PONTUS FARNERUD</a:t>
            </a:r>
          </a:p>
        </p:txBody>
      </p:sp>
      <p:sp>
        <p:nvSpPr>
          <p:cNvPr id="30" name="Rektangel med rundade hörn 29">
            <a:extLst>
              <a:ext uri="{FF2B5EF4-FFF2-40B4-BE49-F238E27FC236}">
                <a16:creationId xmlns:a16="http://schemas.microsoft.com/office/drawing/2014/main" id="{925BDCFC-8449-7DD4-9136-DF50BBA8CC01}"/>
              </a:ext>
            </a:extLst>
          </p:cNvPr>
          <p:cNvSpPr/>
          <p:nvPr/>
        </p:nvSpPr>
        <p:spPr>
          <a:xfrm>
            <a:off x="59471" y="2266431"/>
            <a:ext cx="1318052" cy="476769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ELIT</a:t>
            </a:r>
          </a:p>
        </p:txBody>
      </p:sp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912A7DB2-2ED6-4955-109E-DCBA2136250F}"/>
              </a:ext>
            </a:extLst>
          </p:cNvPr>
          <p:cNvSpPr/>
          <p:nvPr/>
        </p:nvSpPr>
        <p:spPr>
          <a:xfrm>
            <a:off x="3060359" y="2266432"/>
            <a:ext cx="1318052" cy="476769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UNGDOM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MAX PÅHLMAN CASSANDRA BOLSÉN</a:t>
            </a:r>
          </a:p>
        </p:txBody>
      </p:sp>
      <p:sp>
        <p:nvSpPr>
          <p:cNvPr id="32" name="Rektangel med rundade hörn 31">
            <a:extLst>
              <a:ext uri="{FF2B5EF4-FFF2-40B4-BE49-F238E27FC236}">
                <a16:creationId xmlns:a16="http://schemas.microsoft.com/office/drawing/2014/main" id="{5FD9E08E-50EE-85C7-DA90-D3E16B31F7DC}"/>
              </a:ext>
            </a:extLst>
          </p:cNvPr>
          <p:cNvSpPr/>
          <p:nvPr/>
        </p:nvSpPr>
        <p:spPr>
          <a:xfrm>
            <a:off x="1562876" y="2266432"/>
            <a:ext cx="1318052" cy="476769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AKADEMI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JÖRGEN LENNARTSSON</a:t>
            </a:r>
          </a:p>
        </p:txBody>
      </p:sp>
      <p:sp>
        <p:nvSpPr>
          <p:cNvPr id="33" name="Rektangel med rundade hörn 32">
            <a:extLst>
              <a:ext uri="{FF2B5EF4-FFF2-40B4-BE49-F238E27FC236}">
                <a16:creationId xmlns:a16="http://schemas.microsoft.com/office/drawing/2014/main" id="{FDC08EF7-A4CD-B943-55C0-504A36216F2F}"/>
              </a:ext>
            </a:extLst>
          </p:cNvPr>
          <p:cNvSpPr/>
          <p:nvPr/>
        </p:nvSpPr>
        <p:spPr>
          <a:xfrm>
            <a:off x="55777" y="2948173"/>
            <a:ext cx="615914" cy="42013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DAM-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SENIORER</a:t>
            </a:r>
          </a:p>
        </p:txBody>
      </p:sp>
      <p:sp>
        <p:nvSpPr>
          <p:cNvPr id="34" name="Rektangel med rundade hörn 33">
            <a:extLst>
              <a:ext uri="{FF2B5EF4-FFF2-40B4-BE49-F238E27FC236}">
                <a16:creationId xmlns:a16="http://schemas.microsoft.com/office/drawing/2014/main" id="{84E5D510-FC3B-FA81-E96B-41F021FB5FBB}"/>
              </a:ext>
            </a:extLst>
          </p:cNvPr>
          <p:cNvSpPr/>
          <p:nvPr/>
        </p:nvSpPr>
        <p:spPr>
          <a:xfrm>
            <a:off x="4557842" y="2266431"/>
            <a:ext cx="1318052" cy="476769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FOTBOLLSLYFTET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SIMON</a:t>
            </a:r>
            <a:r>
              <a:rPr kumimoji="0" lang="sv-SE" sz="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AGROTH</a:t>
            </a:r>
          </a:p>
        </p:txBody>
      </p:sp>
      <p:sp>
        <p:nvSpPr>
          <p:cNvPr id="35" name="Rektangel med rundade hörn 34">
            <a:extLst>
              <a:ext uri="{FF2B5EF4-FFF2-40B4-BE49-F238E27FC236}">
                <a16:creationId xmlns:a16="http://schemas.microsoft.com/office/drawing/2014/main" id="{00325A6F-BFDB-70F8-E9E5-154B20D2A2B8}"/>
              </a:ext>
            </a:extLst>
          </p:cNvPr>
          <p:cNvSpPr/>
          <p:nvPr/>
        </p:nvSpPr>
        <p:spPr>
          <a:xfrm>
            <a:off x="8066080" y="1289842"/>
            <a:ext cx="2183029" cy="602010"/>
          </a:xfrm>
          <a:prstGeom prst="roundRect">
            <a:avLst/>
          </a:prstGeom>
          <a:solidFill>
            <a:srgbClr val="10194C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OPERATIV CHEF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JOZO MATOVAC</a:t>
            </a:r>
          </a:p>
        </p:txBody>
      </p:sp>
      <p:sp>
        <p:nvSpPr>
          <p:cNvPr id="36" name="Rektangel med rundade hörn 35">
            <a:extLst>
              <a:ext uri="{FF2B5EF4-FFF2-40B4-BE49-F238E27FC236}">
                <a16:creationId xmlns:a16="http://schemas.microsoft.com/office/drawing/2014/main" id="{27435279-5997-9F1E-F4D7-381A8807F10E}"/>
              </a:ext>
            </a:extLst>
          </p:cNvPr>
          <p:cNvSpPr/>
          <p:nvPr/>
        </p:nvSpPr>
        <p:spPr>
          <a:xfrm>
            <a:off x="761609" y="2948173"/>
            <a:ext cx="615914" cy="42013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HERR-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SENIORER</a:t>
            </a:r>
          </a:p>
        </p:txBody>
      </p:sp>
      <p:sp>
        <p:nvSpPr>
          <p:cNvPr id="37" name="Rektangel med rundade hörn 36">
            <a:extLst>
              <a:ext uri="{FF2B5EF4-FFF2-40B4-BE49-F238E27FC236}">
                <a16:creationId xmlns:a16="http://schemas.microsoft.com/office/drawing/2014/main" id="{DFCFC319-9D22-91CC-7D13-534A4EC4E3D8}"/>
              </a:ext>
            </a:extLst>
          </p:cNvPr>
          <p:cNvSpPr/>
          <p:nvPr/>
        </p:nvSpPr>
        <p:spPr>
          <a:xfrm>
            <a:off x="2264894" y="4633396"/>
            <a:ext cx="617838" cy="27082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P19</a:t>
            </a:r>
          </a:p>
        </p:txBody>
      </p:sp>
      <p:sp>
        <p:nvSpPr>
          <p:cNvPr id="38" name="Rektangel med rundade hörn 37">
            <a:extLst>
              <a:ext uri="{FF2B5EF4-FFF2-40B4-BE49-F238E27FC236}">
                <a16:creationId xmlns:a16="http://schemas.microsoft.com/office/drawing/2014/main" id="{34DFCC6F-ADBE-7A4F-0B27-61DFE3BDC686}"/>
              </a:ext>
            </a:extLst>
          </p:cNvPr>
          <p:cNvSpPr/>
          <p:nvPr/>
        </p:nvSpPr>
        <p:spPr>
          <a:xfrm>
            <a:off x="2264894" y="4957369"/>
            <a:ext cx="617838" cy="27082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P17</a:t>
            </a:r>
          </a:p>
        </p:txBody>
      </p:sp>
      <p:sp>
        <p:nvSpPr>
          <p:cNvPr id="39" name="Rektangel med rundade hörn 38">
            <a:extLst>
              <a:ext uri="{FF2B5EF4-FFF2-40B4-BE49-F238E27FC236}">
                <a16:creationId xmlns:a16="http://schemas.microsoft.com/office/drawing/2014/main" id="{8AA907F6-3570-3480-6815-D0A9CB201698}"/>
              </a:ext>
            </a:extLst>
          </p:cNvPr>
          <p:cNvSpPr/>
          <p:nvPr/>
        </p:nvSpPr>
        <p:spPr>
          <a:xfrm>
            <a:off x="2264894" y="5281342"/>
            <a:ext cx="617838" cy="27082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P16</a:t>
            </a:r>
          </a:p>
        </p:txBody>
      </p:sp>
      <p:sp>
        <p:nvSpPr>
          <p:cNvPr id="40" name="Rektangel med rundade hörn 39">
            <a:extLst>
              <a:ext uri="{FF2B5EF4-FFF2-40B4-BE49-F238E27FC236}">
                <a16:creationId xmlns:a16="http://schemas.microsoft.com/office/drawing/2014/main" id="{83693951-A064-4DE2-1B0A-449DABE789C3}"/>
              </a:ext>
            </a:extLst>
          </p:cNvPr>
          <p:cNvSpPr/>
          <p:nvPr/>
        </p:nvSpPr>
        <p:spPr>
          <a:xfrm>
            <a:off x="2264894" y="5605315"/>
            <a:ext cx="617838" cy="27082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P15</a:t>
            </a:r>
          </a:p>
        </p:txBody>
      </p:sp>
      <p:sp>
        <p:nvSpPr>
          <p:cNvPr id="41" name="Rektangel med rundade hörn 40">
            <a:extLst>
              <a:ext uri="{FF2B5EF4-FFF2-40B4-BE49-F238E27FC236}">
                <a16:creationId xmlns:a16="http://schemas.microsoft.com/office/drawing/2014/main" id="{1EB08CE3-AD53-0FC3-8565-7AF4E2D7431D}"/>
              </a:ext>
            </a:extLst>
          </p:cNvPr>
          <p:cNvSpPr/>
          <p:nvPr/>
        </p:nvSpPr>
        <p:spPr>
          <a:xfrm>
            <a:off x="2264894" y="5929288"/>
            <a:ext cx="617838" cy="27082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P14</a:t>
            </a:r>
          </a:p>
        </p:txBody>
      </p:sp>
      <p:sp>
        <p:nvSpPr>
          <p:cNvPr id="42" name="Rektangel med rundade hörn 41">
            <a:extLst>
              <a:ext uri="{FF2B5EF4-FFF2-40B4-BE49-F238E27FC236}">
                <a16:creationId xmlns:a16="http://schemas.microsoft.com/office/drawing/2014/main" id="{A8D9A274-493C-649E-085B-AB700C4CF8F3}"/>
              </a:ext>
            </a:extLst>
          </p:cNvPr>
          <p:cNvSpPr/>
          <p:nvPr/>
        </p:nvSpPr>
        <p:spPr>
          <a:xfrm>
            <a:off x="2264894" y="6253261"/>
            <a:ext cx="617838" cy="27082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P13</a:t>
            </a:r>
          </a:p>
        </p:txBody>
      </p:sp>
      <p:sp>
        <p:nvSpPr>
          <p:cNvPr id="43" name="Rektangel med rundade hörn 42">
            <a:extLst>
              <a:ext uri="{FF2B5EF4-FFF2-40B4-BE49-F238E27FC236}">
                <a16:creationId xmlns:a16="http://schemas.microsoft.com/office/drawing/2014/main" id="{B7F87767-5273-3441-D508-F2D5708D5F86}"/>
              </a:ext>
            </a:extLst>
          </p:cNvPr>
          <p:cNvSpPr/>
          <p:nvPr/>
        </p:nvSpPr>
        <p:spPr>
          <a:xfrm>
            <a:off x="1570154" y="4633407"/>
            <a:ext cx="617838" cy="27082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F19</a:t>
            </a:r>
          </a:p>
        </p:txBody>
      </p:sp>
      <p:sp>
        <p:nvSpPr>
          <p:cNvPr id="44" name="Rektangel med rundade hörn 43">
            <a:extLst>
              <a:ext uri="{FF2B5EF4-FFF2-40B4-BE49-F238E27FC236}">
                <a16:creationId xmlns:a16="http://schemas.microsoft.com/office/drawing/2014/main" id="{9A65C1DD-7540-6972-DEF5-3353C8B58313}"/>
              </a:ext>
            </a:extLst>
          </p:cNvPr>
          <p:cNvSpPr/>
          <p:nvPr/>
        </p:nvSpPr>
        <p:spPr>
          <a:xfrm>
            <a:off x="1570154" y="4957380"/>
            <a:ext cx="617838" cy="27082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F17</a:t>
            </a:r>
          </a:p>
        </p:txBody>
      </p:sp>
      <p:sp>
        <p:nvSpPr>
          <p:cNvPr id="45" name="Rektangel med rundade hörn 44">
            <a:extLst>
              <a:ext uri="{FF2B5EF4-FFF2-40B4-BE49-F238E27FC236}">
                <a16:creationId xmlns:a16="http://schemas.microsoft.com/office/drawing/2014/main" id="{6D3D646A-88FA-23E7-018D-CA3CA77099E0}"/>
              </a:ext>
            </a:extLst>
          </p:cNvPr>
          <p:cNvSpPr/>
          <p:nvPr/>
        </p:nvSpPr>
        <p:spPr>
          <a:xfrm>
            <a:off x="1570154" y="5281353"/>
            <a:ext cx="617838" cy="27082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F15</a:t>
            </a:r>
          </a:p>
        </p:txBody>
      </p:sp>
      <p:sp>
        <p:nvSpPr>
          <p:cNvPr id="46" name="Rektangel med rundade hörn 45">
            <a:extLst>
              <a:ext uri="{FF2B5EF4-FFF2-40B4-BE49-F238E27FC236}">
                <a16:creationId xmlns:a16="http://schemas.microsoft.com/office/drawing/2014/main" id="{CA6FA083-1D0F-21C9-4C8B-853A70FE7BEF}"/>
              </a:ext>
            </a:extLst>
          </p:cNvPr>
          <p:cNvSpPr/>
          <p:nvPr/>
        </p:nvSpPr>
        <p:spPr>
          <a:xfrm>
            <a:off x="3062163" y="3864577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U19</a:t>
            </a:r>
          </a:p>
        </p:txBody>
      </p:sp>
      <p:sp>
        <p:nvSpPr>
          <p:cNvPr id="47" name="Rektangel med rundade hörn 46">
            <a:extLst>
              <a:ext uri="{FF2B5EF4-FFF2-40B4-BE49-F238E27FC236}">
                <a16:creationId xmlns:a16="http://schemas.microsoft.com/office/drawing/2014/main" id="{5B3835AE-34F7-2232-CA37-397FDB24D38E}"/>
              </a:ext>
            </a:extLst>
          </p:cNvPr>
          <p:cNvSpPr/>
          <p:nvPr/>
        </p:nvSpPr>
        <p:spPr>
          <a:xfrm>
            <a:off x="3060359" y="4089773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U17</a:t>
            </a:r>
          </a:p>
        </p:txBody>
      </p:sp>
      <p:sp>
        <p:nvSpPr>
          <p:cNvPr id="48" name="Rektangel med rundade hörn 47">
            <a:extLst>
              <a:ext uri="{FF2B5EF4-FFF2-40B4-BE49-F238E27FC236}">
                <a16:creationId xmlns:a16="http://schemas.microsoft.com/office/drawing/2014/main" id="{C9246536-AE8A-A6E2-C7C9-3C3E9FC22CE1}"/>
              </a:ext>
            </a:extLst>
          </p:cNvPr>
          <p:cNvSpPr/>
          <p:nvPr/>
        </p:nvSpPr>
        <p:spPr>
          <a:xfrm>
            <a:off x="3060359" y="4314969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U15</a:t>
            </a:r>
          </a:p>
        </p:txBody>
      </p:sp>
      <p:sp>
        <p:nvSpPr>
          <p:cNvPr id="49" name="Rektangel med rundade hörn 48">
            <a:extLst>
              <a:ext uri="{FF2B5EF4-FFF2-40B4-BE49-F238E27FC236}">
                <a16:creationId xmlns:a16="http://schemas.microsoft.com/office/drawing/2014/main" id="{86A2FDCD-CFDA-E4DA-CAE2-FBC6DBD59C5F}"/>
              </a:ext>
            </a:extLst>
          </p:cNvPr>
          <p:cNvSpPr/>
          <p:nvPr/>
        </p:nvSpPr>
        <p:spPr>
          <a:xfrm>
            <a:off x="3060359" y="4540165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 ÅR</a:t>
            </a:r>
          </a:p>
        </p:txBody>
      </p:sp>
      <p:sp>
        <p:nvSpPr>
          <p:cNvPr id="50" name="Rektangel med rundade hörn 49">
            <a:extLst>
              <a:ext uri="{FF2B5EF4-FFF2-40B4-BE49-F238E27FC236}">
                <a16:creationId xmlns:a16="http://schemas.microsoft.com/office/drawing/2014/main" id="{5841EAB9-31FD-FCA0-3CEC-F990E7A38818}"/>
              </a:ext>
            </a:extLst>
          </p:cNvPr>
          <p:cNvSpPr/>
          <p:nvPr/>
        </p:nvSpPr>
        <p:spPr>
          <a:xfrm>
            <a:off x="3060359" y="4765361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 ÅR</a:t>
            </a:r>
          </a:p>
        </p:txBody>
      </p:sp>
      <p:sp>
        <p:nvSpPr>
          <p:cNvPr id="51" name="Rektangel med rundade hörn 50">
            <a:extLst>
              <a:ext uri="{FF2B5EF4-FFF2-40B4-BE49-F238E27FC236}">
                <a16:creationId xmlns:a16="http://schemas.microsoft.com/office/drawing/2014/main" id="{31033602-8A5E-8CEF-7340-5D09CD048786}"/>
              </a:ext>
            </a:extLst>
          </p:cNvPr>
          <p:cNvSpPr/>
          <p:nvPr/>
        </p:nvSpPr>
        <p:spPr>
          <a:xfrm>
            <a:off x="3060359" y="4990557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 ÅR</a:t>
            </a:r>
          </a:p>
        </p:txBody>
      </p:sp>
      <p:sp>
        <p:nvSpPr>
          <p:cNvPr id="52" name="Rektangel med rundade hörn 51">
            <a:extLst>
              <a:ext uri="{FF2B5EF4-FFF2-40B4-BE49-F238E27FC236}">
                <a16:creationId xmlns:a16="http://schemas.microsoft.com/office/drawing/2014/main" id="{36F26680-B862-3D74-4E01-9703D0435EE3}"/>
              </a:ext>
            </a:extLst>
          </p:cNvPr>
          <p:cNvSpPr/>
          <p:nvPr/>
        </p:nvSpPr>
        <p:spPr>
          <a:xfrm>
            <a:off x="3060359" y="5215753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 ÅR</a:t>
            </a:r>
          </a:p>
        </p:txBody>
      </p:sp>
      <p:sp>
        <p:nvSpPr>
          <p:cNvPr id="53" name="Rektangel med rundade hörn 52">
            <a:extLst>
              <a:ext uri="{FF2B5EF4-FFF2-40B4-BE49-F238E27FC236}">
                <a16:creationId xmlns:a16="http://schemas.microsoft.com/office/drawing/2014/main" id="{F6EA9562-D357-47C1-9FBA-4C85F6AB60D8}"/>
              </a:ext>
            </a:extLst>
          </p:cNvPr>
          <p:cNvSpPr/>
          <p:nvPr/>
        </p:nvSpPr>
        <p:spPr>
          <a:xfrm>
            <a:off x="3060359" y="5441559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 ÅR</a:t>
            </a:r>
          </a:p>
        </p:txBody>
      </p:sp>
      <p:sp>
        <p:nvSpPr>
          <p:cNvPr id="54" name="Rektangel med rundade hörn 53">
            <a:extLst>
              <a:ext uri="{FF2B5EF4-FFF2-40B4-BE49-F238E27FC236}">
                <a16:creationId xmlns:a16="http://schemas.microsoft.com/office/drawing/2014/main" id="{5E35AD05-B523-F4F4-E95F-EA8F495EE9A8}"/>
              </a:ext>
            </a:extLst>
          </p:cNvPr>
          <p:cNvSpPr/>
          <p:nvPr/>
        </p:nvSpPr>
        <p:spPr>
          <a:xfrm>
            <a:off x="3060359" y="5667365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 ÅR</a:t>
            </a:r>
          </a:p>
        </p:txBody>
      </p:sp>
      <p:sp>
        <p:nvSpPr>
          <p:cNvPr id="55" name="Rektangel med rundade hörn 54">
            <a:extLst>
              <a:ext uri="{FF2B5EF4-FFF2-40B4-BE49-F238E27FC236}">
                <a16:creationId xmlns:a16="http://schemas.microsoft.com/office/drawing/2014/main" id="{013D6EC3-FB19-16B2-EFBE-F01801D721A1}"/>
              </a:ext>
            </a:extLst>
          </p:cNvPr>
          <p:cNvSpPr/>
          <p:nvPr/>
        </p:nvSpPr>
        <p:spPr>
          <a:xfrm>
            <a:off x="3060359" y="5893955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 ÅR</a:t>
            </a:r>
          </a:p>
        </p:txBody>
      </p:sp>
      <p:sp>
        <p:nvSpPr>
          <p:cNvPr id="56" name="Rektangel med rundade hörn 55">
            <a:extLst>
              <a:ext uri="{FF2B5EF4-FFF2-40B4-BE49-F238E27FC236}">
                <a16:creationId xmlns:a16="http://schemas.microsoft.com/office/drawing/2014/main" id="{B8D77B63-42FD-B39C-62EA-110B0CE21385}"/>
              </a:ext>
            </a:extLst>
          </p:cNvPr>
          <p:cNvSpPr/>
          <p:nvPr/>
        </p:nvSpPr>
        <p:spPr>
          <a:xfrm>
            <a:off x="3060359" y="6120545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ÅR</a:t>
            </a:r>
          </a:p>
        </p:txBody>
      </p:sp>
      <p:sp>
        <p:nvSpPr>
          <p:cNvPr id="57" name="Rektangel med rundade hörn 56">
            <a:extLst>
              <a:ext uri="{FF2B5EF4-FFF2-40B4-BE49-F238E27FC236}">
                <a16:creationId xmlns:a16="http://schemas.microsoft.com/office/drawing/2014/main" id="{BB8EA54F-9722-560F-910D-FFA3771808E4}"/>
              </a:ext>
            </a:extLst>
          </p:cNvPr>
          <p:cNvSpPr/>
          <p:nvPr/>
        </p:nvSpPr>
        <p:spPr>
          <a:xfrm>
            <a:off x="3060359" y="6347135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ÅR</a:t>
            </a:r>
          </a:p>
        </p:txBody>
      </p:sp>
      <p:sp>
        <p:nvSpPr>
          <p:cNvPr id="58" name="Rektangel med rundade hörn 57">
            <a:extLst>
              <a:ext uri="{FF2B5EF4-FFF2-40B4-BE49-F238E27FC236}">
                <a16:creationId xmlns:a16="http://schemas.microsoft.com/office/drawing/2014/main" id="{6FD25805-AD4D-035C-693B-C1E29CC874C0}"/>
              </a:ext>
            </a:extLst>
          </p:cNvPr>
          <p:cNvSpPr/>
          <p:nvPr/>
        </p:nvSpPr>
        <p:spPr>
          <a:xfrm>
            <a:off x="3060359" y="6573725"/>
            <a:ext cx="1318052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SMÅLIRARNA</a:t>
            </a:r>
          </a:p>
        </p:txBody>
      </p:sp>
      <p:sp>
        <p:nvSpPr>
          <p:cNvPr id="59" name="Rektangel med rundade hörn 58">
            <a:extLst>
              <a:ext uri="{FF2B5EF4-FFF2-40B4-BE49-F238E27FC236}">
                <a16:creationId xmlns:a16="http://schemas.microsoft.com/office/drawing/2014/main" id="{6402836E-E39B-7B03-2373-A0BD1ED33064}"/>
              </a:ext>
            </a:extLst>
          </p:cNvPr>
          <p:cNvSpPr/>
          <p:nvPr/>
        </p:nvSpPr>
        <p:spPr>
          <a:xfrm>
            <a:off x="3760318" y="3864566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U19</a:t>
            </a:r>
          </a:p>
        </p:txBody>
      </p:sp>
      <p:sp>
        <p:nvSpPr>
          <p:cNvPr id="60" name="Rektangel med rundade hörn 59">
            <a:extLst>
              <a:ext uri="{FF2B5EF4-FFF2-40B4-BE49-F238E27FC236}">
                <a16:creationId xmlns:a16="http://schemas.microsoft.com/office/drawing/2014/main" id="{3041F6C2-0611-BD07-B6E6-ACAF4FD8088D}"/>
              </a:ext>
            </a:extLst>
          </p:cNvPr>
          <p:cNvSpPr/>
          <p:nvPr/>
        </p:nvSpPr>
        <p:spPr>
          <a:xfrm>
            <a:off x="3758514" y="4089762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U17</a:t>
            </a:r>
          </a:p>
        </p:txBody>
      </p:sp>
      <p:sp>
        <p:nvSpPr>
          <p:cNvPr id="61" name="Rektangel med rundade hörn 60">
            <a:extLst>
              <a:ext uri="{FF2B5EF4-FFF2-40B4-BE49-F238E27FC236}">
                <a16:creationId xmlns:a16="http://schemas.microsoft.com/office/drawing/2014/main" id="{D76F305F-7E73-88E7-FFF3-00D1BECEBD8D}"/>
              </a:ext>
            </a:extLst>
          </p:cNvPr>
          <p:cNvSpPr/>
          <p:nvPr/>
        </p:nvSpPr>
        <p:spPr>
          <a:xfrm>
            <a:off x="3758514" y="4314958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U15</a:t>
            </a:r>
          </a:p>
        </p:txBody>
      </p:sp>
      <p:sp>
        <p:nvSpPr>
          <p:cNvPr id="62" name="Rektangel med rundade hörn 61">
            <a:extLst>
              <a:ext uri="{FF2B5EF4-FFF2-40B4-BE49-F238E27FC236}">
                <a16:creationId xmlns:a16="http://schemas.microsoft.com/office/drawing/2014/main" id="{269A3CCB-23F2-0ABB-F0F1-F31D3183039E}"/>
              </a:ext>
            </a:extLst>
          </p:cNvPr>
          <p:cNvSpPr/>
          <p:nvPr/>
        </p:nvSpPr>
        <p:spPr>
          <a:xfrm>
            <a:off x="3758514" y="4540154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 ÅR</a:t>
            </a:r>
          </a:p>
        </p:txBody>
      </p:sp>
      <p:sp>
        <p:nvSpPr>
          <p:cNvPr id="63" name="Rektangel med rundade hörn 62">
            <a:extLst>
              <a:ext uri="{FF2B5EF4-FFF2-40B4-BE49-F238E27FC236}">
                <a16:creationId xmlns:a16="http://schemas.microsoft.com/office/drawing/2014/main" id="{CDA63B05-2FF4-3499-DEFA-24EB27B03081}"/>
              </a:ext>
            </a:extLst>
          </p:cNvPr>
          <p:cNvSpPr/>
          <p:nvPr/>
        </p:nvSpPr>
        <p:spPr>
          <a:xfrm>
            <a:off x="3758514" y="4765350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 ÅR</a:t>
            </a:r>
          </a:p>
        </p:txBody>
      </p:sp>
      <p:sp>
        <p:nvSpPr>
          <p:cNvPr id="64" name="Rektangel med rundade hörn 63">
            <a:extLst>
              <a:ext uri="{FF2B5EF4-FFF2-40B4-BE49-F238E27FC236}">
                <a16:creationId xmlns:a16="http://schemas.microsoft.com/office/drawing/2014/main" id="{15E823FD-D903-A5C2-F76B-2533E3857340}"/>
              </a:ext>
            </a:extLst>
          </p:cNvPr>
          <p:cNvSpPr/>
          <p:nvPr/>
        </p:nvSpPr>
        <p:spPr>
          <a:xfrm>
            <a:off x="3758514" y="4990546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 ÅR</a:t>
            </a:r>
          </a:p>
        </p:txBody>
      </p:sp>
      <p:sp>
        <p:nvSpPr>
          <p:cNvPr id="65" name="Rektangel med rundade hörn 64">
            <a:extLst>
              <a:ext uri="{FF2B5EF4-FFF2-40B4-BE49-F238E27FC236}">
                <a16:creationId xmlns:a16="http://schemas.microsoft.com/office/drawing/2014/main" id="{A25DF44E-7809-B332-4682-C6B6E7BC6A3A}"/>
              </a:ext>
            </a:extLst>
          </p:cNvPr>
          <p:cNvSpPr/>
          <p:nvPr/>
        </p:nvSpPr>
        <p:spPr>
          <a:xfrm>
            <a:off x="3758514" y="5215742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 ÅR</a:t>
            </a:r>
          </a:p>
        </p:txBody>
      </p:sp>
      <p:sp>
        <p:nvSpPr>
          <p:cNvPr id="66" name="Rektangel med rundade hörn 65">
            <a:extLst>
              <a:ext uri="{FF2B5EF4-FFF2-40B4-BE49-F238E27FC236}">
                <a16:creationId xmlns:a16="http://schemas.microsoft.com/office/drawing/2014/main" id="{DB1E886A-A687-70B8-F0A6-73EEB0DBCCB9}"/>
              </a:ext>
            </a:extLst>
          </p:cNvPr>
          <p:cNvSpPr/>
          <p:nvPr/>
        </p:nvSpPr>
        <p:spPr>
          <a:xfrm>
            <a:off x="3758514" y="5441548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 ÅR</a:t>
            </a:r>
          </a:p>
        </p:txBody>
      </p:sp>
      <p:sp>
        <p:nvSpPr>
          <p:cNvPr id="67" name="Rektangel med rundade hörn 66">
            <a:extLst>
              <a:ext uri="{FF2B5EF4-FFF2-40B4-BE49-F238E27FC236}">
                <a16:creationId xmlns:a16="http://schemas.microsoft.com/office/drawing/2014/main" id="{8FF0A906-82B1-DFF3-D1D8-6C5D41985F58}"/>
              </a:ext>
            </a:extLst>
          </p:cNvPr>
          <p:cNvSpPr/>
          <p:nvPr/>
        </p:nvSpPr>
        <p:spPr>
          <a:xfrm>
            <a:off x="3758514" y="5667354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 ÅR</a:t>
            </a:r>
          </a:p>
        </p:txBody>
      </p:sp>
      <p:sp>
        <p:nvSpPr>
          <p:cNvPr id="68" name="Rektangel med rundade hörn 67">
            <a:extLst>
              <a:ext uri="{FF2B5EF4-FFF2-40B4-BE49-F238E27FC236}">
                <a16:creationId xmlns:a16="http://schemas.microsoft.com/office/drawing/2014/main" id="{3C03FE9F-8854-AA0F-6210-5FD42EBB5778}"/>
              </a:ext>
            </a:extLst>
          </p:cNvPr>
          <p:cNvSpPr/>
          <p:nvPr/>
        </p:nvSpPr>
        <p:spPr>
          <a:xfrm>
            <a:off x="3758514" y="5893944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 ÅR</a:t>
            </a:r>
          </a:p>
        </p:txBody>
      </p:sp>
      <p:sp>
        <p:nvSpPr>
          <p:cNvPr id="69" name="Rektangel med rundade hörn 68">
            <a:extLst>
              <a:ext uri="{FF2B5EF4-FFF2-40B4-BE49-F238E27FC236}">
                <a16:creationId xmlns:a16="http://schemas.microsoft.com/office/drawing/2014/main" id="{330FBFB6-48AA-254B-CE4E-1B8D23E47E5F}"/>
              </a:ext>
            </a:extLst>
          </p:cNvPr>
          <p:cNvSpPr/>
          <p:nvPr/>
        </p:nvSpPr>
        <p:spPr>
          <a:xfrm>
            <a:off x="3758514" y="6120534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 ÅR</a:t>
            </a:r>
          </a:p>
        </p:txBody>
      </p:sp>
      <p:sp>
        <p:nvSpPr>
          <p:cNvPr id="70" name="Rektangel med rundade hörn 69">
            <a:extLst>
              <a:ext uri="{FF2B5EF4-FFF2-40B4-BE49-F238E27FC236}">
                <a16:creationId xmlns:a16="http://schemas.microsoft.com/office/drawing/2014/main" id="{1C980C9F-64B2-A571-0B58-7493A9AE891F}"/>
              </a:ext>
            </a:extLst>
          </p:cNvPr>
          <p:cNvSpPr/>
          <p:nvPr/>
        </p:nvSpPr>
        <p:spPr>
          <a:xfrm>
            <a:off x="3758514" y="6347124"/>
            <a:ext cx="617838" cy="194923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ÅR</a:t>
            </a:r>
          </a:p>
        </p:txBody>
      </p:sp>
      <p:sp>
        <p:nvSpPr>
          <p:cNvPr id="71" name="Rektangel med rundade hörn 70">
            <a:extLst>
              <a:ext uri="{FF2B5EF4-FFF2-40B4-BE49-F238E27FC236}">
                <a16:creationId xmlns:a16="http://schemas.microsoft.com/office/drawing/2014/main" id="{91358E87-A497-6131-7E9F-27A8F06B08E2}"/>
              </a:ext>
            </a:extLst>
          </p:cNvPr>
          <p:cNvSpPr/>
          <p:nvPr/>
        </p:nvSpPr>
        <p:spPr>
          <a:xfrm>
            <a:off x="3060359" y="3448250"/>
            <a:ext cx="617838" cy="33908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FLICKOR</a:t>
            </a:r>
          </a:p>
        </p:txBody>
      </p:sp>
      <p:sp>
        <p:nvSpPr>
          <p:cNvPr id="72" name="Rektangel med rundade hörn 71">
            <a:extLst>
              <a:ext uri="{FF2B5EF4-FFF2-40B4-BE49-F238E27FC236}">
                <a16:creationId xmlns:a16="http://schemas.microsoft.com/office/drawing/2014/main" id="{41085C97-6C29-F893-E118-70F928EC31D7}"/>
              </a:ext>
            </a:extLst>
          </p:cNvPr>
          <p:cNvSpPr/>
          <p:nvPr/>
        </p:nvSpPr>
        <p:spPr>
          <a:xfrm>
            <a:off x="3755099" y="3448249"/>
            <a:ext cx="617838" cy="33908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POJKAR</a:t>
            </a:r>
          </a:p>
        </p:txBody>
      </p:sp>
      <p:sp>
        <p:nvSpPr>
          <p:cNvPr id="73" name="Rektangel med rundade hörn 72">
            <a:extLst>
              <a:ext uri="{FF2B5EF4-FFF2-40B4-BE49-F238E27FC236}">
                <a16:creationId xmlns:a16="http://schemas.microsoft.com/office/drawing/2014/main" id="{663E4E1B-1E6B-F807-5523-60A7BEB331A2}"/>
              </a:ext>
            </a:extLst>
          </p:cNvPr>
          <p:cNvSpPr/>
          <p:nvPr/>
        </p:nvSpPr>
        <p:spPr>
          <a:xfrm>
            <a:off x="1570154" y="4217079"/>
            <a:ext cx="617838" cy="33908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FLICKOR</a:t>
            </a:r>
          </a:p>
        </p:txBody>
      </p:sp>
      <p:sp>
        <p:nvSpPr>
          <p:cNvPr id="74" name="Rektangel med rundade hörn 73">
            <a:extLst>
              <a:ext uri="{FF2B5EF4-FFF2-40B4-BE49-F238E27FC236}">
                <a16:creationId xmlns:a16="http://schemas.microsoft.com/office/drawing/2014/main" id="{A65DACE8-EDEC-32DE-95E2-E1709F6CCE84}"/>
              </a:ext>
            </a:extLst>
          </p:cNvPr>
          <p:cNvSpPr/>
          <p:nvPr/>
        </p:nvSpPr>
        <p:spPr>
          <a:xfrm>
            <a:off x="2264894" y="4217078"/>
            <a:ext cx="617838" cy="33908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POJKAR</a:t>
            </a:r>
          </a:p>
        </p:txBody>
      </p:sp>
      <p:sp>
        <p:nvSpPr>
          <p:cNvPr id="75" name="Rektangel med rundade hörn 74">
            <a:extLst>
              <a:ext uri="{FF2B5EF4-FFF2-40B4-BE49-F238E27FC236}">
                <a16:creationId xmlns:a16="http://schemas.microsoft.com/office/drawing/2014/main" id="{327A39FF-CB31-08DF-120C-71CE9821EB05}"/>
              </a:ext>
            </a:extLst>
          </p:cNvPr>
          <p:cNvSpPr/>
          <p:nvPr/>
        </p:nvSpPr>
        <p:spPr>
          <a:xfrm>
            <a:off x="6182664" y="2267854"/>
            <a:ext cx="1134847" cy="476769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MARKNAD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HENRIK SVARTBORN ANTON ANDREASSON</a:t>
            </a:r>
          </a:p>
        </p:txBody>
      </p:sp>
      <p:sp>
        <p:nvSpPr>
          <p:cNvPr id="76" name="Rektangel med rundade hörn 75">
            <a:extLst>
              <a:ext uri="{FF2B5EF4-FFF2-40B4-BE49-F238E27FC236}">
                <a16:creationId xmlns:a16="http://schemas.microsoft.com/office/drawing/2014/main" id="{2EFB9CD4-5308-B914-7B8A-558C6529DF8E}"/>
              </a:ext>
            </a:extLst>
          </p:cNvPr>
          <p:cNvSpPr/>
          <p:nvPr/>
        </p:nvSpPr>
        <p:spPr>
          <a:xfrm>
            <a:off x="8590173" y="2267854"/>
            <a:ext cx="1134847" cy="476769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KOMMUNIKATION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&amp; MEDIA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ERIC KAMPE</a:t>
            </a:r>
          </a:p>
        </p:txBody>
      </p:sp>
      <p:sp>
        <p:nvSpPr>
          <p:cNvPr id="77" name="Rektangel med rundade hörn 76">
            <a:extLst>
              <a:ext uri="{FF2B5EF4-FFF2-40B4-BE49-F238E27FC236}">
                <a16:creationId xmlns:a16="http://schemas.microsoft.com/office/drawing/2014/main" id="{0BF4D99B-773E-0F3D-E351-5ABB0B649F05}"/>
              </a:ext>
            </a:extLst>
          </p:cNvPr>
          <p:cNvSpPr/>
          <p:nvPr/>
        </p:nvSpPr>
        <p:spPr>
          <a:xfrm>
            <a:off x="7386420" y="2267856"/>
            <a:ext cx="1134847" cy="476769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EKONOMI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HELENA THORNADSSON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JOHANNA SVENSSON </a:t>
            </a:r>
          </a:p>
        </p:txBody>
      </p:sp>
      <p:sp>
        <p:nvSpPr>
          <p:cNvPr id="78" name="Rektangel med rundade hörn 77">
            <a:extLst>
              <a:ext uri="{FF2B5EF4-FFF2-40B4-BE49-F238E27FC236}">
                <a16:creationId xmlns:a16="http://schemas.microsoft.com/office/drawing/2014/main" id="{02F56880-D517-ABCA-DEC1-B3AED2755176}"/>
              </a:ext>
            </a:extLst>
          </p:cNvPr>
          <p:cNvSpPr/>
          <p:nvPr/>
        </p:nvSpPr>
        <p:spPr>
          <a:xfrm>
            <a:off x="9793927" y="2267855"/>
            <a:ext cx="1134847" cy="476769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EVENEMANG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BJÖRN NILSSON</a:t>
            </a:r>
          </a:p>
        </p:txBody>
      </p:sp>
      <p:sp>
        <p:nvSpPr>
          <p:cNvPr id="79" name="Rektangel med rundade hörn 78">
            <a:extLst>
              <a:ext uri="{FF2B5EF4-FFF2-40B4-BE49-F238E27FC236}">
                <a16:creationId xmlns:a16="http://schemas.microsoft.com/office/drawing/2014/main" id="{B3A13184-A5AD-FEE4-2D59-7F2A7DA91C3A}"/>
              </a:ext>
            </a:extLst>
          </p:cNvPr>
          <p:cNvSpPr/>
          <p:nvPr/>
        </p:nvSpPr>
        <p:spPr>
          <a:xfrm>
            <a:off x="10997682" y="2271941"/>
            <a:ext cx="1134847" cy="476769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HÅLLBARHET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PETRA SALIBA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DANIELE GUGLIELMIN</a:t>
            </a:r>
          </a:p>
        </p:txBody>
      </p:sp>
      <p:sp>
        <p:nvSpPr>
          <p:cNvPr id="80" name="Rektangel med rundade hörn 79">
            <a:extLst>
              <a:ext uri="{FF2B5EF4-FFF2-40B4-BE49-F238E27FC236}">
                <a16:creationId xmlns:a16="http://schemas.microsoft.com/office/drawing/2014/main" id="{073482A1-F9B3-C93D-3B30-7CA422DE81E4}"/>
              </a:ext>
            </a:extLst>
          </p:cNvPr>
          <p:cNvSpPr/>
          <p:nvPr/>
        </p:nvSpPr>
        <p:spPr>
          <a:xfrm>
            <a:off x="6182665" y="3333143"/>
            <a:ext cx="501670" cy="339085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PRIVAT</a:t>
            </a:r>
          </a:p>
        </p:txBody>
      </p:sp>
      <p:sp>
        <p:nvSpPr>
          <p:cNvPr id="81" name="Rektangel med rundade hörn 80">
            <a:extLst>
              <a:ext uri="{FF2B5EF4-FFF2-40B4-BE49-F238E27FC236}">
                <a16:creationId xmlns:a16="http://schemas.microsoft.com/office/drawing/2014/main" id="{EE0FB657-0FD6-791B-07B9-E05A26B66EE2}"/>
              </a:ext>
            </a:extLst>
          </p:cNvPr>
          <p:cNvSpPr/>
          <p:nvPr/>
        </p:nvSpPr>
        <p:spPr>
          <a:xfrm>
            <a:off x="6787788" y="3330989"/>
            <a:ext cx="529723" cy="339085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FÖRETAG</a:t>
            </a:r>
          </a:p>
        </p:txBody>
      </p:sp>
      <p:sp>
        <p:nvSpPr>
          <p:cNvPr id="82" name="Rektangel med rundade hörn 81">
            <a:extLst>
              <a:ext uri="{FF2B5EF4-FFF2-40B4-BE49-F238E27FC236}">
                <a16:creationId xmlns:a16="http://schemas.microsoft.com/office/drawing/2014/main" id="{234458DE-9A21-EDDB-605F-77A0134EB8EE}"/>
              </a:ext>
            </a:extLst>
          </p:cNvPr>
          <p:cNvSpPr/>
          <p:nvPr/>
        </p:nvSpPr>
        <p:spPr>
          <a:xfrm>
            <a:off x="6182664" y="3743464"/>
            <a:ext cx="501671" cy="194923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SHOPEN</a:t>
            </a:r>
          </a:p>
        </p:txBody>
      </p:sp>
      <p:sp>
        <p:nvSpPr>
          <p:cNvPr id="83" name="Rektangel med rundade hörn 82">
            <a:extLst>
              <a:ext uri="{FF2B5EF4-FFF2-40B4-BE49-F238E27FC236}">
                <a16:creationId xmlns:a16="http://schemas.microsoft.com/office/drawing/2014/main" id="{774F722F-472E-CA1C-458E-24780E2A528E}"/>
              </a:ext>
            </a:extLst>
          </p:cNvPr>
          <p:cNvSpPr/>
          <p:nvPr/>
        </p:nvSpPr>
        <p:spPr>
          <a:xfrm>
            <a:off x="8590172" y="2933333"/>
            <a:ext cx="1134847" cy="2120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SOCIALA MEDIER</a:t>
            </a:r>
          </a:p>
        </p:txBody>
      </p:sp>
      <p:sp>
        <p:nvSpPr>
          <p:cNvPr id="84" name="Rektangel med rundade hörn 83">
            <a:extLst>
              <a:ext uri="{FF2B5EF4-FFF2-40B4-BE49-F238E27FC236}">
                <a16:creationId xmlns:a16="http://schemas.microsoft.com/office/drawing/2014/main" id="{35BFA5CD-F651-13A6-3F97-7C611C4F47AE}"/>
              </a:ext>
            </a:extLst>
          </p:cNvPr>
          <p:cNvSpPr/>
          <p:nvPr/>
        </p:nvSpPr>
        <p:spPr>
          <a:xfrm>
            <a:off x="8590172" y="3235989"/>
            <a:ext cx="1134847" cy="2120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HEMSIDA</a:t>
            </a:r>
          </a:p>
        </p:txBody>
      </p:sp>
      <p:sp>
        <p:nvSpPr>
          <p:cNvPr id="85" name="Rektangel med rundade hörn 84">
            <a:extLst>
              <a:ext uri="{FF2B5EF4-FFF2-40B4-BE49-F238E27FC236}">
                <a16:creationId xmlns:a16="http://schemas.microsoft.com/office/drawing/2014/main" id="{BF6666E8-CC68-9E48-8570-66BF279F0DD3}"/>
              </a:ext>
            </a:extLst>
          </p:cNvPr>
          <p:cNvSpPr/>
          <p:nvPr/>
        </p:nvSpPr>
        <p:spPr>
          <a:xfrm>
            <a:off x="10997681" y="2935289"/>
            <a:ext cx="1134847" cy="5127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ÖIS I SAMHÄLLET</a:t>
            </a:r>
          </a:p>
        </p:txBody>
      </p:sp>
      <p:cxnSp>
        <p:nvCxnSpPr>
          <p:cNvPr id="86" name="Vinklad  85">
            <a:extLst>
              <a:ext uri="{FF2B5EF4-FFF2-40B4-BE49-F238E27FC236}">
                <a16:creationId xmlns:a16="http://schemas.microsoft.com/office/drawing/2014/main" id="{E1F24F97-4379-B6AD-A2AE-5138CA583F6B}"/>
              </a:ext>
            </a:extLst>
          </p:cNvPr>
          <p:cNvCxnSpPr>
            <a:cxnSpLocks/>
            <a:stCxn id="28" idx="1"/>
            <a:endCxn id="29" idx="0"/>
          </p:cNvCxnSpPr>
          <p:nvPr/>
        </p:nvCxnSpPr>
        <p:spPr>
          <a:xfrm rot="10800000" flipV="1">
            <a:off x="2972505" y="564514"/>
            <a:ext cx="1405907" cy="725327"/>
          </a:xfrm>
          <a:prstGeom prst="bentConnector2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Vinklad  86">
            <a:extLst>
              <a:ext uri="{FF2B5EF4-FFF2-40B4-BE49-F238E27FC236}">
                <a16:creationId xmlns:a16="http://schemas.microsoft.com/office/drawing/2014/main" id="{09442BEF-4E9A-9EB3-D5C7-A9EDE63EF09D}"/>
              </a:ext>
            </a:extLst>
          </p:cNvPr>
          <p:cNvCxnSpPr>
            <a:cxnSpLocks/>
            <a:stCxn id="29" idx="2"/>
            <a:endCxn id="30" idx="0"/>
          </p:cNvCxnSpPr>
          <p:nvPr/>
        </p:nvCxnSpPr>
        <p:spPr>
          <a:xfrm rot="5400000">
            <a:off x="1658212" y="952138"/>
            <a:ext cx="374579" cy="2254007"/>
          </a:xfrm>
          <a:prstGeom prst="bentConnector3">
            <a:avLst>
              <a:gd name="adj1" fmla="val 50000"/>
            </a:avLst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Vinklad  87">
            <a:extLst>
              <a:ext uri="{FF2B5EF4-FFF2-40B4-BE49-F238E27FC236}">
                <a16:creationId xmlns:a16="http://schemas.microsoft.com/office/drawing/2014/main" id="{1B503059-2291-554E-1522-79745E8BE724}"/>
              </a:ext>
            </a:extLst>
          </p:cNvPr>
          <p:cNvCxnSpPr>
            <a:cxnSpLocks/>
            <a:stCxn id="29" idx="2"/>
            <a:endCxn id="32" idx="0"/>
          </p:cNvCxnSpPr>
          <p:nvPr/>
        </p:nvCxnSpPr>
        <p:spPr>
          <a:xfrm rot="5400000">
            <a:off x="2409913" y="1703841"/>
            <a:ext cx="374580" cy="750602"/>
          </a:xfrm>
          <a:prstGeom prst="bentConnector3">
            <a:avLst>
              <a:gd name="adj1" fmla="val 50000"/>
            </a:avLst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Vinklad  88">
            <a:extLst>
              <a:ext uri="{FF2B5EF4-FFF2-40B4-BE49-F238E27FC236}">
                <a16:creationId xmlns:a16="http://schemas.microsoft.com/office/drawing/2014/main" id="{278C1FB6-01AD-54E4-43F0-6863C9B15EF6}"/>
              </a:ext>
            </a:extLst>
          </p:cNvPr>
          <p:cNvCxnSpPr>
            <a:cxnSpLocks/>
            <a:stCxn id="29" idx="2"/>
            <a:endCxn id="31" idx="0"/>
          </p:cNvCxnSpPr>
          <p:nvPr/>
        </p:nvCxnSpPr>
        <p:spPr>
          <a:xfrm rot="16200000" flipH="1">
            <a:off x="3158654" y="1705701"/>
            <a:ext cx="374580" cy="746881"/>
          </a:xfrm>
          <a:prstGeom prst="bentConnector3">
            <a:avLst>
              <a:gd name="adj1" fmla="val 50000"/>
            </a:avLst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Vinklad  89">
            <a:extLst>
              <a:ext uri="{FF2B5EF4-FFF2-40B4-BE49-F238E27FC236}">
                <a16:creationId xmlns:a16="http://schemas.microsoft.com/office/drawing/2014/main" id="{4486B3B4-CC47-8B53-CBB2-59AB4D3617A0}"/>
              </a:ext>
            </a:extLst>
          </p:cNvPr>
          <p:cNvCxnSpPr>
            <a:cxnSpLocks/>
            <a:stCxn id="29" idx="2"/>
            <a:endCxn id="34" idx="0"/>
          </p:cNvCxnSpPr>
          <p:nvPr/>
        </p:nvCxnSpPr>
        <p:spPr>
          <a:xfrm rot="16200000" flipH="1">
            <a:off x="3907397" y="956959"/>
            <a:ext cx="374579" cy="2244364"/>
          </a:xfrm>
          <a:prstGeom prst="bentConnector3">
            <a:avLst>
              <a:gd name="adj1" fmla="val 50000"/>
            </a:avLst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Rektangel med rundade hörn 90">
            <a:extLst>
              <a:ext uri="{FF2B5EF4-FFF2-40B4-BE49-F238E27FC236}">
                <a16:creationId xmlns:a16="http://schemas.microsoft.com/office/drawing/2014/main" id="{F825C24A-2FD6-83ED-2AF6-87784DA8E748}"/>
              </a:ext>
            </a:extLst>
          </p:cNvPr>
          <p:cNvSpPr/>
          <p:nvPr/>
        </p:nvSpPr>
        <p:spPr>
          <a:xfrm>
            <a:off x="3062163" y="2827607"/>
            <a:ext cx="1310774" cy="27722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IDEELLA TRÄNARE</a:t>
            </a:r>
          </a:p>
        </p:txBody>
      </p:sp>
      <p:sp>
        <p:nvSpPr>
          <p:cNvPr id="92" name="Rektangel med rundade hörn 91">
            <a:extLst>
              <a:ext uri="{FF2B5EF4-FFF2-40B4-BE49-F238E27FC236}">
                <a16:creationId xmlns:a16="http://schemas.microsoft.com/office/drawing/2014/main" id="{AE78D2C5-29C2-D14B-DD37-6C871B7C3DA0}"/>
              </a:ext>
            </a:extLst>
          </p:cNvPr>
          <p:cNvSpPr/>
          <p:nvPr/>
        </p:nvSpPr>
        <p:spPr>
          <a:xfrm>
            <a:off x="3060359" y="3173638"/>
            <a:ext cx="1310774" cy="201259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UNGDOMSLAGEN</a:t>
            </a:r>
          </a:p>
        </p:txBody>
      </p:sp>
      <p:sp>
        <p:nvSpPr>
          <p:cNvPr id="93" name="Rektangel med rundade hörn 92">
            <a:extLst>
              <a:ext uri="{FF2B5EF4-FFF2-40B4-BE49-F238E27FC236}">
                <a16:creationId xmlns:a16="http://schemas.microsoft.com/office/drawing/2014/main" id="{14A455FB-1AF0-CC19-D563-46C798B0D987}"/>
              </a:ext>
            </a:extLst>
          </p:cNvPr>
          <p:cNvSpPr/>
          <p:nvPr/>
        </p:nvSpPr>
        <p:spPr>
          <a:xfrm>
            <a:off x="1570154" y="2827607"/>
            <a:ext cx="1310774" cy="27722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AKADEMITRÄNARE</a:t>
            </a:r>
          </a:p>
        </p:txBody>
      </p:sp>
      <p:sp>
        <p:nvSpPr>
          <p:cNvPr id="94" name="Rektangel med rundade hörn 93">
            <a:extLst>
              <a:ext uri="{FF2B5EF4-FFF2-40B4-BE49-F238E27FC236}">
                <a16:creationId xmlns:a16="http://schemas.microsoft.com/office/drawing/2014/main" id="{78A07D5D-CE7D-6FA4-0459-07E9B3E2B545}"/>
              </a:ext>
            </a:extLst>
          </p:cNvPr>
          <p:cNvSpPr/>
          <p:nvPr/>
        </p:nvSpPr>
        <p:spPr>
          <a:xfrm>
            <a:off x="1570154" y="3158424"/>
            <a:ext cx="1310774" cy="62891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ÖVRIG PERSONAL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SCOUT</a:t>
            </a:r>
            <a:endParaRPr kumimoji="0" lang="sv-SE" sz="5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MEDICINSKT TEAM</a:t>
            </a:r>
          </a:p>
        </p:txBody>
      </p:sp>
      <p:sp>
        <p:nvSpPr>
          <p:cNvPr id="95" name="Rektangel med rundade hörn 94">
            <a:extLst>
              <a:ext uri="{FF2B5EF4-FFF2-40B4-BE49-F238E27FC236}">
                <a16:creationId xmlns:a16="http://schemas.microsoft.com/office/drawing/2014/main" id="{894E765C-E3FA-59B7-9DC2-64200338D297}"/>
              </a:ext>
            </a:extLst>
          </p:cNvPr>
          <p:cNvSpPr/>
          <p:nvPr/>
        </p:nvSpPr>
        <p:spPr>
          <a:xfrm>
            <a:off x="1582593" y="3840926"/>
            <a:ext cx="1300139" cy="27722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AKADEMILAGEN</a:t>
            </a:r>
          </a:p>
        </p:txBody>
      </p:sp>
      <p:cxnSp>
        <p:nvCxnSpPr>
          <p:cNvPr id="96" name="Vinklad  95">
            <a:extLst>
              <a:ext uri="{FF2B5EF4-FFF2-40B4-BE49-F238E27FC236}">
                <a16:creationId xmlns:a16="http://schemas.microsoft.com/office/drawing/2014/main" id="{3D106AB3-6FA1-1235-98E0-2E456EBCC52E}"/>
              </a:ext>
            </a:extLst>
          </p:cNvPr>
          <p:cNvCxnSpPr>
            <a:cxnSpLocks/>
            <a:stCxn id="28" idx="3"/>
            <a:endCxn id="35" idx="0"/>
          </p:cNvCxnSpPr>
          <p:nvPr/>
        </p:nvCxnSpPr>
        <p:spPr>
          <a:xfrm>
            <a:off x="7788875" y="564515"/>
            <a:ext cx="1368720" cy="725327"/>
          </a:xfrm>
          <a:prstGeom prst="bentConnector2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Vinklad  96">
            <a:extLst>
              <a:ext uri="{FF2B5EF4-FFF2-40B4-BE49-F238E27FC236}">
                <a16:creationId xmlns:a16="http://schemas.microsoft.com/office/drawing/2014/main" id="{3834F214-9429-C64E-F924-DE0471DB5283}"/>
              </a:ext>
            </a:extLst>
          </p:cNvPr>
          <p:cNvCxnSpPr>
            <a:cxnSpLocks/>
            <a:stCxn id="35" idx="2"/>
            <a:endCxn id="75" idx="0"/>
          </p:cNvCxnSpPr>
          <p:nvPr/>
        </p:nvCxnSpPr>
        <p:spPr>
          <a:xfrm rot="5400000">
            <a:off x="7765841" y="876100"/>
            <a:ext cx="376002" cy="2407507"/>
          </a:xfrm>
          <a:prstGeom prst="bentConnector3">
            <a:avLst>
              <a:gd name="adj1" fmla="val 50000"/>
            </a:avLst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Vinklad  97">
            <a:extLst>
              <a:ext uri="{FF2B5EF4-FFF2-40B4-BE49-F238E27FC236}">
                <a16:creationId xmlns:a16="http://schemas.microsoft.com/office/drawing/2014/main" id="{57C380C4-3385-021D-4AF7-E5386C5F01E6}"/>
              </a:ext>
            </a:extLst>
          </p:cNvPr>
          <p:cNvCxnSpPr>
            <a:stCxn id="35" idx="2"/>
            <a:endCxn id="77" idx="0"/>
          </p:cNvCxnSpPr>
          <p:nvPr/>
        </p:nvCxnSpPr>
        <p:spPr>
          <a:xfrm rot="5400000">
            <a:off x="8367718" y="1477979"/>
            <a:ext cx="376004" cy="1203751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Vinklad  98">
            <a:extLst>
              <a:ext uri="{FF2B5EF4-FFF2-40B4-BE49-F238E27FC236}">
                <a16:creationId xmlns:a16="http://schemas.microsoft.com/office/drawing/2014/main" id="{3941E28C-39FF-ED54-F729-2095363B7229}"/>
              </a:ext>
            </a:extLst>
          </p:cNvPr>
          <p:cNvCxnSpPr>
            <a:stCxn id="35" idx="2"/>
            <a:endCxn id="78" idx="0"/>
          </p:cNvCxnSpPr>
          <p:nvPr/>
        </p:nvCxnSpPr>
        <p:spPr>
          <a:xfrm rot="16200000" flipH="1">
            <a:off x="9571472" y="1477975"/>
            <a:ext cx="376003" cy="1203756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Vinklad  99">
            <a:extLst>
              <a:ext uri="{FF2B5EF4-FFF2-40B4-BE49-F238E27FC236}">
                <a16:creationId xmlns:a16="http://schemas.microsoft.com/office/drawing/2014/main" id="{E17DB347-B7C1-8CDA-1FEC-2D524B877735}"/>
              </a:ext>
            </a:extLst>
          </p:cNvPr>
          <p:cNvCxnSpPr>
            <a:stCxn id="35" idx="2"/>
            <a:endCxn id="79" idx="0"/>
          </p:cNvCxnSpPr>
          <p:nvPr/>
        </p:nvCxnSpPr>
        <p:spPr>
          <a:xfrm rot="16200000" flipH="1">
            <a:off x="10171306" y="878140"/>
            <a:ext cx="380089" cy="2407511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Rak 100">
            <a:extLst>
              <a:ext uri="{FF2B5EF4-FFF2-40B4-BE49-F238E27FC236}">
                <a16:creationId xmlns:a16="http://schemas.microsoft.com/office/drawing/2014/main" id="{84B8F50B-F27E-8653-1F8B-338E146A6590}"/>
              </a:ext>
            </a:extLst>
          </p:cNvPr>
          <p:cNvCxnSpPr>
            <a:stCxn id="35" idx="2"/>
            <a:endCxn id="76" idx="0"/>
          </p:cNvCxnSpPr>
          <p:nvPr/>
        </p:nvCxnSpPr>
        <p:spPr>
          <a:xfrm>
            <a:off x="9157595" y="1891852"/>
            <a:ext cx="2" cy="376002"/>
          </a:xfrm>
          <a:prstGeom prst="line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Vinklad  101">
            <a:extLst>
              <a:ext uri="{FF2B5EF4-FFF2-40B4-BE49-F238E27FC236}">
                <a16:creationId xmlns:a16="http://schemas.microsoft.com/office/drawing/2014/main" id="{FC18637F-D400-E06D-BBD6-49A9048F72DB}"/>
              </a:ext>
            </a:extLst>
          </p:cNvPr>
          <p:cNvCxnSpPr>
            <a:cxnSpLocks/>
            <a:stCxn id="30" idx="2"/>
            <a:endCxn id="33" idx="0"/>
          </p:cNvCxnSpPr>
          <p:nvPr/>
        </p:nvCxnSpPr>
        <p:spPr>
          <a:xfrm rot="5400000">
            <a:off x="438630" y="2668305"/>
            <a:ext cx="204973" cy="354763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Vinklad  102">
            <a:extLst>
              <a:ext uri="{FF2B5EF4-FFF2-40B4-BE49-F238E27FC236}">
                <a16:creationId xmlns:a16="http://schemas.microsoft.com/office/drawing/2014/main" id="{53D499DD-7074-2639-5598-65DB27686591}"/>
              </a:ext>
            </a:extLst>
          </p:cNvPr>
          <p:cNvCxnSpPr>
            <a:stCxn id="30" idx="2"/>
            <a:endCxn id="36" idx="0"/>
          </p:cNvCxnSpPr>
          <p:nvPr/>
        </p:nvCxnSpPr>
        <p:spPr>
          <a:xfrm rot="16200000" flipH="1">
            <a:off x="791545" y="2670151"/>
            <a:ext cx="204973" cy="351069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Rektangel med rundade hörn 103">
            <a:extLst>
              <a:ext uri="{FF2B5EF4-FFF2-40B4-BE49-F238E27FC236}">
                <a16:creationId xmlns:a16="http://schemas.microsoft.com/office/drawing/2014/main" id="{364F79DB-D446-2D6B-6538-AA40145AFB0A}"/>
              </a:ext>
            </a:extLst>
          </p:cNvPr>
          <p:cNvSpPr/>
          <p:nvPr/>
        </p:nvSpPr>
        <p:spPr>
          <a:xfrm>
            <a:off x="9793926" y="2935289"/>
            <a:ext cx="501670" cy="339085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DAM</a:t>
            </a:r>
          </a:p>
        </p:txBody>
      </p:sp>
      <p:sp>
        <p:nvSpPr>
          <p:cNvPr id="105" name="Rektangel med rundade hörn 104">
            <a:extLst>
              <a:ext uri="{FF2B5EF4-FFF2-40B4-BE49-F238E27FC236}">
                <a16:creationId xmlns:a16="http://schemas.microsoft.com/office/drawing/2014/main" id="{A2F510E1-5A22-2C6E-EE03-E40C9E2E1AF3}"/>
              </a:ext>
            </a:extLst>
          </p:cNvPr>
          <p:cNvSpPr/>
          <p:nvPr/>
        </p:nvSpPr>
        <p:spPr>
          <a:xfrm>
            <a:off x="10381777" y="2935289"/>
            <a:ext cx="529723" cy="339085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HERR</a:t>
            </a:r>
          </a:p>
        </p:txBody>
      </p:sp>
      <p:sp>
        <p:nvSpPr>
          <p:cNvPr id="106" name="Rektangel med rundade hörn 105">
            <a:extLst>
              <a:ext uri="{FF2B5EF4-FFF2-40B4-BE49-F238E27FC236}">
                <a16:creationId xmlns:a16="http://schemas.microsoft.com/office/drawing/2014/main" id="{3EB8E996-08B3-667A-6F10-4FCA55673FAE}"/>
              </a:ext>
            </a:extLst>
          </p:cNvPr>
          <p:cNvSpPr/>
          <p:nvPr/>
        </p:nvSpPr>
        <p:spPr>
          <a:xfrm>
            <a:off x="4561481" y="2815611"/>
            <a:ext cx="1310774" cy="27722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SAMARBETSKLUBBAR</a:t>
            </a:r>
          </a:p>
        </p:txBody>
      </p:sp>
      <p:sp>
        <p:nvSpPr>
          <p:cNvPr id="107" name="Rektangel med rundade hörn 106">
            <a:extLst>
              <a:ext uri="{FF2B5EF4-FFF2-40B4-BE49-F238E27FC236}">
                <a16:creationId xmlns:a16="http://schemas.microsoft.com/office/drawing/2014/main" id="{8D9D98CD-E586-3614-ECD5-CD9BBD74648F}"/>
              </a:ext>
            </a:extLst>
          </p:cNvPr>
          <p:cNvSpPr/>
          <p:nvPr/>
        </p:nvSpPr>
        <p:spPr>
          <a:xfrm>
            <a:off x="4561481" y="3507112"/>
            <a:ext cx="1310774" cy="27722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KOMUNIKATION</a:t>
            </a:r>
          </a:p>
        </p:txBody>
      </p:sp>
      <p:sp>
        <p:nvSpPr>
          <p:cNvPr id="108" name="Rektangel med rundade hörn 107">
            <a:extLst>
              <a:ext uri="{FF2B5EF4-FFF2-40B4-BE49-F238E27FC236}">
                <a16:creationId xmlns:a16="http://schemas.microsoft.com/office/drawing/2014/main" id="{28FC3155-29A9-5BFC-DFED-BCBB6148C10A}"/>
              </a:ext>
            </a:extLst>
          </p:cNvPr>
          <p:cNvSpPr/>
          <p:nvPr/>
        </p:nvSpPr>
        <p:spPr>
          <a:xfrm>
            <a:off x="4557842" y="3162386"/>
            <a:ext cx="1310774" cy="277225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UTBILDNING</a:t>
            </a:r>
          </a:p>
        </p:txBody>
      </p:sp>
      <p:sp>
        <p:nvSpPr>
          <p:cNvPr id="109" name="Rektangel med rundade hörn 108">
            <a:extLst>
              <a:ext uri="{FF2B5EF4-FFF2-40B4-BE49-F238E27FC236}">
                <a16:creationId xmlns:a16="http://schemas.microsoft.com/office/drawing/2014/main" id="{DB2A0D79-BE68-7931-A8A7-2297DDA518DF}"/>
              </a:ext>
            </a:extLst>
          </p:cNvPr>
          <p:cNvSpPr/>
          <p:nvPr/>
        </p:nvSpPr>
        <p:spPr>
          <a:xfrm>
            <a:off x="761609" y="3429000"/>
            <a:ext cx="615914" cy="42013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LEDARSTAB</a:t>
            </a:r>
          </a:p>
        </p:txBody>
      </p:sp>
      <p:sp>
        <p:nvSpPr>
          <p:cNvPr id="110" name="Rektangel med rundade hörn 109">
            <a:extLst>
              <a:ext uri="{FF2B5EF4-FFF2-40B4-BE49-F238E27FC236}">
                <a16:creationId xmlns:a16="http://schemas.microsoft.com/office/drawing/2014/main" id="{0980C673-B06B-8AA3-9D55-3AA62F0EFF5A}"/>
              </a:ext>
            </a:extLst>
          </p:cNvPr>
          <p:cNvSpPr/>
          <p:nvPr/>
        </p:nvSpPr>
        <p:spPr>
          <a:xfrm>
            <a:off x="761609" y="3899132"/>
            <a:ext cx="615914" cy="42013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SPELAR-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TRUPP</a:t>
            </a:r>
          </a:p>
        </p:txBody>
      </p:sp>
      <p:sp>
        <p:nvSpPr>
          <p:cNvPr id="111" name="Rektangel med rundade hörn 110">
            <a:extLst>
              <a:ext uri="{FF2B5EF4-FFF2-40B4-BE49-F238E27FC236}">
                <a16:creationId xmlns:a16="http://schemas.microsoft.com/office/drawing/2014/main" id="{B9291352-09F8-8436-C4F9-AB3ADD9776E4}"/>
              </a:ext>
            </a:extLst>
          </p:cNvPr>
          <p:cNvSpPr/>
          <p:nvPr/>
        </p:nvSpPr>
        <p:spPr>
          <a:xfrm>
            <a:off x="55777" y="3427427"/>
            <a:ext cx="615914" cy="42013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LEDARSTAB</a:t>
            </a:r>
          </a:p>
        </p:txBody>
      </p:sp>
      <p:sp>
        <p:nvSpPr>
          <p:cNvPr id="112" name="Rektangel med rundade hörn 111">
            <a:extLst>
              <a:ext uri="{FF2B5EF4-FFF2-40B4-BE49-F238E27FC236}">
                <a16:creationId xmlns:a16="http://schemas.microsoft.com/office/drawing/2014/main" id="{33B1011B-21D9-B3F1-B568-92E3271607B5}"/>
              </a:ext>
            </a:extLst>
          </p:cNvPr>
          <p:cNvSpPr/>
          <p:nvPr/>
        </p:nvSpPr>
        <p:spPr>
          <a:xfrm>
            <a:off x="55777" y="3894828"/>
            <a:ext cx="615914" cy="420130"/>
          </a:xfrm>
          <a:prstGeom prst="roundRect">
            <a:avLst/>
          </a:prstGeom>
          <a:solidFill>
            <a:srgbClr val="780706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SPELAR-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TRUPP</a:t>
            </a:r>
          </a:p>
        </p:txBody>
      </p:sp>
      <p:cxnSp>
        <p:nvCxnSpPr>
          <p:cNvPr id="113" name="Vinklad  112">
            <a:extLst>
              <a:ext uri="{FF2B5EF4-FFF2-40B4-BE49-F238E27FC236}">
                <a16:creationId xmlns:a16="http://schemas.microsoft.com/office/drawing/2014/main" id="{45690E7A-74A1-0235-C70D-F269DD3EDBC8}"/>
              </a:ext>
            </a:extLst>
          </p:cNvPr>
          <p:cNvCxnSpPr>
            <a:cxnSpLocks/>
            <a:stCxn id="92" idx="2"/>
            <a:endCxn id="71" idx="0"/>
          </p:cNvCxnSpPr>
          <p:nvPr/>
        </p:nvCxnSpPr>
        <p:spPr>
          <a:xfrm rot="5400000">
            <a:off x="3505836" y="3238339"/>
            <a:ext cx="73353" cy="346468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Vinklad  113">
            <a:extLst>
              <a:ext uri="{FF2B5EF4-FFF2-40B4-BE49-F238E27FC236}">
                <a16:creationId xmlns:a16="http://schemas.microsoft.com/office/drawing/2014/main" id="{6DCB8D71-E30D-C70B-E478-DF4D4913AFB9}"/>
              </a:ext>
            </a:extLst>
          </p:cNvPr>
          <p:cNvCxnSpPr>
            <a:stCxn id="92" idx="2"/>
            <a:endCxn id="72" idx="0"/>
          </p:cNvCxnSpPr>
          <p:nvPr/>
        </p:nvCxnSpPr>
        <p:spPr>
          <a:xfrm rot="16200000" flipH="1">
            <a:off x="3853206" y="3237437"/>
            <a:ext cx="73352" cy="348272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Vinklad  114">
            <a:extLst>
              <a:ext uri="{FF2B5EF4-FFF2-40B4-BE49-F238E27FC236}">
                <a16:creationId xmlns:a16="http://schemas.microsoft.com/office/drawing/2014/main" id="{02C8A44C-8435-04EF-F4AB-2059149DAA6F}"/>
              </a:ext>
            </a:extLst>
          </p:cNvPr>
          <p:cNvCxnSpPr>
            <a:stCxn id="95" idx="2"/>
            <a:endCxn id="73" idx="0"/>
          </p:cNvCxnSpPr>
          <p:nvPr/>
        </p:nvCxnSpPr>
        <p:spPr>
          <a:xfrm rot="5400000">
            <a:off x="2006404" y="3990820"/>
            <a:ext cx="98928" cy="353590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Vinklad  115">
            <a:extLst>
              <a:ext uri="{FF2B5EF4-FFF2-40B4-BE49-F238E27FC236}">
                <a16:creationId xmlns:a16="http://schemas.microsoft.com/office/drawing/2014/main" id="{DD0B804F-3321-7993-FF57-05F7C08B3887}"/>
              </a:ext>
            </a:extLst>
          </p:cNvPr>
          <p:cNvCxnSpPr>
            <a:stCxn id="95" idx="2"/>
            <a:endCxn id="74" idx="0"/>
          </p:cNvCxnSpPr>
          <p:nvPr/>
        </p:nvCxnSpPr>
        <p:spPr>
          <a:xfrm rot="16200000" flipH="1">
            <a:off x="2353775" y="3997039"/>
            <a:ext cx="98927" cy="341150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7" name="Bildobjekt 11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9DA3AFC8-8ECA-996E-5B53-E5D364E34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0"/>
            <a:ext cx="725327" cy="725327"/>
          </a:xfrm>
          <a:prstGeom prst="rect">
            <a:avLst/>
          </a:prstGeom>
        </p:spPr>
      </p:pic>
      <p:sp>
        <p:nvSpPr>
          <p:cNvPr id="118" name="Rektangel med rundade hörn 117">
            <a:extLst>
              <a:ext uri="{FF2B5EF4-FFF2-40B4-BE49-F238E27FC236}">
                <a16:creationId xmlns:a16="http://schemas.microsoft.com/office/drawing/2014/main" id="{368E8186-A209-4F9E-7545-84767541384B}"/>
              </a:ext>
            </a:extLst>
          </p:cNvPr>
          <p:cNvSpPr/>
          <p:nvPr/>
        </p:nvSpPr>
        <p:spPr>
          <a:xfrm>
            <a:off x="10997681" y="3507112"/>
            <a:ext cx="633167" cy="5127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SAMARBETS-KLUBBAR</a:t>
            </a:r>
          </a:p>
        </p:txBody>
      </p:sp>
      <p:sp>
        <p:nvSpPr>
          <p:cNvPr id="119" name="Rektangel med rundade hörn 118">
            <a:extLst>
              <a:ext uri="{FF2B5EF4-FFF2-40B4-BE49-F238E27FC236}">
                <a16:creationId xmlns:a16="http://schemas.microsoft.com/office/drawing/2014/main" id="{DBBC41C1-2B35-2962-BC7C-9F60DE069D53}"/>
              </a:ext>
            </a:extLst>
          </p:cNvPr>
          <p:cNvSpPr/>
          <p:nvPr/>
        </p:nvSpPr>
        <p:spPr>
          <a:xfrm>
            <a:off x="9797342" y="3401086"/>
            <a:ext cx="1131432" cy="277225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HEMMAMATCHER</a:t>
            </a:r>
          </a:p>
        </p:txBody>
      </p:sp>
      <p:sp>
        <p:nvSpPr>
          <p:cNvPr id="120" name="Rektangel med rundade hörn 119">
            <a:extLst>
              <a:ext uri="{FF2B5EF4-FFF2-40B4-BE49-F238E27FC236}">
                <a16:creationId xmlns:a16="http://schemas.microsoft.com/office/drawing/2014/main" id="{3D38D66B-EE86-CFCF-B2EE-83CD35C67E0A}"/>
              </a:ext>
            </a:extLst>
          </p:cNvPr>
          <p:cNvSpPr/>
          <p:nvPr/>
        </p:nvSpPr>
        <p:spPr>
          <a:xfrm>
            <a:off x="9793927" y="3756433"/>
            <a:ext cx="1131432" cy="277225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AKTIVITETER</a:t>
            </a:r>
          </a:p>
        </p:txBody>
      </p:sp>
      <p:sp>
        <p:nvSpPr>
          <p:cNvPr id="121" name="Rektangel med rundade hörn 120">
            <a:extLst>
              <a:ext uri="{FF2B5EF4-FFF2-40B4-BE49-F238E27FC236}">
                <a16:creationId xmlns:a16="http://schemas.microsoft.com/office/drawing/2014/main" id="{D7DFEFB4-8205-EA3F-130C-13ECAA4C93BD}"/>
              </a:ext>
            </a:extLst>
          </p:cNvPr>
          <p:cNvSpPr/>
          <p:nvPr/>
        </p:nvSpPr>
        <p:spPr>
          <a:xfrm>
            <a:off x="7389572" y="2935821"/>
            <a:ext cx="1134847" cy="2120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LÖNER</a:t>
            </a:r>
          </a:p>
        </p:txBody>
      </p:sp>
      <p:sp>
        <p:nvSpPr>
          <p:cNvPr id="122" name="Rektangel med rundade hörn 121">
            <a:extLst>
              <a:ext uri="{FF2B5EF4-FFF2-40B4-BE49-F238E27FC236}">
                <a16:creationId xmlns:a16="http://schemas.microsoft.com/office/drawing/2014/main" id="{CBDA516E-20F1-163B-7FD4-9BAB3480C5F8}"/>
              </a:ext>
            </a:extLst>
          </p:cNvPr>
          <p:cNvSpPr/>
          <p:nvPr/>
        </p:nvSpPr>
        <p:spPr>
          <a:xfrm>
            <a:off x="7389572" y="3236521"/>
            <a:ext cx="1134847" cy="2120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FAKTURERING</a:t>
            </a:r>
          </a:p>
        </p:txBody>
      </p:sp>
      <p:sp>
        <p:nvSpPr>
          <p:cNvPr id="123" name="Rektangel med rundade hörn 122">
            <a:extLst>
              <a:ext uri="{FF2B5EF4-FFF2-40B4-BE49-F238E27FC236}">
                <a16:creationId xmlns:a16="http://schemas.microsoft.com/office/drawing/2014/main" id="{246313CD-86A6-3089-00DB-3806266CD692}"/>
              </a:ext>
            </a:extLst>
          </p:cNvPr>
          <p:cNvSpPr/>
          <p:nvPr/>
        </p:nvSpPr>
        <p:spPr>
          <a:xfrm>
            <a:off x="6182663" y="2935289"/>
            <a:ext cx="1134839" cy="292800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PARTNERSKAP &amp; SPONSRING</a:t>
            </a:r>
          </a:p>
        </p:txBody>
      </p:sp>
      <p:sp>
        <p:nvSpPr>
          <p:cNvPr id="124" name="Rektangel med rundade hörn 123">
            <a:extLst>
              <a:ext uri="{FF2B5EF4-FFF2-40B4-BE49-F238E27FC236}">
                <a16:creationId xmlns:a16="http://schemas.microsoft.com/office/drawing/2014/main" id="{41D396BF-D1F6-1383-B44C-140D20EDF0FD}"/>
              </a:ext>
            </a:extLst>
          </p:cNvPr>
          <p:cNvSpPr/>
          <p:nvPr/>
        </p:nvSpPr>
        <p:spPr>
          <a:xfrm>
            <a:off x="6801813" y="3743464"/>
            <a:ext cx="501671" cy="194923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NÄTVERK</a:t>
            </a:r>
          </a:p>
        </p:txBody>
      </p:sp>
      <p:sp>
        <p:nvSpPr>
          <p:cNvPr id="125" name="Rektangel med rundade hörn 124">
            <a:extLst>
              <a:ext uri="{FF2B5EF4-FFF2-40B4-BE49-F238E27FC236}">
                <a16:creationId xmlns:a16="http://schemas.microsoft.com/office/drawing/2014/main" id="{53F8B2D2-9EC0-3339-CDC2-018BEBE3751E}"/>
              </a:ext>
            </a:extLst>
          </p:cNvPr>
          <p:cNvSpPr/>
          <p:nvPr/>
        </p:nvSpPr>
        <p:spPr>
          <a:xfrm>
            <a:off x="7386418" y="3531372"/>
            <a:ext cx="1134847" cy="2120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BIDRAG &amp; STÖD</a:t>
            </a:r>
          </a:p>
        </p:txBody>
      </p:sp>
      <p:sp>
        <p:nvSpPr>
          <p:cNvPr id="126" name="Rektangel med rundade hörn 125">
            <a:extLst>
              <a:ext uri="{FF2B5EF4-FFF2-40B4-BE49-F238E27FC236}">
                <a16:creationId xmlns:a16="http://schemas.microsoft.com/office/drawing/2014/main" id="{DCA74BFF-E46E-5EB5-5DE4-4E5013C78318}"/>
              </a:ext>
            </a:extLst>
          </p:cNvPr>
          <p:cNvSpPr/>
          <p:nvPr/>
        </p:nvSpPr>
        <p:spPr>
          <a:xfrm>
            <a:off x="8590172" y="3531372"/>
            <a:ext cx="1134847" cy="2120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INNEHÅLLSPRODUKTION</a:t>
            </a:r>
          </a:p>
        </p:txBody>
      </p:sp>
      <p:sp>
        <p:nvSpPr>
          <p:cNvPr id="127" name="Rektangel med rundade hörn 126">
            <a:extLst>
              <a:ext uri="{FF2B5EF4-FFF2-40B4-BE49-F238E27FC236}">
                <a16:creationId xmlns:a16="http://schemas.microsoft.com/office/drawing/2014/main" id="{7AB003F3-E2C8-281A-C736-EE2C1641A441}"/>
              </a:ext>
            </a:extLst>
          </p:cNvPr>
          <p:cNvSpPr/>
          <p:nvPr/>
        </p:nvSpPr>
        <p:spPr>
          <a:xfrm>
            <a:off x="8590170" y="3819039"/>
            <a:ext cx="1134847" cy="2120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PRESSKONTAKT</a:t>
            </a:r>
          </a:p>
        </p:txBody>
      </p:sp>
      <p:sp>
        <p:nvSpPr>
          <p:cNvPr id="128" name="Rektangel med rundade hörn 127">
            <a:extLst>
              <a:ext uri="{FF2B5EF4-FFF2-40B4-BE49-F238E27FC236}">
                <a16:creationId xmlns:a16="http://schemas.microsoft.com/office/drawing/2014/main" id="{5C8C3BE4-5309-985A-14F5-389386FC8665}"/>
              </a:ext>
            </a:extLst>
          </p:cNvPr>
          <p:cNvSpPr/>
          <p:nvPr/>
        </p:nvSpPr>
        <p:spPr>
          <a:xfrm>
            <a:off x="9797342" y="4109395"/>
            <a:ext cx="1131432" cy="277225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SÄKERHET</a:t>
            </a:r>
          </a:p>
        </p:txBody>
      </p:sp>
      <p:cxnSp>
        <p:nvCxnSpPr>
          <p:cNvPr id="129" name="Vinklad  128">
            <a:extLst>
              <a:ext uri="{FF2B5EF4-FFF2-40B4-BE49-F238E27FC236}">
                <a16:creationId xmlns:a16="http://schemas.microsoft.com/office/drawing/2014/main" id="{95D8258A-844B-1E85-2980-20A86E3200D1}"/>
              </a:ext>
            </a:extLst>
          </p:cNvPr>
          <p:cNvCxnSpPr>
            <a:stCxn id="105" idx="2"/>
            <a:endCxn id="119" idx="0"/>
          </p:cNvCxnSpPr>
          <p:nvPr/>
        </p:nvCxnSpPr>
        <p:spPr>
          <a:xfrm rot="5400000">
            <a:off x="10441493" y="3195940"/>
            <a:ext cx="126712" cy="283581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Vinklad  129">
            <a:extLst>
              <a:ext uri="{FF2B5EF4-FFF2-40B4-BE49-F238E27FC236}">
                <a16:creationId xmlns:a16="http://schemas.microsoft.com/office/drawing/2014/main" id="{37B6EC19-1BA3-5AD6-720E-FDE994BA3C98}"/>
              </a:ext>
            </a:extLst>
          </p:cNvPr>
          <p:cNvCxnSpPr>
            <a:stCxn id="104" idx="2"/>
            <a:endCxn id="119" idx="0"/>
          </p:cNvCxnSpPr>
          <p:nvPr/>
        </p:nvCxnSpPr>
        <p:spPr>
          <a:xfrm rot="16200000" flipH="1">
            <a:off x="10140553" y="3178581"/>
            <a:ext cx="126712" cy="318297"/>
          </a:xfrm>
          <a:prstGeom prst="bentConnector3">
            <a:avLst/>
          </a:prstGeom>
          <a:ln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Rektangel med rundade hörn 130">
            <a:extLst>
              <a:ext uri="{FF2B5EF4-FFF2-40B4-BE49-F238E27FC236}">
                <a16:creationId xmlns:a16="http://schemas.microsoft.com/office/drawing/2014/main" id="{589FF0A6-A48B-D3A5-3595-F467CF2BFE01}"/>
              </a:ext>
            </a:extLst>
          </p:cNvPr>
          <p:cNvSpPr/>
          <p:nvPr/>
        </p:nvSpPr>
        <p:spPr>
          <a:xfrm>
            <a:off x="10997680" y="4089762"/>
            <a:ext cx="1134847" cy="512792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VÄRDEGRUND &amp; INKLUDERING</a:t>
            </a:r>
          </a:p>
        </p:txBody>
      </p:sp>
      <p:sp>
        <p:nvSpPr>
          <p:cNvPr id="132" name="Rektangel med rundade hörn 131">
            <a:extLst>
              <a:ext uri="{FF2B5EF4-FFF2-40B4-BE49-F238E27FC236}">
                <a16:creationId xmlns:a16="http://schemas.microsoft.com/office/drawing/2014/main" id="{6A1572A4-D5D2-25A8-D93B-DBE18E52E85D}"/>
              </a:ext>
            </a:extLst>
          </p:cNvPr>
          <p:cNvSpPr/>
          <p:nvPr/>
        </p:nvSpPr>
        <p:spPr>
          <a:xfrm>
            <a:off x="10997680" y="4695409"/>
            <a:ext cx="1134847" cy="295137"/>
          </a:xfrm>
          <a:prstGeom prst="roundRect">
            <a:avLst/>
          </a:prstGeom>
          <a:solidFill>
            <a:srgbClr val="10194C"/>
          </a:solidFill>
          <a:ln w="3175"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BARNRÄTTSPERSPEKTIV</a:t>
            </a:r>
          </a:p>
        </p:txBody>
      </p:sp>
      <p:sp>
        <p:nvSpPr>
          <p:cNvPr id="133" name="textruta 132">
            <a:extLst>
              <a:ext uri="{FF2B5EF4-FFF2-40B4-BE49-F238E27FC236}">
                <a16:creationId xmlns:a16="http://schemas.microsoft.com/office/drawing/2014/main" id="{CB0965D7-0210-01F1-CAFC-0FA517335A96}"/>
              </a:ext>
            </a:extLst>
          </p:cNvPr>
          <p:cNvSpPr txBox="1"/>
          <p:nvPr/>
        </p:nvSpPr>
        <p:spPr>
          <a:xfrm>
            <a:off x="5713709" y="5935868"/>
            <a:ext cx="5480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ORGANISATIONSKARTA ÖRGRYTE IS FOTBOLL 2026</a:t>
            </a:r>
          </a:p>
        </p:txBody>
      </p:sp>
    </p:spTree>
    <p:extLst>
      <p:ext uri="{BB962C8B-B14F-4D97-AF65-F5344CB8AC3E}">
        <p14:creationId xmlns:p14="http://schemas.microsoft.com/office/powerpoint/2010/main" val="1505297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80706"/>
            </a:gs>
            <a:gs pos="25000">
              <a:srgbClr val="780706"/>
            </a:gs>
            <a:gs pos="75000">
              <a:srgbClr val="0E194C"/>
            </a:gs>
            <a:gs pos="99000">
              <a:srgbClr val="0E194C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4B18FC-4A40-AB1E-ED6C-157CA40E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854592D1-31BD-6302-D53E-B2073895C792}"/>
              </a:ext>
            </a:extLst>
          </p:cNvPr>
          <p:cNvSpPr/>
          <p:nvPr/>
        </p:nvSpPr>
        <p:spPr>
          <a:xfrm>
            <a:off x="4683901" y="1774151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DJ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ADD02D82-C3E3-FF8B-4440-8C8A02F97E2C}"/>
              </a:ext>
            </a:extLst>
          </p:cNvPr>
          <p:cNvSpPr/>
          <p:nvPr/>
        </p:nvSpPr>
        <p:spPr>
          <a:xfrm>
            <a:off x="4683900" y="2203642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F2011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04F71C64-670B-9899-1F0D-1725DC0332DF}"/>
              </a:ext>
            </a:extLst>
          </p:cNvPr>
          <p:cNvSpPr/>
          <p:nvPr/>
        </p:nvSpPr>
        <p:spPr>
          <a:xfrm>
            <a:off x="4683900" y="2633133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F2012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93175760-1D12-D77B-BABD-8B701F7F5793}"/>
              </a:ext>
            </a:extLst>
          </p:cNvPr>
          <p:cNvSpPr/>
          <p:nvPr/>
        </p:nvSpPr>
        <p:spPr>
          <a:xfrm>
            <a:off x="4683899" y="3062624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F2013</a:t>
            </a:r>
          </a:p>
        </p:txBody>
      </p:sp>
      <p:sp>
        <p:nvSpPr>
          <p:cNvPr id="7" name="Rektangel med rundade hörn 6">
            <a:extLst>
              <a:ext uri="{FF2B5EF4-FFF2-40B4-BE49-F238E27FC236}">
                <a16:creationId xmlns:a16="http://schemas.microsoft.com/office/drawing/2014/main" id="{11386A58-76B5-0397-AD00-B38C10706505}"/>
              </a:ext>
            </a:extLst>
          </p:cNvPr>
          <p:cNvSpPr/>
          <p:nvPr/>
        </p:nvSpPr>
        <p:spPr>
          <a:xfrm>
            <a:off x="4683899" y="3492115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F2014</a:t>
            </a:r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0CB542B2-211E-B72E-0B02-04F1E924D89A}"/>
              </a:ext>
            </a:extLst>
          </p:cNvPr>
          <p:cNvSpPr/>
          <p:nvPr/>
        </p:nvSpPr>
        <p:spPr>
          <a:xfrm>
            <a:off x="4683898" y="3921606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F2015</a:t>
            </a:r>
          </a:p>
        </p:txBody>
      </p:sp>
      <p:sp>
        <p:nvSpPr>
          <p:cNvPr id="11" name="Rektangel med rundade hörn 10">
            <a:extLst>
              <a:ext uri="{FF2B5EF4-FFF2-40B4-BE49-F238E27FC236}">
                <a16:creationId xmlns:a16="http://schemas.microsoft.com/office/drawing/2014/main" id="{817AF544-6C2D-0377-C820-DBF0A6C0D98C}"/>
              </a:ext>
            </a:extLst>
          </p:cNvPr>
          <p:cNvSpPr/>
          <p:nvPr/>
        </p:nvSpPr>
        <p:spPr>
          <a:xfrm>
            <a:off x="4683898" y="4351097"/>
            <a:ext cx="1343891" cy="858982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F2016-17</a:t>
            </a:r>
          </a:p>
        </p:txBody>
      </p:sp>
      <p:sp>
        <p:nvSpPr>
          <p:cNvPr id="21" name="Rektangel med rundade hörn 20">
            <a:extLst>
              <a:ext uri="{FF2B5EF4-FFF2-40B4-BE49-F238E27FC236}">
                <a16:creationId xmlns:a16="http://schemas.microsoft.com/office/drawing/2014/main" id="{605CEB07-CD3B-9BD5-8D24-67A1BD93FD9F}"/>
              </a:ext>
            </a:extLst>
          </p:cNvPr>
          <p:cNvSpPr/>
          <p:nvPr/>
        </p:nvSpPr>
        <p:spPr>
          <a:xfrm>
            <a:off x="6452589" y="177415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HJ</a:t>
            </a:r>
          </a:p>
        </p:txBody>
      </p:sp>
      <p:sp>
        <p:nvSpPr>
          <p:cNvPr id="22" name="Rektangel med rundade hörn 21">
            <a:extLst>
              <a:ext uri="{FF2B5EF4-FFF2-40B4-BE49-F238E27FC236}">
                <a16:creationId xmlns:a16="http://schemas.microsoft.com/office/drawing/2014/main" id="{08FDF9B6-8F1F-0CE3-DDD0-A33B3B0CD709}"/>
              </a:ext>
            </a:extLst>
          </p:cNvPr>
          <p:cNvSpPr/>
          <p:nvPr/>
        </p:nvSpPr>
        <p:spPr>
          <a:xfrm>
            <a:off x="6452588" y="2203642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P2011</a:t>
            </a:r>
          </a:p>
        </p:txBody>
      </p:sp>
      <p:sp>
        <p:nvSpPr>
          <p:cNvPr id="23" name="Rektangel med rundade hörn 22">
            <a:extLst>
              <a:ext uri="{FF2B5EF4-FFF2-40B4-BE49-F238E27FC236}">
                <a16:creationId xmlns:a16="http://schemas.microsoft.com/office/drawing/2014/main" id="{4E492571-BE66-2BC9-0D11-819D47F62474}"/>
              </a:ext>
            </a:extLst>
          </p:cNvPr>
          <p:cNvSpPr/>
          <p:nvPr/>
        </p:nvSpPr>
        <p:spPr>
          <a:xfrm>
            <a:off x="6452588" y="2633133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P2012</a:t>
            </a:r>
          </a:p>
        </p:txBody>
      </p:sp>
      <p:sp>
        <p:nvSpPr>
          <p:cNvPr id="24" name="Rektangel med rundade hörn 23">
            <a:extLst>
              <a:ext uri="{FF2B5EF4-FFF2-40B4-BE49-F238E27FC236}">
                <a16:creationId xmlns:a16="http://schemas.microsoft.com/office/drawing/2014/main" id="{49288E27-EE86-25FA-BF76-EBAE0E0714B1}"/>
              </a:ext>
            </a:extLst>
          </p:cNvPr>
          <p:cNvSpPr/>
          <p:nvPr/>
        </p:nvSpPr>
        <p:spPr>
          <a:xfrm>
            <a:off x="6452587" y="3062624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P2013</a:t>
            </a:r>
          </a:p>
        </p:txBody>
      </p:sp>
      <p:sp>
        <p:nvSpPr>
          <p:cNvPr id="25" name="Rektangel med rundade hörn 24">
            <a:extLst>
              <a:ext uri="{FF2B5EF4-FFF2-40B4-BE49-F238E27FC236}">
                <a16:creationId xmlns:a16="http://schemas.microsoft.com/office/drawing/2014/main" id="{81143016-5902-B9B7-CE3A-51BAC0B6FA11}"/>
              </a:ext>
            </a:extLst>
          </p:cNvPr>
          <p:cNvSpPr/>
          <p:nvPr/>
        </p:nvSpPr>
        <p:spPr>
          <a:xfrm>
            <a:off x="6452587" y="3492115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P2014</a:t>
            </a:r>
          </a:p>
        </p:txBody>
      </p:sp>
      <p:sp>
        <p:nvSpPr>
          <p:cNvPr id="26" name="Rektangel med rundade hörn 25">
            <a:extLst>
              <a:ext uri="{FF2B5EF4-FFF2-40B4-BE49-F238E27FC236}">
                <a16:creationId xmlns:a16="http://schemas.microsoft.com/office/drawing/2014/main" id="{7F6038BA-EADB-B58C-C1EC-327FCDFE539E}"/>
              </a:ext>
            </a:extLst>
          </p:cNvPr>
          <p:cNvSpPr/>
          <p:nvPr/>
        </p:nvSpPr>
        <p:spPr>
          <a:xfrm>
            <a:off x="6452586" y="3921606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P2015</a:t>
            </a:r>
          </a:p>
        </p:txBody>
      </p:sp>
      <p:sp>
        <p:nvSpPr>
          <p:cNvPr id="27" name="Rektangel med rundade hörn 26">
            <a:extLst>
              <a:ext uri="{FF2B5EF4-FFF2-40B4-BE49-F238E27FC236}">
                <a16:creationId xmlns:a16="http://schemas.microsoft.com/office/drawing/2014/main" id="{DF581774-70A1-715C-03D7-CBFDA46A7615}"/>
              </a:ext>
            </a:extLst>
          </p:cNvPr>
          <p:cNvSpPr/>
          <p:nvPr/>
        </p:nvSpPr>
        <p:spPr>
          <a:xfrm>
            <a:off x="6452586" y="4351097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P2016</a:t>
            </a:r>
          </a:p>
        </p:txBody>
      </p:sp>
      <p:sp>
        <p:nvSpPr>
          <p:cNvPr id="28" name="Rektangel med rundade hörn 27">
            <a:extLst>
              <a:ext uri="{FF2B5EF4-FFF2-40B4-BE49-F238E27FC236}">
                <a16:creationId xmlns:a16="http://schemas.microsoft.com/office/drawing/2014/main" id="{10FE0011-ECBB-4C13-7ECB-6FDACACAA503}"/>
              </a:ext>
            </a:extLst>
          </p:cNvPr>
          <p:cNvSpPr/>
          <p:nvPr/>
        </p:nvSpPr>
        <p:spPr>
          <a:xfrm>
            <a:off x="6452585" y="4780588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P2017</a:t>
            </a:r>
          </a:p>
        </p:txBody>
      </p:sp>
      <p:sp>
        <p:nvSpPr>
          <p:cNvPr id="29" name="Rektangel med rundade hörn 28">
            <a:extLst>
              <a:ext uri="{FF2B5EF4-FFF2-40B4-BE49-F238E27FC236}">
                <a16:creationId xmlns:a16="http://schemas.microsoft.com/office/drawing/2014/main" id="{5F92E4C0-E61C-D3B1-96B0-FAE1AD796822}"/>
              </a:ext>
            </a:extLst>
          </p:cNvPr>
          <p:cNvSpPr/>
          <p:nvPr/>
        </p:nvSpPr>
        <p:spPr>
          <a:xfrm>
            <a:off x="4683897" y="5210079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F2018</a:t>
            </a:r>
          </a:p>
        </p:txBody>
      </p:sp>
      <p:sp>
        <p:nvSpPr>
          <p:cNvPr id="30" name="Rektangel med rundade hörn 29">
            <a:extLst>
              <a:ext uri="{FF2B5EF4-FFF2-40B4-BE49-F238E27FC236}">
                <a16:creationId xmlns:a16="http://schemas.microsoft.com/office/drawing/2014/main" id="{2A6749CE-699F-CE08-640C-6524CBDAB79D}"/>
              </a:ext>
            </a:extLst>
          </p:cNvPr>
          <p:cNvSpPr/>
          <p:nvPr/>
        </p:nvSpPr>
        <p:spPr>
          <a:xfrm>
            <a:off x="4683896" y="5639570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F2019</a:t>
            </a:r>
          </a:p>
        </p:txBody>
      </p:sp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91E7AC6F-7D3F-C7AD-560B-21D4644FD32F}"/>
              </a:ext>
            </a:extLst>
          </p:cNvPr>
          <p:cNvSpPr/>
          <p:nvPr/>
        </p:nvSpPr>
        <p:spPr>
          <a:xfrm>
            <a:off x="9459220" y="2633133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P14</a:t>
            </a:r>
          </a:p>
        </p:txBody>
      </p:sp>
      <p:sp>
        <p:nvSpPr>
          <p:cNvPr id="32" name="Rektangel med rundade hörn 31">
            <a:extLst>
              <a:ext uri="{FF2B5EF4-FFF2-40B4-BE49-F238E27FC236}">
                <a16:creationId xmlns:a16="http://schemas.microsoft.com/office/drawing/2014/main" id="{422608D3-A523-5A3B-18BF-F4E94A8021A5}"/>
              </a:ext>
            </a:extLst>
          </p:cNvPr>
          <p:cNvSpPr/>
          <p:nvPr/>
        </p:nvSpPr>
        <p:spPr>
          <a:xfrm>
            <a:off x="9459219" y="3062624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P13</a:t>
            </a:r>
          </a:p>
        </p:txBody>
      </p:sp>
      <p:sp>
        <p:nvSpPr>
          <p:cNvPr id="33" name="Rektangel med rundade hörn 32">
            <a:extLst>
              <a:ext uri="{FF2B5EF4-FFF2-40B4-BE49-F238E27FC236}">
                <a16:creationId xmlns:a16="http://schemas.microsoft.com/office/drawing/2014/main" id="{136B7461-C331-F2B1-5636-A8B901EF7904}"/>
              </a:ext>
            </a:extLst>
          </p:cNvPr>
          <p:cNvSpPr/>
          <p:nvPr/>
        </p:nvSpPr>
        <p:spPr>
          <a:xfrm>
            <a:off x="4683895" y="6069061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F2020</a:t>
            </a:r>
          </a:p>
        </p:txBody>
      </p:sp>
      <p:sp>
        <p:nvSpPr>
          <p:cNvPr id="34" name="Rektangel med rundade hörn 33">
            <a:extLst>
              <a:ext uri="{FF2B5EF4-FFF2-40B4-BE49-F238E27FC236}">
                <a16:creationId xmlns:a16="http://schemas.microsoft.com/office/drawing/2014/main" id="{4B182468-59CF-FDEF-A998-ECAAAE121F7B}"/>
              </a:ext>
            </a:extLst>
          </p:cNvPr>
          <p:cNvSpPr/>
          <p:nvPr/>
        </p:nvSpPr>
        <p:spPr>
          <a:xfrm>
            <a:off x="6452584" y="606906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P2020</a:t>
            </a:r>
          </a:p>
        </p:txBody>
      </p:sp>
      <p:sp>
        <p:nvSpPr>
          <p:cNvPr id="35" name="Rektangel med rundade hörn 34">
            <a:extLst>
              <a:ext uri="{FF2B5EF4-FFF2-40B4-BE49-F238E27FC236}">
                <a16:creationId xmlns:a16="http://schemas.microsoft.com/office/drawing/2014/main" id="{C65ECE6D-C2B8-F9E7-6152-180C41948F73}"/>
              </a:ext>
            </a:extLst>
          </p:cNvPr>
          <p:cNvSpPr/>
          <p:nvPr/>
        </p:nvSpPr>
        <p:spPr>
          <a:xfrm>
            <a:off x="6452586" y="5210079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P2018</a:t>
            </a:r>
          </a:p>
        </p:txBody>
      </p:sp>
      <p:sp>
        <p:nvSpPr>
          <p:cNvPr id="36" name="Rektangel med rundade hörn 35">
            <a:extLst>
              <a:ext uri="{FF2B5EF4-FFF2-40B4-BE49-F238E27FC236}">
                <a16:creationId xmlns:a16="http://schemas.microsoft.com/office/drawing/2014/main" id="{E62427C3-2634-A792-B4B1-014C897B88DD}"/>
              </a:ext>
            </a:extLst>
          </p:cNvPr>
          <p:cNvSpPr/>
          <p:nvPr/>
        </p:nvSpPr>
        <p:spPr>
          <a:xfrm>
            <a:off x="6452585" y="5639570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P2019</a:t>
            </a:r>
          </a:p>
        </p:txBody>
      </p:sp>
      <p:sp>
        <p:nvSpPr>
          <p:cNvPr id="37" name="Rektangel med rundade hörn 36">
            <a:extLst>
              <a:ext uri="{FF2B5EF4-FFF2-40B4-BE49-F238E27FC236}">
                <a16:creationId xmlns:a16="http://schemas.microsoft.com/office/drawing/2014/main" id="{28059C9E-2202-AD3F-BE4D-CEB92617928E}"/>
              </a:ext>
            </a:extLst>
          </p:cNvPr>
          <p:cNvSpPr/>
          <p:nvPr/>
        </p:nvSpPr>
        <p:spPr>
          <a:xfrm>
            <a:off x="9459219" y="1774151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P16</a:t>
            </a:r>
          </a:p>
        </p:txBody>
      </p:sp>
      <p:sp>
        <p:nvSpPr>
          <p:cNvPr id="38" name="Rektangel med rundade hörn 37">
            <a:extLst>
              <a:ext uri="{FF2B5EF4-FFF2-40B4-BE49-F238E27FC236}">
                <a16:creationId xmlns:a16="http://schemas.microsoft.com/office/drawing/2014/main" id="{6C9C63AF-C339-1AB7-F926-067DB1C84A4B}"/>
              </a:ext>
            </a:extLst>
          </p:cNvPr>
          <p:cNvSpPr/>
          <p:nvPr/>
        </p:nvSpPr>
        <p:spPr>
          <a:xfrm>
            <a:off x="9459218" y="2203642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P15</a:t>
            </a:r>
          </a:p>
        </p:txBody>
      </p:sp>
      <p:sp>
        <p:nvSpPr>
          <p:cNvPr id="39" name="Rektangel med rundade hörn 38">
            <a:extLst>
              <a:ext uri="{FF2B5EF4-FFF2-40B4-BE49-F238E27FC236}">
                <a16:creationId xmlns:a16="http://schemas.microsoft.com/office/drawing/2014/main" id="{3799F0F7-5222-DB48-6C96-0BA7B89AF727}"/>
              </a:ext>
            </a:extLst>
          </p:cNvPr>
          <p:cNvSpPr/>
          <p:nvPr/>
        </p:nvSpPr>
        <p:spPr>
          <a:xfrm>
            <a:off x="9459219" y="915169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P19</a:t>
            </a:r>
          </a:p>
        </p:txBody>
      </p:sp>
      <p:sp>
        <p:nvSpPr>
          <p:cNvPr id="40" name="Rektangel med rundade hörn 39">
            <a:extLst>
              <a:ext uri="{FF2B5EF4-FFF2-40B4-BE49-F238E27FC236}">
                <a16:creationId xmlns:a16="http://schemas.microsoft.com/office/drawing/2014/main" id="{331A6641-D5EA-2D6A-FEA2-08D760E372E8}"/>
              </a:ext>
            </a:extLst>
          </p:cNvPr>
          <p:cNvSpPr/>
          <p:nvPr/>
        </p:nvSpPr>
        <p:spPr>
          <a:xfrm>
            <a:off x="9459218" y="1344660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P17</a:t>
            </a:r>
          </a:p>
        </p:txBody>
      </p:sp>
      <p:sp>
        <p:nvSpPr>
          <p:cNvPr id="43" name="Rektangel med rundade hörn 42">
            <a:extLst>
              <a:ext uri="{FF2B5EF4-FFF2-40B4-BE49-F238E27FC236}">
                <a16:creationId xmlns:a16="http://schemas.microsoft.com/office/drawing/2014/main" id="{91121291-CF69-5AEA-7084-F2F433223C47}"/>
              </a:ext>
            </a:extLst>
          </p:cNvPr>
          <p:cNvSpPr/>
          <p:nvPr/>
        </p:nvSpPr>
        <p:spPr>
          <a:xfrm>
            <a:off x="7165676" y="78331"/>
            <a:ext cx="1953487" cy="810492"/>
          </a:xfrm>
          <a:custGeom>
            <a:avLst/>
            <a:gdLst>
              <a:gd name="csX0" fmla="*/ 0 w 1953487"/>
              <a:gd name="csY0" fmla="*/ 135085 h 810492"/>
              <a:gd name="csX1" fmla="*/ 135085 w 1953487"/>
              <a:gd name="csY1" fmla="*/ 0 h 810492"/>
              <a:gd name="csX2" fmla="*/ 713024 w 1953487"/>
              <a:gd name="csY2" fmla="*/ 0 h 810492"/>
              <a:gd name="csX3" fmla="*/ 1274130 w 1953487"/>
              <a:gd name="csY3" fmla="*/ 0 h 810492"/>
              <a:gd name="csX4" fmla="*/ 1818402 w 1953487"/>
              <a:gd name="csY4" fmla="*/ 0 h 810492"/>
              <a:gd name="csX5" fmla="*/ 1953487 w 1953487"/>
              <a:gd name="csY5" fmla="*/ 135085 h 810492"/>
              <a:gd name="csX6" fmla="*/ 1953487 w 1953487"/>
              <a:gd name="csY6" fmla="*/ 675407 h 810492"/>
              <a:gd name="csX7" fmla="*/ 1818402 w 1953487"/>
              <a:gd name="csY7" fmla="*/ 810492 h 810492"/>
              <a:gd name="csX8" fmla="*/ 1240463 w 1953487"/>
              <a:gd name="csY8" fmla="*/ 810492 h 810492"/>
              <a:gd name="csX9" fmla="*/ 729857 w 1953487"/>
              <a:gd name="csY9" fmla="*/ 810492 h 810492"/>
              <a:gd name="csX10" fmla="*/ 135085 w 1953487"/>
              <a:gd name="csY10" fmla="*/ 810492 h 810492"/>
              <a:gd name="csX11" fmla="*/ 0 w 1953487"/>
              <a:gd name="csY11" fmla="*/ 675407 h 810492"/>
              <a:gd name="csX12" fmla="*/ 0 w 1953487"/>
              <a:gd name="csY12" fmla="*/ 135085 h 8104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53487" h="810492" fill="none" extrusionOk="0">
                <a:moveTo>
                  <a:pt x="0" y="135085"/>
                </a:moveTo>
                <a:cubicBezTo>
                  <a:pt x="-7863" y="61771"/>
                  <a:pt x="49501" y="-7575"/>
                  <a:pt x="135085" y="0"/>
                </a:cubicBezTo>
                <a:cubicBezTo>
                  <a:pt x="263120" y="-7093"/>
                  <a:pt x="575736" y="-19223"/>
                  <a:pt x="713024" y="0"/>
                </a:cubicBezTo>
                <a:cubicBezTo>
                  <a:pt x="850312" y="19223"/>
                  <a:pt x="1015150" y="-319"/>
                  <a:pt x="1274130" y="0"/>
                </a:cubicBezTo>
                <a:cubicBezTo>
                  <a:pt x="1533110" y="319"/>
                  <a:pt x="1706005" y="1879"/>
                  <a:pt x="1818402" y="0"/>
                </a:cubicBezTo>
                <a:cubicBezTo>
                  <a:pt x="1880706" y="506"/>
                  <a:pt x="1959404" y="49814"/>
                  <a:pt x="1953487" y="135085"/>
                </a:cubicBezTo>
                <a:cubicBezTo>
                  <a:pt x="1945481" y="278636"/>
                  <a:pt x="1937275" y="456305"/>
                  <a:pt x="1953487" y="675407"/>
                </a:cubicBezTo>
                <a:cubicBezTo>
                  <a:pt x="1957397" y="757755"/>
                  <a:pt x="1883431" y="815542"/>
                  <a:pt x="1818402" y="810492"/>
                </a:cubicBezTo>
                <a:cubicBezTo>
                  <a:pt x="1673523" y="792971"/>
                  <a:pt x="1417946" y="802839"/>
                  <a:pt x="1240463" y="810492"/>
                </a:cubicBezTo>
                <a:cubicBezTo>
                  <a:pt x="1062980" y="818145"/>
                  <a:pt x="880136" y="815093"/>
                  <a:pt x="729857" y="810492"/>
                </a:cubicBezTo>
                <a:cubicBezTo>
                  <a:pt x="579578" y="805891"/>
                  <a:pt x="421109" y="825512"/>
                  <a:pt x="135085" y="810492"/>
                </a:cubicBezTo>
                <a:cubicBezTo>
                  <a:pt x="67134" y="812821"/>
                  <a:pt x="1719" y="755804"/>
                  <a:pt x="0" y="675407"/>
                </a:cubicBezTo>
                <a:cubicBezTo>
                  <a:pt x="-16486" y="466098"/>
                  <a:pt x="-25775" y="298373"/>
                  <a:pt x="0" y="135085"/>
                </a:cubicBezTo>
                <a:close/>
              </a:path>
              <a:path w="1953487" h="810492" stroke="0" extrusionOk="0">
                <a:moveTo>
                  <a:pt x="0" y="135085"/>
                </a:moveTo>
                <a:cubicBezTo>
                  <a:pt x="-2587" y="58884"/>
                  <a:pt x="44945" y="5830"/>
                  <a:pt x="135085" y="0"/>
                </a:cubicBezTo>
                <a:cubicBezTo>
                  <a:pt x="418767" y="8809"/>
                  <a:pt x="544196" y="-12106"/>
                  <a:pt x="729857" y="0"/>
                </a:cubicBezTo>
                <a:cubicBezTo>
                  <a:pt x="915518" y="12106"/>
                  <a:pt x="1147641" y="-6723"/>
                  <a:pt x="1274130" y="0"/>
                </a:cubicBezTo>
                <a:cubicBezTo>
                  <a:pt x="1400619" y="6723"/>
                  <a:pt x="1622710" y="18730"/>
                  <a:pt x="1818402" y="0"/>
                </a:cubicBezTo>
                <a:cubicBezTo>
                  <a:pt x="1889167" y="-12369"/>
                  <a:pt x="1956660" y="48739"/>
                  <a:pt x="1953487" y="135085"/>
                </a:cubicBezTo>
                <a:cubicBezTo>
                  <a:pt x="1933209" y="352960"/>
                  <a:pt x="1936102" y="455884"/>
                  <a:pt x="1953487" y="675407"/>
                </a:cubicBezTo>
                <a:cubicBezTo>
                  <a:pt x="1951873" y="734625"/>
                  <a:pt x="1885166" y="821389"/>
                  <a:pt x="1818402" y="810492"/>
                </a:cubicBezTo>
                <a:cubicBezTo>
                  <a:pt x="1681677" y="822411"/>
                  <a:pt x="1415084" y="793368"/>
                  <a:pt x="1290963" y="810492"/>
                </a:cubicBezTo>
                <a:cubicBezTo>
                  <a:pt x="1166842" y="827616"/>
                  <a:pt x="915816" y="825422"/>
                  <a:pt x="729857" y="810492"/>
                </a:cubicBezTo>
                <a:cubicBezTo>
                  <a:pt x="543898" y="795562"/>
                  <a:pt x="420100" y="823051"/>
                  <a:pt x="135085" y="810492"/>
                </a:cubicBezTo>
                <a:cubicBezTo>
                  <a:pt x="64757" y="806266"/>
                  <a:pt x="5002" y="746786"/>
                  <a:pt x="0" y="675407"/>
                </a:cubicBezTo>
                <a:cubicBezTo>
                  <a:pt x="15929" y="445140"/>
                  <a:pt x="-8401" y="382611"/>
                  <a:pt x="0" y="135085"/>
                </a:cubicBezTo>
                <a:close/>
              </a:path>
            </a:pathLst>
          </a:custGeom>
          <a:solidFill>
            <a:srgbClr val="780706"/>
          </a:solidFill>
          <a:ln w="38100">
            <a:solidFill>
              <a:srgbClr val="C5A74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HERR SENIORER</a:t>
            </a:r>
          </a:p>
        </p:txBody>
      </p:sp>
      <p:sp>
        <p:nvSpPr>
          <p:cNvPr id="45" name="Rektangel med rundade hörn 44">
            <a:extLst>
              <a:ext uri="{FF2B5EF4-FFF2-40B4-BE49-F238E27FC236}">
                <a16:creationId xmlns:a16="http://schemas.microsoft.com/office/drawing/2014/main" id="{28BE297D-AAA3-97AC-BC1D-1952C8F77325}"/>
              </a:ext>
            </a:extLst>
          </p:cNvPr>
          <p:cNvSpPr/>
          <p:nvPr/>
        </p:nvSpPr>
        <p:spPr>
          <a:xfrm>
            <a:off x="3555074" y="107136"/>
            <a:ext cx="1953487" cy="810492"/>
          </a:xfrm>
          <a:custGeom>
            <a:avLst/>
            <a:gdLst>
              <a:gd name="csX0" fmla="*/ 0 w 1953487"/>
              <a:gd name="csY0" fmla="*/ 135085 h 810492"/>
              <a:gd name="csX1" fmla="*/ 135085 w 1953487"/>
              <a:gd name="csY1" fmla="*/ 0 h 810492"/>
              <a:gd name="csX2" fmla="*/ 729857 w 1953487"/>
              <a:gd name="csY2" fmla="*/ 0 h 810492"/>
              <a:gd name="csX3" fmla="*/ 1257296 w 1953487"/>
              <a:gd name="csY3" fmla="*/ 0 h 810492"/>
              <a:gd name="csX4" fmla="*/ 1818402 w 1953487"/>
              <a:gd name="csY4" fmla="*/ 0 h 810492"/>
              <a:gd name="csX5" fmla="*/ 1953487 w 1953487"/>
              <a:gd name="csY5" fmla="*/ 135085 h 810492"/>
              <a:gd name="csX6" fmla="*/ 1953487 w 1953487"/>
              <a:gd name="csY6" fmla="*/ 675407 h 810492"/>
              <a:gd name="csX7" fmla="*/ 1818402 w 1953487"/>
              <a:gd name="csY7" fmla="*/ 810492 h 810492"/>
              <a:gd name="csX8" fmla="*/ 1307796 w 1953487"/>
              <a:gd name="csY8" fmla="*/ 810492 h 810492"/>
              <a:gd name="csX9" fmla="*/ 780357 w 1953487"/>
              <a:gd name="csY9" fmla="*/ 810492 h 810492"/>
              <a:gd name="csX10" fmla="*/ 135085 w 1953487"/>
              <a:gd name="csY10" fmla="*/ 810492 h 810492"/>
              <a:gd name="csX11" fmla="*/ 0 w 1953487"/>
              <a:gd name="csY11" fmla="*/ 675407 h 810492"/>
              <a:gd name="csX12" fmla="*/ 0 w 1953487"/>
              <a:gd name="csY12" fmla="*/ 135085 h 8104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53487" h="810492" fill="none" extrusionOk="0">
                <a:moveTo>
                  <a:pt x="0" y="135085"/>
                </a:moveTo>
                <a:cubicBezTo>
                  <a:pt x="6624" y="58941"/>
                  <a:pt x="66384" y="-11826"/>
                  <a:pt x="135085" y="0"/>
                </a:cubicBezTo>
                <a:cubicBezTo>
                  <a:pt x="289681" y="13818"/>
                  <a:pt x="587165" y="19065"/>
                  <a:pt x="729857" y="0"/>
                </a:cubicBezTo>
                <a:cubicBezTo>
                  <a:pt x="872549" y="-19065"/>
                  <a:pt x="1007071" y="23865"/>
                  <a:pt x="1257296" y="0"/>
                </a:cubicBezTo>
                <a:cubicBezTo>
                  <a:pt x="1507521" y="-23865"/>
                  <a:pt x="1565028" y="14032"/>
                  <a:pt x="1818402" y="0"/>
                </a:cubicBezTo>
                <a:cubicBezTo>
                  <a:pt x="1889815" y="2657"/>
                  <a:pt x="1947388" y="53140"/>
                  <a:pt x="1953487" y="135085"/>
                </a:cubicBezTo>
                <a:cubicBezTo>
                  <a:pt x="1974522" y="333363"/>
                  <a:pt x="1978973" y="465150"/>
                  <a:pt x="1953487" y="675407"/>
                </a:cubicBezTo>
                <a:cubicBezTo>
                  <a:pt x="1953857" y="765350"/>
                  <a:pt x="1890387" y="806466"/>
                  <a:pt x="1818402" y="810492"/>
                </a:cubicBezTo>
                <a:cubicBezTo>
                  <a:pt x="1577479" y="834837"/>
                  <a:pt x="1550384" y="799929"/>
                  <a:pt x="1307796" y="810492"/>
                </a:cubicBezTo>
                <a:cubicBezTo>
                  <a:pt x="1065208" y="821055"/>
                  <a:pt x="1038180" y="795194"/>
                  <a:pt x="780357" y="810492"/>
                </a:cubicBezTo>
                <a:cubicBezTo>
                  <a:pt x="522534" y="825790"/>
                  <a:pt x="410126" y="815482"/>
                  <a:pt x="135085" y="810492"/>
                </a:cubicBezTo>
                <a:cubicBezTo>
                  <a:pt x="55476" y="800016"/>
                  <a:pt x="-12466" y="748739"/>
                  <a:pt x="0" y="675407"/>
                </a:cubicBezTo>
                <a:cubicBezTo>
                  <a:pt x="7266" y="475396"/>
                  <a:pt x="26134" y="264563"/>
                  <a:pt x="0" y="135085"/>
                </a:cubicBezTo>
                <a:close/>
              </a:path>
              <a:path w="1953487" h="810492" stroke="0" extrusionOk="0">
                <a:moveTo>
                  <a:pt x="0" y="135085"/>
                </a:moveTo>
                <a:cubicBezTo>
                  <a:pt x="4519" y="56525"/>
                  <a:pt x="52617" y="-1987"/>
                  <a:pt x="135085" y="0"/>
                </a:cubicBezTo>
                <a:cubicBezTo>
                  <a:pt x="290675" y="-1654"/>
                  <a:pt x="428394" y="-1669"/>
                  <a:pt x="645691" y="0"/>
                </a:cubicBezTo>
                <a:cubicBezTo>
                  <a:pt x="862988" y="1669"/>
                  <a:pt x="1014046" y="16702"/>
                  <a:pt x="1156297" y="0"/>
                </a:cubicBezTo>
                <a:cubicBezTo>
                  <a:pt x="1298548" y="-16702"/>
                  <a:pt x="1501189" y="-10203"/>
                  <a:pt x="1818402" y="0"/>
                </a:cubicBezTo>
                <a:cubicBezTo>
                  <a:pt x="1895533" y="15915"/>
                  <a:pt x="1951616" y="49627"/>
                  <a:pt x="1953487" y="135085"/>
                </a:cubicBezTo>
                <a:cubicBezTo>
                  <a:pt x="1975114" y="280203"/>
                  <a:pt x="1928769" y="456663"/>
                  <a:pt x="1953487" y="675407"/>
                </a:cubicBezTo>
                <a:cubicBezTo>
                  <a:pt x="1958821" y="751185"/>
                  <a:pt x="1880085" y="818068"/>
                  <a:pt x="1818402" y="810492"/>
                </a:cubicBezTo>
                <a:cubicBezTo>
                  <a:pt x="1694895" y="827096"/>
                  <a:pt x="1521441" y="789188"/>
                  <a:pt x="1290963" y="810492"/>
                </a:cubicBezTo>
                <a:cubicBezTo>
                  <a:pt x="1060485" y="831796"/>
                  <a:pt x="894424" y="821411"/>
                  <a:pt x="763523" y="810492"/>
                </a:cubicBezTo>
                <a:cubicBezTo>
                  <a:pt x="632622" y="799573"/>
                  <a:pt x="411390" y="832573"/>
                  <a:pt x="135085" y="810492"/>
                </a:cubicBezTo>
                <a:cubicBezTo>
                  <a:pt x="70017" y="805802"/>
                  <a:pt x="1682" y="743665"/>
                  <a:pt x="0" y="675407"/>
                </a:cubicBezTo>
                <a:cubicBezTo>
                  <a:pt x="18902" y="414913"/>
                  <a:pt x="16218" y="261438"/>
                  <a:pt x="0" y="135085"/>
                </a:cubicBezTo>
                <a:close/>
              </a:path>
            </a:pathLst>
          </a:custGeom>
          <a:solidFill>
            <a:srgbClr val="780706"/>
          </a:solidFill>
          <a:ln w="38100">
            <a:solidFill>
              <a:srgbClr val="C5A74F"/>
            </a:solidFill>
            <a:extLst>
              <a:ext uri="{C807C97D-BFC1-408E-A445-0C87EB9F89A2}">
                <ask:lineSketchStyleProps xmlns:ask="http://schemas.microsoft.com/office/drawing/2018/sketchyshapes" sd="182505698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DAM SENIORER</a:t>
            </a:r>
          </a:p>
        </p:txBody>
      </p:sp>
      <p:pic>
        <p:nvPicPr>
          <p:cNvPr id="8" name="Bildobjekt 7" descr="En bild som visar symbol, emblem, prydnad, logotyp&#10;&#10;Automatiskt genererad beskrivning">
            <a:extLst>
              <a:ext uri="{FF2B5EF4-FFF2-40B4-BE49-F238E27FC236}">
                <a16:creationId xmlns:a16="http://schemas.microsoft.com/office/drawing/2014/main" id="{FE87C8EB-92B6-E3D8-6680-96FA1615F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27" y="204640"/>
            <a:ext cx="1555100" cy="1555100"/>
          </a:xfrm>
          <a:prstGeom prst="rect">
            <a:avLst/>
          </a:prstGeom>
        </p:spPr>
      </p:pic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81075D40-15F3-80FE-60B4-EDFAA3BDC355}"/>
              </a:ext>
            </a:extLst>
          </p:cNvPr>
          <p:cNvSpPr/>
          <p:nvPr/>
        </p:nvSpPr>
        <p:spPr>
          <a:xfrm>
            <a:off x="4049583" y="1344660"/>
            <a:ext cx="4360985" cy="5327073"/>
          </a:xfrm>
          <a:prstGeom prst="roundRect">
            <a:avLst/>
          </a:prstGeom>
          <a:noFill/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textruta 63">
            <a:extLst>
              <a:ext uri="{FF2B5EF4-FFF2-40B4-BE49-F238E27FC236}">
                <a16:creationId xmlns:a16="http://schemas.microsoft.com/office/drawing/2014/main" id="{EA8C8495-8DD0-4D81-AA8D-EB56B7A7D770}"/>
              </a:ext>
            </a:extLst>
          </p:cNvPr>
          <p:cNvSpPr txBox="1"/>
          <p:nvPr/>
        </p:nvSpPr>
        <p:spPr>
          <a:xfrm>
            <a:off x="5060203" y="1335309"/>
            <a:ext cx="2339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BARN OCH UNGDOM</a:t>
            </a:r>
          </a:p>
        </p:txBody>
      </p:sp>
      <p:sp>
        <p:nvSpPr>
          <p:cNvPr id="71" name="textruta 70">
            <a:extLst>
              <a:ext uri="{FF2B5EF4-FFF2-40B4-BE49-F238E27FC236}">
                <a16:creationId xmlns:a16="http://schemas.microsoft.com/office/drawing/2014/main" id="{46F84D7E-3BD6-6A9B-EF9F-CD473CB3EFA9}"/>
              </a:ext>
            </a:extLst>
          </p:cNvPr>
          <p:cNvSpPr txBox="1"/>
          <p:nvPr/>
        </p:nvSpPr>
        <p:spPr>
          <a:xfrm>
            <a:off x="9297120" y="3651835"/>
            <a:ext cx="1668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AKADEMI POJK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6FBB87F-19E2-4316-3927-3FD57D9A3D91}"/>
              </a:ext>
            </a:extLst>
          </p:cNvPr>
          <p:cNvSpPr txBox="1"/>
          <p:nvPr/>
        </p:nvSpPr>
        <p:spPr>
          <a:xfrm>
            <a:off x="1226795" y="3513335"/>
            <a:ext cx="1172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52295856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80706"/>
            </a:gs>
            <a:gs pos="25000">
              <a:srgbClr val="780706"/>
            </a:gs>
            <a:gs pos="75000">
              <a:srgbClr val="0E194C"/>
            </a:gs>
            <a:gs pos="99000">
              <a:srgbClr val="0E194C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F0E085-7E26-D83F-33B5-1A5D60117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CFB8920A-01FD-F55C-B075-675C673F16B3}"/>
              </a:ext>
            </a:extLst>
          </p:cNvPr>
          <p:cNvSpPr/>
          <p:nvPr/>
        </p:nvSpPr>
        <p:spPr>
          <a:xfrm>
            <a:off x="4683901" y="1774151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U17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1D184712-E976-E707-8263-1776D8FC36C9}"/>
              </a:ext>
            </a:extLst>
          </p:cNvPr>
          <p:cNvSpPr/>
          <p:nvPr/>
        </p:nvSpPr>
        <p:spPr>
          <a:xfrm>
            <a:off x="4683900" y="2203642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U15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169C78D8-EA4D-2C1C-33E4-CF52975461B5}"/>
              </a:ext>
            </a:extLst>
          </p:cNvPr>
          <p:cNvSpPr/>
          <p:nvPr/>
        </p:nvSpPr>
        <p:spPr>
          <a:xfrm>
            <a:off x="4683900" y="2633133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14år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B5BF428B-EB17-AF89-EE5A-CF5134B28B8C}"/>
              </a:ext>
            </a:extLst>
          </p:cNvPr>
          <p:cNvSpPr/>
          <p:nvPr/>
        </p:nvSpPr>
        <p:spPr>
          <a:xfrm>
            <a:off x="4683899" y="3062624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13år</a:t>
            </a:r>
          </a:p>
        </p:txBody>
      </p:sp>
      <p:sp>
        <p:nvSpPr>
          <p:cNvPr id="7" name="Rektangel med rundade hörn 6">
            <a:extLst>
              <a:ext uri="{FF2B5EF4-FFF2-40B4-BE49-F238E27FC236}">
                <a16:creationId xmlns:a16="http://schemas.microsoft.com/office/drawing/2014/main" id="{73D9A21F-BC83-1F83-0679-9723090E8981}"/>
              </a:ext>
            </a:extLst>
          </p:cNvPr>
          <p:cNvSpPr/>
          <p:nvPr/>
        </p:nvSpPr>
        <p:spPr>
          <a:xfrm>
            <a:off x="4683899" y="3492115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12år</a:t>
            </a:r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CB1631E6-5860-28CC-F9A5-B6A7A9A3F8E4}"/>
              </a:ext>
            </a:extLst>
          </p:cNvPr>
          <p:cNvSpPr/>
          <p:nvPr/>
        </p:nvSpPr>
        <p:spPr>
          <a:xfrm>
            <a:off x="4683898" y="3921606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11år</a:t>
            </a:r>
          </a:p>
        </p:txBody>
      </p:sp>
      <p:sp>
        <p:nvSpPr>
          <p:cNvPr id="11" name="Rektangel med rundade hörn 10">
            <a:extLst>
              <a:ext uri="{FF2B5EF4-FFF2-40B4-BE49-F238E27FC236}">
                <a16:creationId xmlns:a16="http://schemas.microsoft.com/office/drawing/2014/main" id="{1F1848C9-5E8D-FE5A-5DF9-DE87BEF0EA05}"/>
              </a:ext>
            </a:extLst>
          </p:cNvPr>
          <p:cNvSpPr/>
          <p:nvPr/>
        </p:nvSpPr>
        <p:spPr>
          <a:xfrm>
            <a:off x="4683898" y="4351097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10år</a:t>
            </a:r>
          </a:p>
        </p:txBody>
      </p:sp>
      <p:sp>
        <p:nvSpPr>
          <p:cNvPr id="12" name="Rektangel med rundade hörn 11">
            <a:extLst>
              <a:ext uri="{FF2B5EF4-FFF2-40B4-BE49-F238E27FC236}">
                <a16:creationId xmlns:a16="http://schemas.microsoft.com/office/drawing/2014/main" id="{55ECC5B0-2A48-B07F-B19F-570D5585920A}"/>
              </a:ext>
            </a:extLst>
          </p:cNvPr>
          <p:cNvSpPr/>
          <p:nvPr/>
        </p:nvSpPr>
        <p:spPr>
          <a:xfrm>
            <a:off x="4683897" y="4780588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9år</a:t>
            </a:r>
          </a:p>
        </p:txBody>
      </p:sp>
      <p:sp>
        <p:nvSpPr>
          <p:cNvPr id="21" name="Rektangel med rundade hörn 20">
            <a:extLst>
              <a:ext uri="{FF2B5EF4-FFF2-40B4-BE49-F238E27FC236}">
                <a16:creationId xmlns:a16="http://schemas.microsoft.com/office/drawing/2014/main" id="{E1FDBD84-3176-822D-E908-F87A9D2EA204}"/>
              </a:ext>
            </a:extLst>
          </p:cNvPr>
          <p:cNvSpPr/>
          <p:nvPr/>
        </p:nvSpPr>
        <p:spPr>
          <a:xfrm>
            <a:off x="6452589" y="177415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HJ</a:t>
            </a:r>
          </a:p>
        </p:txBody>
      </p:sp>
      <p:sp>
        <p:nvSpPr>
          <p:cNvPr id="22" name="Rektangel med rundade hörn 21">
            <a:extLst>
              <a:ext uri="{FF2B5EF4-FFF2-40B4-BE49-F238E27FC236}">
                <a16:creationId xmlns:a16="http://schemas.microsoft.com/office/drawing/2014/main" id="{4ED407E5-6493-F68A-6731-F6AEEEE60072}"/>
              </a:ext>
            </a:extLst>
          </p:cNvPr>
          <p:cNvSpPr/>
          <p:nvPr/>
        </p:nvSpPr>
        <p:spPr>
          <a:xfrm>
            <a:off x="6452588" y="2203642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P2011</a:t>
            </a:r>
          </a:p>
        </p:txBody>
      </p:sp>
      <p:sp>
        <p:nvSpPr>
          <p:cNvPr id="23" name="Rektangel med rundade hörn 22">
            <a:extLst>
              <a:ext uri="{FF2B5EF4-FFF2-40B4-BE49-F238E27FC236}">
                <a16:creationId xmlns:a16="http://schemas.microsoft.com/office/drawing/2014/main" id="{1C3E2B3B-418A-6079-F94F-5C4C633FC603}"/>
              </a:ext>
            </a:extLst>
          </p:cNvPr>
          <p:cNvSpPr/>
          <p:nvPr/>
        </p:nvSpPr>
        <p:spPr>
          <a:xfrm>
            <a:off x="6452588" y="2633133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P2012</a:t>
            </a:r>
          </a:p>
        </p:txBody>
      </p:sp>
      <p:sp>
        <p:nvSpPr>
          <p:cNvPr id="24" name="Rektangel med rundade hörn 23">
            <a:extLst>
              <a:ext uri="{FF2B5EF4-FFF2-40B4-BE49-F238E27FC236}">
                <a16:creationId xmlns:a16="http://schemas.microsoft.com/office/drawing/2014/main" id="{5701D75A-4148-488A-9226-CAE74034DF17}"/>
              </a:ext>
            </a:extLst>
          </p:cNvPr>
          <p:cNvSpPr/>
          <p:nvPr/>
        </p:nvSpPr>
        <p:spPr>
          <a:xfrm>
            <a:off x="6452587" y="3062624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P2013</a:t>
            </a:r>
          </a:p>
        </p:txBody>
      </p:sp>
      <p:sp>
        <p:nvSpPr>
          <p:cNvPr id="25" name="Rektangel med rundade hörn 24">
            <a:extLst>
              <a:ext uri="{FF2B5EF4-FFF2-40B4-BE49-F238E27FC236}">
                <a16:creationId xmlns:a16="http://schemas.microsoft.com/office/drawing/2014/main" id="{BF4A9FB9-0371-E933-94C2-F8B55BDEBFD3}"/>
              </a:ext>
            </a:extLst>
          </p:cNvPr>
          <p:cNvSpPr/>
          <p:nvPr/>
        </p:nvSpPr>
        <p:spPr>
          <a:xfrm>
            <a:off x="6452587" y="3492115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P2014</a:t>
            </a:r>
          </a:p>
        </p:txBody>
      </p:sp>
      <p:sp>
        <p:nvSpPr>
          <p:cNvPr id="26" name="Rektangel med rundade hörn 25">
            <a:extLst>
              <a:ext uri="{FF2B5EF4-FFF2-40B4-BE49-F238E27FC236}">
                <a16:creationId xmlns:a16="http://schemas.microsoft.com/office/drawing/2014/main" id="{9E5F592B-EB5A-6B62-39AB-77BC71BC8050}"/>
              </a:ext>
            </a:extLst>
          </p:cNvPr>
          <p:cNvSpPr/>
          <p:nvPr/>
        </p:nvSpPr>
        <p:spPr>
          <a:xfrm>
            <a:off x="6452586" y="3921606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P2015</a:t>
            </a:r>
          </a:p>
        </p:txBody>
      </p:sp>
      <p:sp>
        <p:nvSpPr>
          <p:cNvPr id="27" name="Rektangel med rundade hörn 26">
            <a:extLst>
              <a:ext uri="{FF2B5EF4-FFF2-40B4-BE49-F238E27FC236}">
                <a16:creationId xmlns:a16="http://schemas.microsoft.com/office/drawing/2014/main" id="{0DB4AF90-55C2-7D63-ED13-B04DA528D18A}"/>
              </a:ext>
            </a:extLst>
          </p:cNvPr>
          <p:cNvSpPr/>
          <p:nvPr/>
        </p:nvSpPr>
        <p:spPr>
          <a:xfrm>
            <a:off x="6452586" y="4351097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P2016</a:t>
            </a:r>
          </a:p>
        </p:txBody>
      </p:sp>
      <p:sp>
        <p:nvSpPr>
          <p:cNvPr id="28" name="Rektangel med rundade hörn 27">
            <a:extLst>
              <a:ext uri="{FF2B5EF4-FFF2-40B4-BE49-F238E27FC236}">
                <a16:creationId xmlns:a16="http://schemas.microsoft.com/office/drawing/2014/main" id="{88FBB168-3EC4-BE08-ECB9-3939B2CE20DE}"/>
              </a:ext>
            </a:extLst>
          </p:cNvPr>
          <p:cNvSpPr/>
          <p:nvPr/>
        </p:nvSpPr>
        <p:spPr>
          <a:xfrm>
            <a:off x="6452585" y="4780588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P2017</a:t>
            </a:r>
          </a:p>
        </p:txBody>
      </p:sp>
      <p:sp>
        <p:nvSpPr>
          <p:cNvPr id="29" name="Rektangel med rundade hörn 28">
            <a:extLst>
              <a:ext uri="{FF2B5EF4-FFF2-40B4-BE49-F238E27FC236}">
                <a16:creationId xmlns:a16="http://schemas.microsoft.com/office/drawing/2014/main" id="{AB882AD8-9324-59FE-9C5E-8DCFEDD11A13}"/>
              </a:ext>
            </a:extLst>
          </p:cNvPr>
          <p:cNvSpPr/>
          <p:nvPr/>
        </p:nvSpPr>
        <p:spPr>
          <a:xfrm>
            <a:off x="4683897" y="5210079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8år</a:t>
            </a:r>
          </a:p>
        </p:txBody>
      </p:sp>
      <p:sp>
        <p:nvSpPr>
          <p:cNvPr id="30" name="Rektangel med rundade hörn 29">
            <a:extLst>
              <a:ext uri="{FF2B5EF4-FFF2-40B4-BE49-F238E27FC236}">
                <a16:creationId xmlns:a16="http://schemas.microsoft.com/office/drawing/2014/main" id="{43C09245-BF87-E704-5145-788F825E68B3}"/>
              </a:ext>
            </a:extLst>
          </p:cNvPr>
          <p:cNvSpPr/>
          <p:nvPr/>
        </p:nvSpPr>
        <p:spPr>
          <a:xfrm>
            <a:off x="4683896" y="5639570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7år</a:t>
            </a:r>
          </a:p>
        </p:txBody>
      </p:sp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BA2260DB-1C77-5058-11EE-F36497E646D0}"/>
              </a:ext>
            </a:extLst>
          </p:cNvPr>
          <p:cNvSpPr/>
          <p:nvPr/>
        </p:nvSpPr>
        <p:spPr>
          <a:xfrm>
            <a:off x="8694147" y="3058575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P14</a:t>
            </a:r>
          </a:p>
        </p:txBody>
      </p:sp>
      <p:sp>
        <p:nvSpPr>
          <p:cNvPr id="32" name="Rektangel med rundade hörn 31">
            <a:extLst>
              <a:ext uri="{FF2B5EF4-FFF2-40B4-BE49-F238E27FC236}">
                <a16:creationId xmlns:a16="http://schemas.microsoft.com/office/drawing/2014/main" id="{3E14006A-95EB-F1F2-7782-EB0EE59BF781}"/>
              </a:ext>
            </a:extLst>
          </p:cNvPr>
          <p:cNvSpPr/>
          <p:nvPr/>
        </p:nvSpPr>
        <p:spPr>
          <a:xfrm>
            <a:off x="8694146" y="3488066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P13</a:t>
            </a:r>
          </a:p>
        </p:txBody>
      </p:sp>
      <p:sp>
        <p:nvSpPr>
          <p:cNvPr id="33" name="Rektangel med rundade hörn 32">
            <a:extLst>
              <a:ext uri="{FF2B5EF4-FFF2-40B4-BE49-F238E27FC236}">
                <a16:creationId xmlns:a16="http://schemas.microsoft.com/office/drawing/2014/main" id="{3C630027-D94A-E66B-D13F-071EE0C48A3F}"/>
              </a:ext>
            </a:extLst>
          </p:cNvPr>
          <p:cNvSpPr/>
          <p:nvPr/>
        </p:nvSpPr>
        <p:spPr>
          <a:xfrm>
            <a:off x="4683895" y="6069061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6år</a:t>
            </a:r>
          </a:p>
        </p:txBody>
      </p:sp>
      <p:sp>
        <p:nvSpPr>
          <p:cNvPr id="34" name="Rektangel med rundade hörn 33">
            <a:extLst>
              <a:ext uri="{FF2B5EF4-FFF2-40B4-BE49-F238E27FC236}">
                <a16:creationId xmlns:a16="http://schemas.microsoft.com/office/drawing/2014/main" id="{FB46727F-9EA6-2745-A3A7-561BBA45899D}"/>
              </a:ext>
            </a:extLst>
          </p:cNvPr>
          <p:cNvSpPr/>
          <p:nvPr/>
        </p:nvSpPr>
        <p:spPr>
          <a:xfrm>
            <a:off x="6452584" y="606906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P2020</a:t>
            </a:r>
          </a:p>
        </p:txBody>
      </p:sp>
      <p:sp>
        <p:nvSpPr>
          <p:cNvPr id="35" name="Rektangel med rundade hörn 34">
            <a:extLst>
              <a:ext uri="{FF2B5EF4-FFF2-40B4-BE49-F238E27FC236}">
                <a16:creationId xmlns:a16="http://schemas.microsoft.com/office/drawing/2014/main" id="{EE48F7AD-4332-34DD-DD66-3E45A3D45281}"/>
              </a:ext>
            </a:extLst>
          </p:cNvPr>
          <p:cNvSpPr/>
          <p:nvPr/>
        </p:nvSpPr>
        <p:spPr>
          <a:xfrm>
            <a:off x="6452586" y="5210079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P2018</a:t>
            </a:r>
          </a:p>
        </p:txBody>
      </p:sp>
      <p:sp>
        <p:nvSpPr>
          <p:cNvPr id="36" name="Rektangel med rundade hörn 35">
            <a:extLst>
              <a:ext uri="{FF2B5EF4-FFF2-40B4-BE49-F238E27FC236}">
                <a16:creationId xmlns:a16="http://schemas.microsoft.com/office/drawing/2014/main" id="{C83C625D-C14A-EDA7-8739-2DD73E13B3D6}"/>
              </a:ext>
            </a:extLst>
          </p:cNvPr>
          <p:cNvSpPr/>
          <p:nvPr/>
        </p:nvSpPr>
        <p:spPr>
          <a:xfrm>
            <a:off x="6452585" y="5639570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P2019</a:t>
            </a:r>
          </a:p>
        </p:txBody>
      </p:sp>
      <p:sp>
        <p:nvSpPr>
          <p:cNvPr id="37" name="Rektangel med rundade hörn 36">
            <a:extLst>
              <a:ext uri="{FF2B5EF4-FFF2-40B4-BE49-F238E27FC236}">
                <a16:creationId xmlns:a16="http://schemas.microsoft.com/office/drawing/2014/main" id="{57C59249-B5D1-00AB-6606-B455758A6B5C}"/>
              </a:ext>
            </a:extLst>
          </p:cNvPr>
          <p:cNvSpPr/>
          <p:nvPr/>
        </p:nvSpPr>
        <p:spPr>
          <a:xfrm>
            <a:off x="8694146" y="2199593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P16</a:t>
            </a:r>
          </a:p>
        </p:txBody>
      </p:sp>
      <p:sp>
        <p:nvSpPr>
          <p:cNvPr id="38" name="Rektangel med rundade hörn 37">
            <a:extLst>
              <a:ext uri="{FF2B5EF4-FFF2-40B4-BE49-F238E27FC236}">
                <a16:creationId xmlns:a16="http://schemas.microsoft.com/office/drawing/2014/main" id="{2826FAD0-D6FC-DC9A-18C7-FADE2FF02CAD}"/>
              </a:ext>
            </a:extLst>
          </p:cNvPr>
          <p:cNvSpPr/>
          <p:nvPr/>
        </p:nvSpPr>
        <p:spPr>
          <a:xfrm>
            <a:off x="8694145" y="2629084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P15</a:t>
            </a:r>
          </a:p>
        </p:txBody>
      </p:sp>
      <p:sp>
        <p:nvSpPr>
          <p:cNvPr id="39" name="Rektangel med rundade hörn 38">
            <a:extLst>
              <a:ext uri="{FF2B5EF4-FFF2-40B4-BE49-F238E27FC236}">
                <a16:creationId xmlns:a16="http://schemas.microsoft.com/office/drawing/2014/main" id="{CD6EE424-A770-30F8-6E36-9372098CA8BA}"/>
              </a:ext>
            </a:extLst>
          </p:cNvPr>
          <p:cNvSpPr/>
          <p:nvPr/>
        </p:nvSpPr>
        <p:spPr>
          <a:xfrm>
            <a:off x="8694146" y="1340611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P19</a:t>
            </a:r>
          </a:p>
        </p:txBody>
      </p:sp>
      <p:sp>
        <p:nvSpPr>
          <p:cNvPr id="40" name="Rektangel med rundade hörn 39">
            <a:extLst>
              <a:ext uri="{FF2B5EF4-FFF2-40B4-BE49-F238E27FC236}">
                <a16:creationId xmlns:a16="http://schemas.microsoft.com/office/drawing/2014/main" id="{38F09F96-A013-58D3-791D-EA0F4A526C49}"/>
              </a:ext>
            </a:extLst>
          </p:cNvPr>
          <p:cNvSpPr/>
          <p:nvPr/>
        </p:nvSpPr>
        <p:spPr>
          <a:xfrm>
            <a:off x="8694145" y="1770102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P17</a:t>
            </a:r>
          </a:p>
        </p:txBody>
      </p:sp>
      <p:sp>
        <p:nvSpPr>
          <p:cNvPr id="43" name="Rektangel med rundade hörn 42">
            <a:extLst>
              <a:ext uri="{FF2B5EF4-FFF2-40B4-BE49-F238E27FC236}">
                <a16:creationId xmlns:a16="http://schemas.microsoft.com/office/drawing/2014/main" id="{8F44D134-34BD-6574-84F5-0D9074194779}"/>
              </a:ext>
            </a:extLst>
          </p:cNvPr>
          <p:cNvSpPr/>
          <p:nvPr/>
        </p:nvSpPr>
        <p:spPr>
          <a:xfrm>
            <a:off x="8246645" y="78332"/>
            <a:ext cx="1953487" cy="810492"/>
          </a:xfrm>
          <a:custGeom>
            <a:avLst/>
            <a:gdLst>
              <a:gd name="csX0" fmla="*/ 0 w 1953487"/>
              <a:gd name="csY0" fmla="*/ 135085 h 810492"/>
              <a:gd name="csX1" fmla="*/ 135085 w 1953487"/>
              <a:gd name="csY1" fmla="*/ 0 h 810492"/>
              <a:gd name="csX2" fmla="*/ 713024 w 1953487"/>
              <a:gd name="csY2" fmla="*/ 0 h 810492"/>
              <a:gd name="csX3" fmla="*/ 1274130 w 1953487"/>
              <a:gd name="csY3" fmla="*/ 0 h 810492"/>
              <a:gd name="csX4" fmla="*/ 1818402 w 1953487"/>
              <a:gd name="csY4" fmla="*/ 0 h 810492"/>
              <a:gd name="csX5" fmla="*/ 1953487 w 1953487"/>
              <a:gd name="csY5" fmla="*/ 135085 h 810492"/>
              <a:gd name="csX6" fmla="*/ 1953487 w 1953487"/>
              <a:gd name="csY6" fmla="*/ 675407 h 810492"/>
              <a:gd name="csX7" fmla="*/ 1818402 w 1953487"/>
              <a:gd name="csY7" fmla="*/ 810492 h 810492"/>
              <a:gd name="csX8" fmla="*/ 1240463 w 1953487"/>
              <a:gd name="csY8" fmla="*/ 810492 h 810492"/>
              <a:gd name="csX9" fmla="*/ 729857 w 1953487"/>
              <a:gd name="csY9" fmla="*/ 810492 h 810492"/>
              <a:gd name="csX10" fmla="*/ 135085 w 1953487"/>
              <a:gd name="csY10" fmla="*/ 810492 h 810492"/>
              <a:gd name="csX11" fmla="*/ 0 w 1953487"/>
              <a:gd name="csY11" fmla="*/ 675407 h 810492"/>
              <a:gd name="csX12" fmla="*/ 0 w 1953487"/>
              <a:gd name="csY12" fmla="*/ 135085 h 8104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53487" h="810492" fill="none" extrusionOk="0">
                <a:moveTo>
                  <a:pt x="0" y="135085"/>
                </a:moveTo>
                <a:cubicBezTo>
                  <a:pt x="-7863" y="61771"/>
                  <a:pt x="49501" y="-7575"/>
                  <a:pt x="135085" y="0"/>
                </a:cubicBezTo>
                <a:cubicBezTo>
                  <a:pt x="263120" y="-7093"/>
                  <a:pt x="575736" y="-19223"/>
                  <a:pt x="713024" y="0"/>
                </a:cubicBezTo>
                <a:cubicBezTo>
                  <a:pt x="850312" y="19223"/>
                  <a:pt x="1015150" y="-319"/>
                  <a:pt x="1274130" y="0"/>
                </a:cubicBezTo>
                <a:cubicBezTo>
                  <a:pt x="1533110" y="319"/>
                  <a:pt x="1706005" y="1879"/>
                  <a:pt x="1818402" y="0"/>
                </a:cubicBezTo>
                <a:cubicBezTo>
                  <a:pt x="1880706" y="506"/>
                  <a:pt x="1959404" y="49814"/>
                  <a:pt x="1953487" y="135085"/>
                </a:cubicBezTo>
                <a:cubicBezTo>
                  <a:pt x="1945481" y="278636"/>
                  <a:pt x="1937275" y="456305"/>
                  <a:pt x="1953487" y="675407"/>
                </a:cubicBezTo>
                <a:cubicBezTo>
                  <a:pt x="1957397" y="757755"/>
                  <a:pt x="1883431" y="815542"/>
                  <a:pt x="1818402" y="810492"/>
                </a:cubicBezTo>
                <a:cubicBezTo>
                  <a:pt x="1673523" y="792971"/>
                  <a:pt x="1417946" y="802839"/>
                  <a:pt x="1240463" y="810492"/>
                </a:cubicBezTo>
                <a:cubicBezTo>
                  <a:pt x="1062980" y="818145"/>
                  <a:pt x="880136" y="815093"/>
                  <a:pt x="729857" y="810492"/>
                </a:cubicBezTo>
                <a:cubicBezTo>
                  <a:pt x="579578" y="805891"/>
                  <a:pt x="421109" y="825512"/>
                  <a:pt x="135085" y="810492"/>
                </a:cubicBezTo>
                <a:cubicBezTo>
                  <a:pt x="67134" y="812821"/>
                  <a:pt x="1719" y="755804"/>
                  <a:pt x="0" y="675407"/>
                </a:cubicBezTo>
                <a:cubicBezTo>
                  <a:pt x="-16486" y="466098"/>
                  <a:pt x="-25775" y="298373"/>
                  <a:pt x="0" y="135085"/>
                </a:cubicBezTo>
                <a:close/>
              </a:path>
              <a:path w="1953487" h="810492" stroke="0" extrusionOk="0">
                <a:moveTo>
                  <a:pt x="0" y="135085"/>
                </a:moveTo>
                <a:cubicBezTo>
                  <a:pt x="-2587" y="58884"/>
                  <a:pt x="44945" y="5830"/>
                  <a:pt x="135085" y="0"/>
                </a:cubicBezTo>
                <a:cubicBezTo>
                  <a:pt x="418767" y="8809"/>
                  <a:pt x="544196" y="-12106"/>
                  <a:pt x="729857" y="0"/>
                </a:cubicBezTo>
                <a:cubicBezTo>
                  <a:pt x="915518" y="12106"/>
                  <a:pt x="1147641" y="-6723"/>
                  <a:pt x="1274130" y="0"/>
                </a:cubicBezTo>
                <a:cubicBezTo>
                  <a:pt x="1400619" y="6723"/>
                  <a:pt x="1622710" y="18730"/>
                  <a:pt x="1818402" y="0"/>
                </a:cubicBezTo>
                <a:cubicBezTo>
                  <a:pt x="1889167" y="-12369"/>
                  <a:pt x="1956660" y="48739"/>
                  <a:pt x="1953487" y="135085"/>
                </a:cubicBezTo>
                <a:cubicBezTo>
                  <a:pt x="1933209" y="352960"/>
                  <a:pt x="1936102" y="455884"/>
                  <a:pt x="1953487" y="675407"/>
                </a:cubicBezTo>
                <a:cubicBezTo>
                  <a:pt x="1951873" y="734625"/>
                  <a:pt x="1885166" y="821389"/>
                  <a:pt x="1818402" y="810492"/>
                </a:cubicBezTo>
                <a:cubicBezTo>
                  <a:pt x="1681677" y="822411"/>
                  <a:pt x="1415084" y="793368"/>
                  <a:pt x="1290963" y="810492"/>
                </a:cubicBezTo>
                <a:cubicBezTo>
                  <a:pt x="1166842" y="827616"/>
                  <a:pt x="915816" y="825422"/>
                  <a:pt x="729857" y="810492"/>
                </a:cubicBezTo>
                <a:cubicBezTo>
                  <a:pt x="543898" y="795562"/>
                  <a:pt x="420100" y="823051"/>
                  <a:pt x="135085" y="810492"/>
                </a:cubicBezTo>
                <a:cubicBezTo>
                  <a:pt x="64757" y="806266"/>
                  <a:pt x="5002" y="746786"/>
                  <a:pt x="0" y="675407"/>
                </a:cubicBezTo>
                <a:cubicBezTo>
                  <a:pt x="15929" y="445140"/>
                  <a:pt x="-8401" y="382611"/>
                  <a:pt x="0" y="135085"/>
                </a:cubicBezTo>
                <a:close/>
              </a:path>
            </a:pathLst>
          </a:custGeom>
          <a:solidFill>
            <a:srgbClr val="780706"/>
          </a:solidFill>
          <a:ln w="38100">
            <a:solidFill>
              <a:srgbClr val="C5A74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HERR SENIORER</a:t>
            </a:r>
          </a:p>
        </p:txBody>
      </p:sp>
      <p:sp>
        <p:nvSpPr>
          <p:cNvPr id="45" name="Rektangel med rundade hörn 44">
            <a:extLst>
              <a:ext uri="{FF2B5EF4-FFF2-40B4-BE49-F238E27FC236}">
                <a16:creationId xmlns:a16="http://schemas.microsoft.com/office/drawing/2014/main" id="{AEAE7D6F-E12A-0DEF-6220-9296D1F1B4E8}"/>
              </a:ext>
            </a:extLst>
          </p:cNvPr>
          <p:cNvSpPr/>
          <p:nvPr/>
        </p:nvSpPr>
        <p:spPr>
          <a:xfrm>
            <a:off x="2012169" y="78332"/>
            <a:ext cx="1953487" cy="810492"/>
          </a:xfrm>
          <a:custGeom>
            <a:avLst/>
            <a:gdLst>
              <a:gd name="csX0" fmla="*/ 0 w 1953487"/>
              <a:gd name="csY0" fmla="*/ 135085 h 810492"/>
              <a:gd name="csX1" fmla="*/ 135085 w 1953487"/>
              <a:gd name="csY1" fmla="*/ 0 h 810492"/>
              <a:gd name="csX2" fmla="*/ 729857 w 1953487"/>
              <a:gd name="csY2" fmla="*/ 0 h 810492"/>
              <a:gd name="csX3" fmla="*/ 1257296 w 1953487"/>
              <a:gd name="csY3" fmla="*/ 0 h 810492"/>
              <a:gd name="csX4" fmla="*/ 1818402 w 1953487"/>
              <a:gd name="csY4" fmla="*/ 0 h 810492"/>
              <a:gd name="csX5" fmla="*/ 1953487 w 1953487"/>
              <a:gd name="csY5" fmla="*/ 135085 h 810492"/>
              <a:gd name="csX6" fmla="*/ 1953487 w 1953487"/>
              <a:gd name="csY6" fmla="*/ 675407 h 810492"/>
              <a:gd name="csX7" fmla="*/ 1818402 w 1953487"/>
              <a:gd name="csY7" fmla="*/ 810492 h 810492"/>
              <a:gd name="csX8" fmla="*/ 1307796 w 1953487"/>
              <a:gd name="csY8" fmla="*/ 810492 h 810492"/>
              <a:gd name="csX9" fmla="*/ 780357 w 1953487"/>
              <a:gd name="csY9" fmla="*/ 810492 h 810492"/>
              <a:gd name="csX10" fmla="*/ 135085 w 1953487"/>
              <a:gd name="csY10" fmla="*/ 810492 h 810492"/>
              <a:gd name="csX11" fmla="*/ 0 w 1953487"/>
              <a:gd name="csY11" fmla="*/ 675407 h 810492"/>
              <a:gd name="csX12" fmla="*/ 0 w 1953487"/>
              <a:gd name="csY12" fmla="*/ 135085 h 8104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53487" h="810492" fill="none" extrusionOk="0">
                <a:moveTo>
                  <a:pt x="0" y="135085"/>
                </a:moveTo>
                <a:cubicBezTo>
                  <a:pt x="6624" y="58941"/>
                  <a:pt x="66384" y="-11826"/>
                  <a:pt x="135085" y="0"/>
                </a:cubicBezTo>
                <a:cubicBezTo>
                  <a:pt x="289681" y="13818"/>
                  <a:pt x="587165" y="19065"/>
                  <a:pt x="729857" y="0"/>
                </a:cubicBezTo>
                <a:cubicBezTo>
                  <a:pt x="872549" y="-19065"/>
                  <a:pt x="1007071" y="23865"/>
                  <a:pt x="1257296" y="0"/>
                </a:cubicBezTo>
                <a:cubicBezTo>
                  <a:pt x="1507521" y="-23865"/>
                  <a:pt x="1565028" y="14032"/>
                  <a:pt x="1818402" y="0"/>
                </a:cubicBezTo>
                <a:cubicBezTo>
                  <a:pt x="1889815" y="2657"/>
                  <a:pt x="1947388" y="53140"/>
                  <a:pt x="1953487" y="135085"/>
                </a:cubicBezTo>
                <a:cubicBezTo>
                  <a:pt x="1974522" y="333363"/>
                  <a:pt x="1978973" y="465150"/>
                  <a:pt x="1953487" y="675407"/>
                </a:cubicBezTo>
                <a:cubicBezTo>
                  <a:pt x="1953857" y="765350"/>
                  <a:pt x="1890387" y="806466"/>
                  <a:pt x="1818402" y="810492"/>
                </a:cubicBezTo>
                <a:cubicBezTo>
                  <a:pt x="1577479" y="834837"/>
                  <a:pt x="1550384" y="799929"/>
                  <a:pt x="1307796" y="810492"/>
                </a:cubicBezTo>
                <a:cubicBezTo>
                  <a:pt x="1065208" y="821055"/>
                  <a:pt x="1038180" y="795194"/>
                  <a:pt x="780357" y="810492"/>
                </a:cubicBezTo>
                <a:cubicBezTo>
                  <a:pt x="522534" y="825790"/>
                  <a:pt x="410126" y="815482"/>
                  <a:pt x="135085" y="810492"/>
                </a:cubicBezTo>
                <a:cubicBezTo>
                  <a:pt x="55476" y="800016"/>
                  <a:pt x="-12466" y="748739"/>
                  <a:pt x="0" y="675407"/>
                </a:cubicBezTo>
                <a:cubicBezTo>
                  <a:pt x="7266" y="475396"/>
                  <a:pt x="26134" y="264563"/>
                  <a:pt x="0" y="135085"/>
                </a:cubicBezTo>
                <a:close/>
              </a:path>
              <a:path w="1953487" h="810492" stroke="0" extrusionOk="0">
                <a:moveTo>
                  <a:pt x="0" y="135085"/>
                </a:moveTo>
                <a:cubicBezTo>
                  <a:pt x="4519" y="56525"/>
                  <a:pt x="52617" y="-1987"/>
                  <a:pt x="135085" y="0"/>
                </a:cubicBezTo>
                <a:cubicBezTo>
                  <a:pt x="290675" y="-1654"/>
                  <a:pt x="428394" y="-1669"/>
                  <a:pt x="645691" y="0"/>
                </a:cubicBezTo>
                <a:cubicBezTo>
                  <a:pt x="862988" y="1669"/>
                  <a:pt x="1014046" y="16702"/>
                  <a:pt x="1156297" y="0"/>
                </a:cubicBezTo>
                <a:cubicBezTo>
                  <a:pt x="1298548" y="-16702"/>
                  <a:pt x="1501189" y="-10203"/>
                  <a:pt x="1818402" y="0"/>
                </a:cubicBezTo>
                <a:cubicBezTo>
                  <a:pt x="1895533" y="15915"/>
                  <a:pt x="1951616" y="49627"/>
                  <a:pt x="1953487" y="135085"/>
                </a:cubicBezTo>
                <a:cubicBezTo>
                  <a:pt x="1975114" y="280203"/>
                  <a:pt x="1928769" y="456663"/>
                  <a:pt x="1953487" y="675407"/>
                </a:cubicBezTo>
                <a:cubicBezTo>
                  <a:pt x="1958821" y="751185"/>
                  <a:pt x="1880085" y="818068"/>
                  <a:pt x="1818402" y="810492"/>
                </a:cubicBezTo>
                <a:cubicBezTo>
                  <a:pt x="1694895" y="827096"/>
                  <a:pt x="1521441" y="789188"/>
                  <a:pt x="1290963" y="810492"/>
                </a:cubicBezTo>
                <a:cubicBezTo>
                  <a:pt x="1060485" y="831796"/>
                  <a:pt x="894424" y="821411"/>
                  <a:pt x="763523" y="810492"/>
                </a:cubicBezTo>
                <a:cubicBezTo>
                  <a:pt x="632622" y="799573"/>
                  <a:pt x="411390" y="832573"/>
                  <a:pt x="135085" y="810492"/>
                </a:cubicBezTo>
                <a:cubicBezTo>
                  <a:pt x="70017" y="805802"/>
                  <a:pt x="1682" y="743665"/>
                  <a:pt x="0" y="675407"/>
                </a:cubicBezTo>
                <a:cubicBezTo>
                  <a:pt x="18902" y="414913"/>
                  <a:pt x="16218" y="261438"/>
                  <a:pt x="0" y="135085"/>
                </a:cubicBezTo>
                <a:close/>
              </a:path>
            </a:pathLst>
          </a:custGeom>
          <a:solidFill>
            <a:srgbClr val="780706"/>
          </a:solidFill>
          <a:ln w="38100">
            <a:solidFill>
              <a:srgbClr val="C5A74F"/>
            </a:solidFill>
            <a:extLst>
              <a:ext uri="{C807C97D-BFC1-408E-A445-0C87EB9F89A2}">
                <ask:lineSketchStyleProps xmlns:ask="http://schemas.microsoft.com/office/drawing/2018/sketchyshapes" sd="182505698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DAM SENIORER</a:t>
            </a:r>
          </a:p>
        </p:txBody>
      </p:sp>
      <p:pic>
        <p:nvPicPr>
          <p:cNvPr id="8" name="Bildobjekt 7" descr="En bild som visar symbol, emblem, prydnad, logotyp&#10;&#10;Automatiskt genererad beskrivning">
            <a:extLst>
              <a:ext uri="{FF2B5EF4-FFF2-40B4-BE49-F238E27FC236}">
                <a16:creationId xmlns:a16="http://schemas.microsoft.com/office/drawing/2014/main" id="{1F60D7A0-30BA-D78E-F95B-0D5DEF076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27" y="204640"/>
            <a:ext cx="1555100" cy="1555100"/>
          </a:xfrm>
          <a:prstGeom prst="rect">
            <a:avLst/>
          </a:prstGeom>
        </p:spPr>
      </p:pic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F7D1957A-38FB-0388-30A5-54C7261558B3}"/>
              </a:ext>
            </a:extLst>
          </p:cNvPr>
          <p:cNvSpPr/>
          <p:nvPr/>
        </p:nvSpPr>
        <p:spPr>
          <a:xfrm>
            <a:off x="4049583" y="888824"/>
            <a:ext cx="4360985" cy="5782910"/>
          </a:xfrm>
          <a:prstGeom prst="roundRect">
            <a:avLst/>
          </a:prstGeom>
          <a:noFill/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Rektangel med rundade hörn 60">
            <a:extLst>
              <a:ext uri="{FF2B5EF4-FFF2-40B4-BE49-F238E27FC236}">
                <a16:creationId xmlns:a16="http://schemas.microsoft.com/office/drawing/2014/main" id="{9BD27938-0F8B-0B65-F951-1FB80BB70CCE}"/>
              </a:ext>
            </a:extLst>
          </p:cNvPr>
          <p:cNvSpPr/>
          <p:nvPr/>
        </p:nvSpPr>
        <p:spPr>
          <a:xfrm>
            <a:off x="2213259" y="2203642"/>
            <a:ext cx="1343891" cy="42949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F15</a:t>
            </a:r>
          </a:p>
        </p:txBody>
      </p:sp>
      <p:sp>
        <p:nvSpPr>
          <p:cNvPr id="62" name="Rektangel med rundade hörn 61">
            <a:extLst>
              <a:ext uri="{FF2B5EF4-FFF2-40B4-BE49-F238E27FC236}">
                <a16:creationId xmlns:a16="http://schemas.microsoft.com/office/drawing/2014/main" id="{68BDAAD1-AF24-3D38-16A4-A98A988C775C}"/>
              </a:ext>
            </a:extLst>
          </p:cNvPr>
          <p:cNvSpPr/>
          <p:nvPr/>
        </p:nvSpPr>
        <p:spPr>
          <a:xfrm>
            <a:off x="2213260" y="1344660"/>
            <a:ext cx="1343891" cy="42949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F19</a:t>
            </a:r>
          </a:p>
        </p:txBody>
      </p:sp>
      <p:sp>
        <p:nvSpPr>
          <p:cNvPr id="63" name="Rektangel med rundade hörn 62">
            <a:extLst>
              <a:ext uri="{FF2B5EF4-FFF2-40B4-BE49-F238E27FC236}">
                <a16:creationId xmlns:a16="http://schemas.microsoft.com/office/drawing/2014/main" id="{3D958517-059A-DC0B-CF84-77125E0FD1C6}"/>
              </a:ext>
            </a:extLst>
          </p:cNvPr>
          <p:cNvSpPr/>
          <p:nvPr/>
        </p:nvSpPr>
        <p:spPr>
          <a:xfrm>
            <a:off x="2213259" y="1774151"/>
            <a:ext cx="1343891" cy="42949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F17</a:t>
            </a:r>
          </a:p>
        </p:txBody>
      </p:sp>
      <p:sp>
        <p:nvSpPr>
          <p:cNvPr id="64" name="textruta 63">
            <a:extLst>
              <a:ext uri="{FF2B5EF4-FFF2-40B4-BE49-F238E27FC236}">
                <a16:creationId xmlns:a16="http://schemas.microsoft.com/office/drawing/2014/main" id="{72B824D6-663C-F122-AD31-1F2B3D122868}"/>
              </a:ext>
            </a:extLst>
          </p:cNvPr>
          <p:cNvSpPr txBox="1"/>
          <p:nvPr/>
        </p:nvSpPr>
        <p:spPr>
          <a:xfrm>
            <a:off x="5060203" y="971279"/>
            <a:ext cx="2339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BARN OCH UNGDOM</a:t>
            </a:r>
          </a:p>
        </p:txBody>
      </p:sp>
      <p:sp>
        <p:nvSpPr>
          <p:cNvPr id="71" name="textruta 70">
            <a:extLst>
              <a:ext uri="{FF2B5EF4-FFF2-40B4-BE49-F238E27FC236}">
                <a16:creationId xmlns:a16="http://schemas.microsoft.com/office/drawing/2014/main" id="{7F0EE68F-C66E-0B84-8D94-E656250F960A}"/>
              </a:ext>
            </a:extLst>
          </p:cNvPr>
          <p:cNvSpPr txBox="1"/>
          <p:nvPr/>
        </p:nvSpPr>
        <p:spPr>
          <a:xfrm>
            <a:off x="8532047" y="4064975"/>
            <a:ext cx="1668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AKADEMI POJK</a:t>
            </a:r>
          </a:p>
        </p:txBody>
      </p:sp>
      <p:sp>
        <p:nvSpPr>
          <p:cNvPr id="72" name="textruta 71">
            <a:extLst>
              <a:ext uri="{FF2B5EF4-FFF2-40B4-BE49-F238E27FC236}">
                <a16:creationId xmlns:a16="http://schemas.microsoft.com/office/drawing/2014/main" id="{B3DD1DF6-8624-47DA-20E7-372CAAA300FF}"/>
              </a:ext>
            </a:extLst>
          </p:cNvPr>
          <p:cNvSpPr txBox="1"/>
          <p:nvPr/>
        </p:nvSpPr>
        <p:spPr>
          <a:xfrm>
            <a:off x="1733766" y="2845784"/>
            <a:ext cx="2302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ELITFÖRBEREDANDE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FLICK</a:t>
            </a:r>
          </a:p>
        </p:txBody>
      </p:sp>
      <p:sp>
        <p:nvSpPr>
          <p:cNvPr id="9" name="Rektangel med rundade hörn 8">
            <a:extLst>
              <a:ext uri="{FF2B5EF4-FFF2-40B4-BE49-F238E27FC236}">
                <a16:creationId xmlns:a16="http://schemas.microsoft.com/office/drawing/2014/main" id="{6AAC37D8-0DBC-D18B-599C-94CA973DE43C}"/>
              </a:ext>
            </a:extLst>
          </p:cNvPr>
          <p:cNvSpPr/>
          <p:nvPr/>
        </p:nvSpPr>
        <p:spPr>
          <a:xfrm>
            <a:off x="4683895" y="1343809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U19</a:t>
            </a:r>
          </a:p>
        </p:txBody>
      </p:sp>
      <p:sp>
        <p:nvSpPr>
          <p:cNvPr id="13" name="Rektangel med rundade hörn 12">
            <a:extLst>
              <a:ext uri="{FF2B5EF4-FFF2-40B4-BE49-F238E27FC236}">
                <a16:creationId xmlns:a16="http://schemas.microsoft.com/office/drawing/2014/main" id="{C400D9E6-A5D6-A800-6E99-B36DE2EC1B67}"/>
              </a:ext>
            </a:extLst>
          </p:cNvPr>
          <p:cNvSpPr/>
          <p:nvPr/>
        </p:nvSpPr>
        <p:spPr>
          <a:xfrm>
            <a:off x="6453244" y="1770953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U17</a:t>
            </a:r>
          </a:p>
        </p:txBody>
      </p:sp>
      <p:sp>
        <p:nvSpPr>
          <p:cNvPr id="14" name="Rektangel med rundade hörn 13">
            <a:extLst>
              <a:ext uri="{FF2B5EF4-FFF2-40B4-BE49-F238E27FC236}">
                <a16:creationId xmlns:a16="http://schemas.microsoft.com/office/drawing/2014/main" id="{AE0A9A2A-A1EB-70A7-D78A-0664248ED486}"/>
              </a:ext>
            </a:extLst>
          </p:cNvPr>
          <p:cNvSpPr/>
          <p:nvPr/>
        </p:nvSpPr>
        <p:spPr>
          <a:xfrm>
            <a:off x="6453243" y="2200444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U15</a:t>
            </a:r>
          </a:p>
        </p:txBody>
      </p:sp>
      <p:sp>
        <p:nvSpPr>
          <p:cNvPr id="15" name="Rektangel med rundade hörn 14">
            <a:extLst>
              <a:ext uri="{FF2B5EF4-FFF2-40B4-BE49-F238E27FC236}">
                <a16:creationId xmlns:a16="http://schemas.microsoft.com/office/drawing/2014/main" id="{0C8C55E2-4DCD-07C9-2B61-7C06F8420CBB}"/>
              </a:ext>
            </a:extLst>
          </p:cNvPr>
          <p:cNvSpPr/>
          <p:nvPr/>
        </p:nvSpPr>
        <p:spPr>
          <a:xfrm>
            <a:off x="6453243" y="2629935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14år</a:t>
            </a:r>
          </a:p>
        </p:txBody>
      </p:sp>
      <p:sp>
        <p:nvSpPr>
          <p:cNvPr id="16" name="Rektangel med rundade hörn 15">
            <a:extLst>
              <a:ext uri="{FF2B5EF4-FFF2-40B4-BE49-F238E27FC236}">
                <a16:creationId xmlns:a16="http://schemas.microsoft.com/office/drawing/2014/main" id="{F0CC73F0-1786-7E02-14C0-3F91EB51F62B}"/>
              </a:ext>
            </a:extLst>
          </p:cNvPr>
          <p:cNvSpPr/>
          <p:nvPr/>
        </p:nvSpPr>
        <p:spPr>
          <a:xfrm>
            <a:off x="6453242" y="3059426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13år</a:t>
            </a:r>
          </a:p>
        </p:txBody>
      </p:sp>
      <p:sp>
        <p:nvSpPr>
          <p:cNvPr id="17" name="Rektangel med rundade hörn 16">
            <a:extLst>
              <a:ext uri="{FF2B5EF4-FFF2-40B4-BE49-F238E27FC236}">
                <a16:creationId xmlns:a16="http://schemas.microsoft.com/office/drawing/2014/main" id="{1664CBBC-AE5F-344D-EB57-6BAFBB7F0093}"/>
              </a:ext>
            </a:extLst>
          </p:cNvPr>
          <p:cNvSpPr/>
          <p:nvPr/>
        </p:nvSpPr>
        <p:spPr>
          <a:xfrm>
            <a:off x="6453242" y="3488917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12år</a:t>
            </a:r>
          </a:p>
        </p:txBody>
      </p:sp>
      <p:sp>
        <p:nvSpPr>
          <p:cNvPr id="18" name="Rektangel med rundade hörn 17">
            <a:extLst>
              <a:ext uri="{FF2B5EF4-FFF2-40B4-BE49-F238E27FC236}">
                <a16:creationId xmlns:a16="http://schemas.microsoft.com/office/drawing/2014/main" id="{97FD0BA8-2E98-AC2F-E83F-02094F607C67}"/>
              </a:ext>
            </a:extLst>
          </p:cNvPr>
          <p:cNvSpPr/>
          <p:nvPr/>
        </p:nvSpPr>
        <p:spPr>
          <a:xfrm>
            <a:off x="6453241" y="3918408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11år</a:t>
            </a:r>
          </a:p>
        </p:txBody>
      </p:sp>
      <p:sp>
        <p:nvSpPr>
          <p:cNvPr id="19" name="Rektangel med rundade hörn 18">
            <a:extLst>
              <a:ext uri="{FF2B5EF4-FFF2-40B4-BE49-F238E27FC236}">
                <a16:creationId xmlns:a16="http://schemas.microsoft.com/office/drawing/2014/main" id="{6A5BD807-169D-863D-A212-EBB13F54683D}"/>
              </a:ext>
            </a:extLst>
          </p:cNvPr>
          <p:cNvSpPr/>
          <p:nvPr/>
        </p:nvSpPr>
        <p:spPr>
          <a:xfrm>
            <a:off x="6453241" y="4347899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10år</a:t>
            </a:r>
          </a:p>
        </p:txBody>
      </p:sp>
      <p:sp>
        <p:nvSpPr>
          <p:cNvPr id="20" name="Rektangel med rundade hörn 19">
            <a:extLst>
              <a:ext uri="{FF2B5EF4-FFF2-40B4-BE49-F238E27FC236}">
                <a16:creationId xmlns:a16="http://schemas.microsoft.com/office/drawing/2014/main" id="{F103E126-0D30-BB3B-9DFF-B184CA5D6E45}"/>
              </a:ext>
            </a:extLst>
          </p:cNvPr>
          <p:cNvSpPr/>
          <p:nvPr/>
        </p:nvSpPr>
        <p:spPr>
          <a:xfrm>
            <a:off x="6453240" y="4777390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9år</a:t>
            </a:r>
          </a:p>
        </p:txBody>
      </p:sp>
      <p:sp>
        <p:nvSpPr>
          <p:cNvPr id="41" name="Rektangel med rundade hörn 40">
            <a:extLst>
              <a:ext uri="{FF2B5EF4-FFF2-40B4-BE49-F238E27FC236}">
                <a16:creationId xmlns:a16="http://schemas.microsoft.com/office/drawing/2014/main" id="{8876EB82-D739-DEAB-DAB7-0A3E9E3DEC12}"/>
              </a:ext>
            </a:extLst>
          </p:cNvPr>
          <p:cNvSpPr/>
          <p:nvPr/>
        </p:nvSpPr>
        <p:spPr>
          <a:xfrm>
            <a:off x="6453240" y="520688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8år</a:t>
            </a:r>
          </a:p>
        </p:txBody>
      </p:sp>
      <p:sp>
        <p:nvSpPr>
          <p:cNvPr id="42" name="Rektangel med rundade hörn 41">
            <a:extLst>
              <a:ext uri="{FF2B5EF4-FFF2-40B4-BE49-F238E27FC236}">
                <a16:creationId xmlns:a16="http://schemas.microsoft.com/office/drawing/2014/main" id="{50540AA6-41AC-D092-B1E1-95A9EEFC4FE8}"/>
              </a:ext>
            </a:extLst>
          </p:cNvPr>
          <p:cNvSpPr/>
          <p:nvPr/>
        </p:nvSpPr>
        <p:spPr>
          <a:xfrm>
            <a:off x="6453239" y="5636372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7år</a:t>
            </a:r>
          </a:p>
        </p:txBody>
      </p:sp>
      <p:sp>
        <p:nvSpPr>
          <p:cNvPr id="44" name="Rektangel med rundade hörn 43">
            <a:extLst>
              <a:ext uri="{FF2B5EF4-FFF2-40B4-BE49-F238E27FC236}">
                <a16:creationId xmlns:a16="http://schemas.microsoft.com/office/drawing/2014/main" id="{BC1F59FE-085A-D06C-E2EC-D5ADC5A6797F}"/>
              </a:ext>
            </a:extLst>
          </p:cNvPr>
          <p:cNvSpPr/>
          <p:nvPr/>
        </p:nvSpPr>
        <p:spPr>
          <a:xfrm>
            <a:off x="6453238" y="6065863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6år</a:t>
            </a:r>
          </a:p>
        </p:txBody>
      </p:sp>
      <p:sp>
        <p:nvSpPr>
          <p:cNvPr id="46" name="Rektangel med rundade hörn 45">
            <a:extLst>
              <a:ext uri="{FF2B5EF4-FFF2-40B4-BE49-F238E27FC236}">
                <a16:creationId xmlns:a16="http://schemas.microsoft.com/office/drawing/2014/main" id="{4763F3C4-93A8-435B-1593-3ECEA3495643}"/>
              </a:ext>
            </a:extLst>
          </p:cNvPr>
          <p:cNvSpPr/>
          <p:nvPr/>
        </p:nvSpPr>
        <p:spPr>
          <a:xfrm>
            <a:off x="6453238" y="134061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U19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4B8B013F-664B-93AC-FCAA-0C3D9F0DB158}"/>
              </a:ext>
            </a:extLst>
          </p:cNvPr>
          <p:cNvSpPr txBox="1"/>
          <p:nvPr/>
        </p:nvSpPr>
        <p:spPr>
          <a:xfrm>
            <a:off x="696658" y="4266927"/>
            <a:ext cx="3033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Ambitionsnivå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7243BB85-5916-E218-BB73-AC49C9E65AEA}"/>
              </a:ext>
            </a:extLst>
          </p:cNvPr>
          <p:cNvSpPr txBox="1"/>
          <p:nvPr/>
        </p:nvSpPr>
        <p:spPr>
          <a:xfrm>
            <a:off x="0" y="5421626"/>
            <a:ext cx="36499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24 ungdomslag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 Akademi pojklag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Elitförberedande flicklag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 Seniorlag</a:t>
            </a:r>
          </a:p>
        </p:txBody>
      </p:sp>
    </p:spTree>
    <p:extLst>
      <p:ext uri="{BB962C8B-B14F-4D97-AF65-F5344CB8AC3E}">
        <p14:creationId xmlns:p14="http://schemas.microsoft.com/office/powerpoint/2010/main" val="2722271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780706"/>
            </a:gs>
            <a:gs pos="25000">
              <a:srgbClr val="780706"/>
            </a:gs>
            <a:gs pos="75000">
              <a:srgbClr val="0E194C"/>
            </a:gs>
            <a:gs pos="99000">
              <a:srgbClr val="0E194C"/>
            </a:gs>
          </a:gsLst>
          <a:lin ang="27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B9F8B1-7148-F3BB-DCAA-EC3F7B531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06D2E6E7-013B-A331-0E00-C3D148DE220E}"/>
              </a:ext>
            </a:extLst>
          </p:cNvPr>
          <p:cNvSpPr/>
          <p:nvPr/>
        </p:nvSpPr>
        <p:spPr>
          <a:xfrm>
            <a:off x="4683901" y="1774151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DJ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579DF5C8-0B28-514E-F05E-196E17549BE9}"/>
              </a:ext>
            </a:extLst>
          </p:cNvPr>
          <p:cNvSpPr/>
          <p:nvPr/>
        </p:nvSpPr>
        <p:spPr>
          <a:xfrm>
            <a:off x="4683900" y="2203642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F2011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52FF367D-855D-3480-BBB0-AF0923F996FD}"/>
              </a:ext>
            </a:extLst>
          </p:cNvPr>
          <p:cNvSpPr/>
          <p:nvPr/>
        </p:nvSpPr>
        <p:spPr>
          <a:xfrm>
            <a:off x="4683900" y="2633133"/>
            <a:ext cx="1343891" cy="858982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F2012-13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(U14)</a:t>
            </a:r>
          </a:p>
        </p:txBody>
      </p:sp>
      <p:sp>
        <p:nvSpPr>
          <p:cNvPr id="7" name="Rektangel med rundade hörn 6">
            <a:extLst>
              <a:ext uri="{FF2B5EF4-FFF2-40B4-BE49-F238E27FC236}">
                <a16:creationId xmlns:a16="http://schemas.microsoft.com/office/drawing/2014/main" id="{78103579-F658-D731-C809-9578E4C79041}"/>
              </a:ext>
            </a:extLst>
          </p:cNvPr>
          <p:cNvSpPr/>
          <p:nvPr/>
        </p:nvSpPr>
        <p:spPr>
          <a:xfrm>
            <a:off x="4683899" y="3492115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F2014</a:t>
            </a:r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7E48EEEC-2753-4A55-8349-FE4AB4C280BB}"/>
              </a:ext>
            </a:extLst>
          </p:cNvPr>
          <p:cNvSpPr/>
          <p:nvPr/>
        </p:nvSpPr>
        <p:spPr>
          <a:xfrm>
            <a:off x="4683898" y="3921606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F2015</a:t>
            </a:r>
          </a:p>
        </p:txBody>
      </p:sp>
      <p:sp>
        <p:nvSpPr>
          <p:cNvPr id="11" name="Rektangel med rundade hörn 10">
            <a:extLst>
              <a:ext uri="{FF2B5EF4-FFF2-40B4-BE49-F238E27FC236}">
                <a16:creationId xmlns:a16="http://schemas.microsoft.com/office/drawing/2014/main" id="{813A08EE-5467-8AF5-0179-ABBF014AC0A3}"/>
              </a:ext>
            </a:extLst>
          </p:cNvPr>
          <p:cNvSpPr/>
          <p:nvPr/>
        </p:nvSpPr>
        <p:spPr>
          <a:xfrm>
            <a:off x="4683898" y="4351097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F2016</a:t>
            </a:r>
          </a:p>
        </p:txBody>
      </p:sp>
      <p:sp>
        <p:nvSpPr>
          <p:cNvPr id="12" name="Rektangel med rundade hörn 11">
            <a:extLst>
              <a:ext uri="{FF2B5EF4-FFF2-40B4-BE49-F238E27FC236}">
                <a16:creationId xmlns:a16="http://schemas.microsoft.com/office/drawing/2014/main" id="{DA4FF799-5FE3-509F-4BA3-07040F1C69B0}"/>
              </a:ext>
            </a:extLst>
          </p:cNvPr>
          <p:cNvSpPr/>
          <p:nvPr/>
        </p:nvSpPr>
        <p:spPr>
          <a:xfrm>
            <a:off x="4683897" y="4780588"/>
            <a:ext cx="1343891" cy="858982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F2017-18</a:t>
            </a:r>
          </a:p>
        </p:txBody>
      </p:sp>
      <p:sp>
        <p:nvSpPr>
          <p:cNvPr id="21" name="Rektangel med rundade hörn 20">
            <a:extLst>
              <a:ext uri="{FF2B5EF4-FFF2-40B4-BE49-F238E27FC236}">
                <a16:creationId xmlns:a16="http://schemas.microsoft.com/office/drawing/2014/main" id="{43825AFB-5955-A85E-1D21-A4ED60E8716D}"/>
              </a:ext>
            </a:extLst>
          </p:cNvPr>
          <p:cNvSpPr/>
          <p:nvPr/>
        </p:nvSpPr>
        <p:spPr>
          <a:xfrm>
            <a:off x="6452589" y="177415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HJ</a:t>
            </a:r>
          </a:p>
        </p:txBody>
      </p:sp>
      <p:sp>
        <p:nvSpPr>
          <p:cNvPr id="22" name="Rektangel med rundade hörn 21">
            <a:extLst>
              <a:ext uri="{FF2B5EF4-FFF2-40B4-BE49-F238E27FC236}">
                <a16:creationId xmlns:a16="http://schemas.microsoft.com/office/drawing/2014/main" id="{7A303E61-0F0C-02F0-0E36-119396A81BBE}"/>
              </a:ext>
            </a:extLst>
          </p:cNvPr>
          <p:cNvSpPr/>
          <p:nvPr/>
        </p:nvSpPr>
        <p:spPr>
          <a:xfrm>
            <a:off x="6452588" y="2203642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P2011</a:t>
            </a:r>
          </a:p>
        </p:txBody>
      </p:sp>
      <p:sp>
        <p:nvSpPr>
          <p:cNvPr id="23" name="Rektangel med rundade hörn 22">
            <a:extLst>
              <a:ext uri="{FF2B5EF4-FFF2-40B4-BE49-F238E27FC236}">
                <a16:creationId xmlns:a16="http://schemas.microsoft.com/office/drawing/2014/main" id="{A807D3AE-2B1A-E9FD-ABB3-362E88648619}"/>
              </a:ext>
            </a:extLst>
          </p:cNvPr>
          <p:cNvSpPr/>
          <p:nvPr/>
        </p:nvSpPr>
        <p:spPr>
          <a:xfrm>
            <a:off x="6452588" y="2633133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P2012</a:t>
            </a:r>
          </a:p>
        </p:txBody>
      </p:sp>
      <p:sp>
        <p:nvSpPr>
          <p:cNvPr id="24" name="Rektangel med rundade hörn 23">
            <a:extLst>
              <a:ext uri="{FF2B5EF4-FFF2-40B4-BE49-F238E27FC236}">
                <a16:creationId xmlns:a16="http://schemas.microsoft.com/office/drawing/2014/main" id="{3FD9AEF6-6F45-328C-8411-E103C023FCAD}"/>
              </a:ext>
            </a:extLst>
          </p:cNvPr>
          <p:cNvSpPr/>
          <p:nvPr/>
        </p:nvSpPr>
        <p:spPr>
          <a:xfrm>
            <a:off x="6452587" y="3062624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P2013</a:t>
            </a:r>
          </a:p>
        </p:txBody>
      </p:sp>
      <p:sp>
        <p:nvSpPr>
          <p:cNvPr id="25" name="Rektangel med rundade hörn 24">
            <a:extLst>
              <a:ext uri="{FF2B5EF4-FFF2-40B4-BE49-F238E27FC236}">
                <a16:creationId xmlns:a16="http://schemas.microsoft.com/office/drawing/2014/main" id="{5CDE73AC-F816-33D5-22DC-469C62588694}"/>
              </a:ext>
            </a:extLst>
          </p:cNvPr>
          <p:cNvSpPr/>
          <p:nvPr/>
        </p:nvSpPr>
        <p:spPr>
          <a:xfrm>
            <a:off x="6452587" y="3492115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P2014</a:t>
            </a:r>
          </a:p>
        </p:txBody>
      </p:sp>
      <p:sp>
        <p:nvSpPr>
          <p:cNvPr id="26" name="Rektangel med rundade hörn 25">
            <a:extLst>
              <a:ext uri="{FF2B5EF4-FFF2-40B4-BE49-F238E27FC236}">
                <a16:creationId xmlns:a16="http://schemas.microsoft.com/office/drawing/2014/main" id="{7A347920-1E59-61CA-1D3D-4A29D6D9804D}"/>
              </a:ext>
            </a:extLst>
          </p:cNvPr>
          <p:cNvSpPr/>
          <p:nvPr/>
        </p:nvSpPr>
        <p:spPr>
          <a:xfrm>
            <a:off x="6452586" y="3921606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P2015</a:t>
            </a:r>
          </a:p>
        </p:txBody>
      </p:sp>
      <p:sp>
        <p:nvSpPr>
          <p:cNvPr id="27" name="Rektangel med rundade hörn 26">
            <a:extLst>
              <a:ext uri="{FF2B5EF4-FFF2-40B4-BE49-F238E27FC236}">
                <a16:creationId xmlns:a16="http://schemas.microsoft.com/office/drawing/2014/main" id="{B8F66C80-E730-8FAF-AA55-7D0AE5C17553}"/>
              </a:ext>
            </a:extLst>
          </p:cNvPr>
          <p:cNvSpPr/>
          <p:nvPr/>
        </p:nvSpPr>
        <p:spPr>
          <a:xfrm>
            <a:off x="6452586" y="4351097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P2016</a:t>
            </a:r>
          </a:p>
        </p:txBody>
      </p:sp>
      <p:sp>
        <p:nvSpPr>
          <p:cNvPr id="28" name="Rektangel med rundade hörn 27">
            <a:extLst>
              <a:ext uri="{FF2B5EF4-FFF2-40B4-BE49-F238E27FC236}">
                <a16:creationId xmlns:a16="http://schemas.microsoft.com/office/drawing/2014/main" id="{9649197F-E425-A448-1D99-DCC28006C62F}"/>
              </a:ext>
            </a:extLst>
          </p:cNvPr>
          <p:cNvSpPr/>
          <p:nvPr/>
        </p:nvSpPr>
        <p:spPr>
          <a:xfrm>
            <a:off x="6452585" y="4780588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P2017</a:t>
            </a:r>
          </a:p>
        </p:txBody>
      </p:sp>
      <p:sp>
        <p:nvSpPr>
          <p:cNvPr id="30" name="Rektangel med rundade hörn 29">
            <a:extLst>
              <a:ext uri="{FF2B5EF4-FFF2-40B4-BE49-F238E27FC236}">
                <a16:creationId xmlns:a16="http://schemas.microsoft.com/office/drawing/2014/main" id="{2AD22CAA-6529-0588-3881-CA30DDD5218A}"/>
              </a:ext>
            </a:extLst>
          </p:cNvPr>
          <p:cNvSpPr/>
          <p:nvPr/>
        </p:nvSpPr>
        <p:spPr>
          <a:xfrm>
            <a:off x="4683896" y="5639570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F2019</a:t>
            </a:r>
          </a:p>
        </p:txBody>
      </p:sp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57CB488F-090D-09F1-E30A-2C18011041E8}"/>
              </a:ext>
            </a:extLst>
          </p:cNvPr>
          <p:cNvSpPr/>
          <p:nvPr/>
        </p:nvSpPr>
        <p:spPr>
          <a:xfrm>
            <a:off x="9459220" y="2633133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P14</a:t>
            </a:r>
          </a:p>
        </p:txBody>
      </p:sp>
      <p:sp>
        <p:nvSpPr>
          <p:cNvPr id="32" name="Rektangel med rundade hörn 31">
            <a:extLst>
              <a:ext uri="{FF2B5EF4-FFF2-40B4-BE49-F238E27FC236}">
                <a16:creationId xmlns:a16="http://schemas.microsoft.com/office/drawing/2014/main" id="{084654AF-1612-3A7C-BD84-258A3CFB341A}"/>
              </a:ext>
            </a:extLst>
          </p:cNvPr>
          <p:cNvSpPr/>
          <p:nvPr/>
        </p:nvSpPr>
        <p:spPr>
          <a:xfrm>
            <a:off x="9459219" y="3062624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P13</a:t>
            </a:r>
          </a:p>
        </p:txBody>
      </p:sp>
      <p:sp>
        <p:nvSpPr>
          <p:cNvPr id="33" name="Rektangel med rundade hörn 32">
            <a:extLst>
              <a:ext uri="{FF2B5EF4-FFF2-40B4-BE49-F238E27FC236}">
                <a16:creationId xmlns:a16="http://schemas.microsoft.com/office/drawing/2014/main" id="{071C67B9-3D8C-314A-289D-9CEEAB295745}"/>
              </a:ext>
            </a:extLst>
          </p:cNvPr>
          <p:cNvSpPr/>
          <p:nvPr/>
        </p:nvSpPr>
        <p:spPr>
          <a:xfrm>
            <a:off x="4683895" y="6069061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F2020</a:t>
            </a:r>
          </a:p>
        </p:txBody>
      </p:sp>
      <p:sp>
        <p:nvSpPr>
          <p:cNvPr id="34" name="Rektangel med rundade hörn 33">
            <a:extLst>
              <a:ext uri="{FF2B5EF4-FFF2-40B4-BE49-F238E27FC236}">
                <a16:creationId xmlns:a16="http://schemas.microsoft.com/office/drawing/2014/main" id="{0BE455B7-299B-6492-E094-C4A3BEF56A4D}"/>
              </a:ext>
            </a:extLst>
          </p:cNvPr>
          <p:cNvSpPr/>
          <p:nvPr/>
        </p:nvSpPr>
        <p:spPr>
          <a:xfrm>
            <a:off x="6452584" y="606906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P2020</a:t>
            </a:r>
          </a:p>
        </p:txBody>
      </p:sp>
      <p:sp>
        <p:nvSpPr>
          <p:cNvPr id="35" name="Rektangel med rundade hörn 34">
            <a:extLst>
              <a:ext uri="{FF2B5EF4-FFF2-40B4-BE49-F238E27FC236}">
                <a16:creationId xmlns:a16="http://schemas.microsoft.com/office/drawing/2014/main" id="{AB9F1E05-7DC1-94CF-7813-6E5A7460631E}"/>
              </a:ext>
            </a:extLst>
          </p:cNvPr>
          <p:cNvSpPr/>
          <p:nvPr/>
        </p:nvSpPr>
        <p:spPr>
          <a:xfrm>
            <a:off x="6452586" y="5210079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P2018</a:t>
            </a:r>
          </a:p>
        </p:txBody>
      </p:sp>
      <p:sp>
        <p:nvSpPr>
          <p:cNvPr id="36" name="Rektangel med rundade hörn 35">
            <a:extLst>
              <a:ext uri="{FF2B5EF4-FFF2-40B4-BE49-F238E27FC236}">
                <a16:creationId xmlns:a16="http://schemas.microsoft.com/office/drawing/2014/main" id="{EC0F71BC-1667-678D-B136-DDBC347175EB}"/>
              </a:ext>
            </a:extLst>
          </p:cNvPr>
          <p:cNvSpPr/>
          <p:nvPr/>
        </p:nvSpPr>
        <p:spPr>
          <a:xfrm>
            <a:off x="6452585" y="5639570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P2019</a:t>
            </a:r>
          </a:p>
        </p:txBody>
      </p:sp>
      <p:sp>
        <p:nvSpPr>
          <p:cNvPr id="37" name="Rektangel med rundade hörn 36">
            <a:extLst>
              <a:ext uri="{FF2B5EF4-FFF2-40B4-BE49-F238E27FC236}">
                <a16:creationId xmlns:a16="http://schemas.microsoft.com/office/drawing/2014/main" id="{7F67DAA5-71DA-F6E7-D7E8-0570539A74E0}"/>
              </a:ext>
            </a:extLst>
          </p:cNvPr>
          <p:cNvSpPr/>
          <p:nvPr/>
        </p:nvSpPr>
        <p:spPr>
          <a:xfrm>
            <a:off x="9459219" y="1774151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P16</a:t>
            </a:r>
          </a:p>
        </p:txBody>
      </p:sp>
      <p:sp>
        <p:nvSpPr>
          <p:cNvPr id="38" name="Rektangel med rundade hörn 37">
            <a:extLst>
              <a:ext uri="{FF2B5EF4-FFF2-40B4-BE49-F238E27FC236}">
                <a16:creationId xmlns:a16="http://schemas.microsoft.com/office/drawing/2014/main" id="{918E1DC2-F77B-B564-17E7-3B58B4D1A37D}"/>
              </a:ext>
            </a:extLst>
          </p:cNvPr>
          <p:cNvSpPr/>
          <p:nvPr/>
        </p:nvSpPr>
        <p:spPr>
          <a:xfrm>
            <a:off x="9459218" y="2203642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P15</a:t>
            </a:r>
          </a:p>
        </p:txBody>
      </p:sp>
      <p:sp>
        <p:nvSpPr>
          <p:cNvPr id="39" name="Rektangel med rundade hörn 38">
            <a:extLst>
              <a:ext uri="{FF2B5EF4-FFF2-40B4-BE49-F238E27FC236}">
                <a16:creationId xmlns:a16="http://schemas.microsoft.com/office/drawing/2014/main" id="{A0842B91-D383-F187-2975-6368782FCC4E}"/>
              </a:ext>
            </a:extLst>
          </p:cNvPr>
          <p:cNvSpPr/>
          <p:nvPr/>
        </p:nvSpPr>
        <p:spPr>
          <a:xfrm>
            <a:off x="9459219" y="915169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P19</a:t>
            </a:r>
          </a:p>
        </p:txBody>
      </p:sp>
      <p:sp>
        <p:nvSpPr>
          <p:cNvPr id="40" name="Rektangel med rundade hörn 39">
            <a:extLst>
              <a:ext uri="{FF2B5EF4-FFF2-40B4-BE49-F238E27FC236}">
                <a16:creationId xmlns:a16="http://schemas.microsoft.com/office/drawing/2014/main" id="{62131D08-8CAA-BAAA-CEC4-E8A54A5F026A}"/>
              </a:ext>
            </a:extLst>
          </p:cNvPr>
          <p:cNvSpPr/>
          <p:nvPr/>
        </p:nvSpPr>
        <p:spPr>
          <a:xfrm>
            <a:off x="9459218" y="1344660"/>
            <a:ext cx="1343891" cy="429491"/>
          </a:xfrm>
          <a:prstGeom prst="roundRect">
            <a:avLst/>
          </a:prstGeom>
          <a:solidFill>
            <a:srgbClr val="0E194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P17</a:t>
            </a:r>
          </a:p>
        </p:txBody>
      </p:sp>
      <p:sp>
        <p:nvSpPr>
          <p:cNvPr id="43" name="Rektangel med rundade hörn 42">
            <a:extLst>
              <a:ext uri="{FF2B5EF4-FFF2-40B4-BE49-F238E27FC236}">
                <a16:creationId xmlns:a16="http://schemas.microsoft.com/office/drawing/2014/main" id="{8E6B4771-7575-C78A-D152-7649B07CE3A9}"/>
              </a:ext>
            </a:extLst>
          </p:cNvPr>
          <p:cNvSpPr/>
          <p:nvPr/>
        </p:nvSpPr>
        <p:spPr>
          <a:xfrm>
            <a:off x="7165676" y="78331"/>
            <a:ext cx="1953487" cy="810492"/>
          </a:xfrm>
          <a:custGeom>
            <a:avLst/>
            <a:gdLst>
              <a:gd name="csX0" fmla="*/ 0 w 1953487"/>
              <a:gd name="csY0" fmla="*/ 135085 h 810492"/>
              <a:gd name="csX1" fmla="*/ 135085 w 1953487"/>
              <a:gd name="csY1" fmla="*/ 0 h 810492"/>
              <a:gd name="csX2" fmla="*/ 713024 w 1953487"/>
              <a:gd name="csY2" fmla="*/ 0 h 810492"/>
              <a:gd name="csX3" fmla="*/ 1274130 w 1953487"/>
              <a:gd name="csY3" fmla="*/ 0 h 810492"/>
              <a:gd name="csX4" fmla="*/ 1818402 w 1953487"/>
              <a:gd name="csY4" fmla="*/ 0 h 810492"/>
              <a:gd name="csX5" fmla="*/ 1953487 w 1953487"/>
              <a:gd name="csY5" fmla="*/ 135085 h 810492"/>
              <a:gd name="csX6" fmla="*/ 1953487 w 1953487"/>
              <a:gd name="csY6" fmla="*/ 675407 h 810492"/>
              <a:gd name="csX7" fmla="*/ 1818402 w 1953487"/>
              <a:gd name="csY7" fmla="*/ 810492 h 810492"/>
              <a:gd name="csX8" fmla="*/ 1240463 w 1953487"/>
              <a:gd name="csY8" fmla="*/ 810492 h 810492"/>
              <a:gd name="csX9" fmla="*/ 729857 w 1953487"/>
              <a:gd name="csY9" fmla="*/ 810492 h 810492"/>
              <a:gd name="csX10" fmla="*/ 135085 w 1953487"/>
              <a:gd name="csY10" fmla="*/ 810492 h 810492"/>
              <a:gd name="csX11" fmla="*/ 0 w 1953487"/>
              <a:gd name="csY11" fmla="*/ 675407 h 810492"/>
              <a:gd name="csX12" fmla="*/ 0 w 1953487"/>
              <a:gd name="csY12" fmla="*/ 135085 h 8104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53487" h="810492" fill="none" extrusionOk="0">
                <a:moveTo>
                  <a:pt x="0" y="135085"/>
                </a:moveTo>
                <a:cubicBezTo>
                  <a:pt x="-7863" y="61771"/>
                  <a:pt x="49501" y="-7575"/>
                  <a:pt x="135085" y="0"/>
                </a:cubicBezTo>
                <a:cubicBezTo>
                  <a:pt x="263120" y="-7093"/>
                  <a:pt x="575736" y="-19223"/>
                  <a:pt x="713024" y="0"/>
                </a:cubicBezTo>
                <a:cubicBezTo>
                  <a:pt x="850312" y="19223"/>
                  <a:pt x="1015150" y="-319"/>
                  <a:pt x="1274130" y="0"/>
                </a:cubicBezTo>
                <a:cubicBezTo>
                  <a:pt x="1533110" y="319"/>
                  <a:pt x="1706005" y="1879"/>
                  <a:pt x="1818402" y="0"/>
                </a:cubicBezTo>
                <a:cubicBezTo>
                  <a:pt x="1880706" y="506"/>
                  <a:pt x="1959404" y="49814"/>
                  <a:pt x="1953487" y="135085"/>
                </a:cubicBezTo>
                <a:cubicBezTo>
                  <a:pt x="1945481" y="278636"/>
                  <a:pt x="1937275" y="456305"/>
                  <a:pt x="1953487" y="675407"/>
                </a:cubicBezTo>
                <a:cubicBezTo>
                  <a:pt x="1957397" y="757755"/>
                  <a:pt x="1883431" y="815542"/>
                  <a:pt x="1818402" y="810492"/>
                </a:cubicBezTo>
                <a:cubicBezTo>
                  <a:pt x="1673523" y="792971"/>
                  <a:pt x="1417946" y="802839"/>
                  <a:pt x="1240463" y="810492"/>
                </a:cubicBezTo>
                <a:cubicBezTo>
                  <a:pt x="1062980" y="818145"/>
                  <a:pt x="880136" y="815093"/>
                  <a:pt x="729857" y="810492"/>
                </a:cubicBezTo>
                <a:cubicBezTo>
                  <a:pt x="579578" y="805891"/>
                  <a:pt x="421109" y="825512"/>
                  <a:pt x="135085" y="810492"/>
                </a:cubicBezTo>
                <a:cubicBezTo>
                  <a:pt x="67134" y="812821"/>
                  <a:pt x="1719" y="755804"/>
                  <a:pt x="0" y="675407"/>
                </a:cubicBezTo>
                <a:cubicBezTo>
                  <a:pt x="-16486" y="466098"/>
                  <a:pt x="-25775" y="298373"/>
                  <a:pt x="0" y="135085"/>
                </a:cubicBezTo>
                <a:close/>
              </a:path>
              <a:path w="1953487" h="810492" stroke="0" extrusionOk="0">
                <a:moveTo>
                  <a:pt x="0" y="135085"/>
                </a:moveTo>
                <a:cubicBezTo>
                  <a:pt x="-2587" y="58884"/>
                  <a:pt x="44945" y="5830"/>
                  <a:pt x="135085" y="0"/>
                </a:cubicBezTo>
                <a:cubicBezTo>
                  <a:pt x="418767" y="8809"/>
                  <a:pt x="544196" y="-12106"/>
                  <a:pt x="729857" y="0"/>
                </a:cubicBezTo>
                <a:cubicBezTo>
                  <a:pt x="915518" y="12106"/>
                  <a:pt x="1147641" y="-6723"/>
                  <a:pt x="1274130" y="0"/>
                </a:cubicBezTo>
                <a:cubicBezTo>
                  <a:pt x="1400619" y="6723"/>
                  <a:pt x="1622710" y="18730"/>
                  <a:pt x="1818402" y="0"/>
                </a:cubicBezTo>
                <a:cubicBezTo>
                  <a:pt x="1889167" y="-12369"/>
                  <a:pt x="1956660" y="48739"/>
                  <a:pt x="1953487" y="135085"/>
                </a:cubicBezTo>
                <a:cubicBezTo>
                  <a:pt x="1933209" y="352960"/>
                  <a:pt x="1936102" y="455884"/>
                  <a:pt x="1953487" y="675407"/>
                </a:cubicBezTo>
                <a:cubicBezTo>
                  <a:pt x="1951873" y="734625"/>
                  <a:pt x="1885166" y="821389"/>
                  <a:pt x="1818402" y="810492"/>
                </a:cubicBezTo>
                <a:cubicBezTo>
                  <a:pt x="1681677" y="822411"/>
                  <a:pt x="1415084" y="793368"/>
                  <a:pt x="1290963" y="810492"/>
                </a:cubicBezTo>
                <a:cubicBezTo>
                  <a:pt x="1166842" y="827616"/>
                  <a:pt x="915816" y="825422"/>
                  <a:pt x="729857" y="810492"/>
                </a:cubicBezTo>
                <a:cubicBezTo>
                  <a:pt x="543898" y="795562"/>
                  <a:pt x="420100" y="823051"/>
                  <a:pt x="135085" y="810492"/>
                </a:cubicBezTo>
                <a:cubicBezTo>
                  <a:pt x="64757" y="806266"/>
                  <a:pt x="5002" y="746786"/>
                  <a:pt x="0" y="675407"/>
                </a:cubicBezTo>
                <a:cubicBezTo>
                  <a:pt x="15929" y="445140"/>
                  <a:pt x="-8401" y="382611"/>
                  <a:pt x="0" y="135085"/>
                </a:cubicBezTo>
                <a:close/>
              </a:path>
            </a:pathLst>
          </a:custGeom>
          <a:solidFill>
            <a:srgbClr val="780706"/>
          </a:solidFill>
          <a:ln w="38100">
            <a:solidFill>
              <a:srgbClr val="C5A74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HERR SENIORER</a:t>
            </a:r>
          </a:p>
        </p:txBody>
      </p:sp>
      <p:sp>
        <p:nvSpPr>
          <p:cNvPr id="45" name="Rektangel med rundade hörn 44">
            <a:extLst>
              <a:ext uri="{FF2B5EF4-FFF2-40B4-BE49-F238E27FC236}">
                <a16:creationId xmlns:a16="http://schemas.microsoft.com/office/drawing/2014/main" id="{1DF924BE-7DA4-A440-2753-669787D738C3}"/>
              </a:ext>
            </a:extLst>
          </p:cNvPr>
          <p:cNvSpPr/>
          <p:nvPr/>
        </p:nvSpPr>
        <p:spPr>
          <a:xfrm>
            <a:off x="3555074" y="107136"/>
            <a:ext cx="1953487" cy="810492"/>
          </a:xfrm>
          <a:custGeom>
            <a:avLst/>
            <a:gdLst>
              <a:gd name="csX0" fmla="*/ 0 w 1953487"/>
              <a:gd name="csY0" fmla="*/ 135085 h 810492"/>
              <a:gd name="csX1" fmla="*/ 135085 w 1953487"/>
              <a:gd name="csY1" fmla="*/ 0 h 810492"/>
              <a:gd name="csX2" fmla="*/ 729857 w 1953487"/>
              <a:gd name="csY2" fmla="*/ 0 h 810492"/>
              <a:gd name="csX3" fmla="*/ 1257296 w 1953487"/>
              <a:gd name="csY3" fmla="*/ 0 h 810492"/>
              <a:gd name="csX4" fmla="*/ 1818402 w 1953487"/>
              <a:gd name="csY4" fmla="*/ 0 h 810492"/>
              <a:gd name="csX5" fmla="*/ 1953487 w 1953487"/>
              <a:gd name="csY5" fmla="*/ 135085 h 810492"/>
              <a:gd name="csX6" fmla="*/ 1953487 w 1953487"/>
              <a:gd name="csY6" fmla="*/ 675407 h 810492"/>
              <a:gd name="csX7" fmla="*/ 1818402 w 1953487"/>
              <a:gd name="csY7" fmla="*/ 810492 h 810492"/>
              <a:gd name="csX8" fmla="*/ 1307796 w 1953487"/>
              <a:gd name="csY8" fmla="*/ 810492 h 810492"/>
              <a:gd name="csX9" fmla="*/ 780357 w 1953487"/>
              <a:gd name="csY9" fmla="*/ 810492 h 810492"/>
              <a:gd name="csX10" fmla="*/ 135085 w 1953487"/>
              <a:gd name="csY10" fmla="*/ 810492 h 810492"/>
              <a:gd name="csX11" fmla="*/ 0 w 1953487"/>
              <a:gd name="csY11" fmla="*/ 675407 h 810492"/>
              <a:gd name="csX12" fmla="*/ 0 w 1953487"/>
              <a:gd name="csY12" fmla="*/ 135085 h 8104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53487" h="810492" fill="none" extrusionOk="0">
                <a:moveTo>
                  <a:pt x="0" y="135085"/>
                </a:moveTo>
                <a:cubicBezTo>
                  <a:pt x="6624" y="58941"/>
                  <a:pt x="66384" y="-11826"/>
                  <a:pt x="135085" y="0"/>
                </a:cubicBezTo>
                <a:cubicBezTo>
                  <a:pt x="289681" y="13818"/>
                  <a:pt x="587165" y="19065"/>
                  <a:pt x="729857" y="0"/>
                </a:cubicBezTo>
                <a:cubicBezTo>
                  <a:pt x="872549" y="-19065"/>
                  <a:pt x="1007071" y="23865"/>
                  <a:pt x="1257296" y="0"/>
                </a:cubicBezTo>
                <a:cubicBezTo>
                  <a:pt x="1507521" y="-23865"/>
                  <a:pt x="1565028" y="14032"/>
                  <a:pt x="1818402" y="0"/>
                </a:cubicBezTo>
                <a:cubicBezTo>
                  <a:pt x="1889815" y="2657"/>
                  <a:pt x="1947388" y="53140"/>
                  <a:pt x="1953487" y="135085"/>
                </a:cubicBezTo>
                <a:cubicBezTo>
                  <a:pt x="1974522" y="333363"/>
                  <a:pt x="1978973" y="465150"/>
                  <a:pt x="1953487" y="675407"/>
                </a:cubicBezTo>
                <a:cubicBezTo>
                  <a:pt x="1953857" y="765350"/>
                  <a:pt x="1890387" y="806466"/>
                  <a:pt x="1818402" y="810492"/>
                </a:cubicBezTo>
                <a:cubicBezTo>
                  <a:pt x="1577479" y="834837"/>
                  <a:pt x="1550384" y="799929"/>
                  <a:pt x="1307796" y="810492"/>
                </a:cubicBezTo>
                <a:cubicBezTo>
                  <a:pt x="1065208" y="821055"/>
                  <a:pt x="1038180" y="795194"/>
                  <a:pt x="780357" y="810492"/>
                </a:cubicBezTo>
                <a:cubicBezTo>
                  <a:pt x="522534" y="825790"/>
                  <a:pt x="410126" y="815482"/>
                  <a:pt x="135085" y="810492"/>
                </a:cubicBezTo>
                <a:cubicBezTo>
                  <a:pt x="55476" y="800016"/>
                  <a:pt x="-12466" y="748739"/>
                  <a:pt x="0" y="675407"/>
                </a:cubicBezTo>
                <a:cubicBezTo>
                  <a:pt x="7266" y="475396"/>
                  <a:pt x="26134" y="264563"/>
                  <a:pt x="0" y="135085"/>
                </a:cubicBezTo>
                <a:close/>
              </a:path>
              <a:path w="1953487" h="810492" stroke="0" extrusionOk="0">
                <a:moveTo>
                  <a:pt x="0" y="135085"/>
                </a:moveTo>
                <a:cubicBezTo>
                  <a:pt x="4519" y="56525"/>
                  <a:pt x="52617" y="-1987"/>
                  <a:pt x="135085" y="0"/>
                </a:cubicBezTo>
                <a:cubicBezTo>
                  <a:pt x="290675" y="-1654"/>
                  <a:pt x="428394" y="-1669"/>
                  <a:pt x="645691" y="0"/>
                </a:cubicBezTo>
                <a:cubicBezTo>
                  <a:pt x="862988" y="1669"/>
                  <a:pt x="1014046" y="16702"/>
                  <a:pt x="1156297" y="0"/>
                </a:cubicBezTo>
                <a:cubicBezTo>
                  <a:pt x="1298548" y="-16702"/>
                  <a:pt x="1501189" y="-10203"/>
                  <a:pt x="1818402" y="0"/>
                </a:cubicBezTo>
                <a:cubicBezTo>
                  <a:pt x="1895533" y="15915"/>
                  <a:pt x="1951616" y="49627"/>
                  <a:pt x="1953487" y="135085"/>
                </a:cubicBezTo>
                <a:cubicBezTo>
                  <a:pt x="1975114" y="280203"/>
                  <a:pt x="1928769" y="456663"/>
                  <a:pt x="1953487" y="675407"/>
                </a:cubicBezTo>
                <a:cubicBezTo>
                  <a:pt x="1958821" y="751185"/>
                  <a:pt x="1880085" y="818068"/>
                  <a:pt x="1818402" y="810492"/>
                </a:cubicBezTo>
                <a:cubicBezTo>
                  <a:pt x="1694895" y="827096"/>
                  <a:pt x="1521441" y="789188"/>
                  <a:pt x="1290963" y="810492"/>
                </a:cubicBezTo>
                <a:cubicBezTo>
                  <a:pt x="1060485" y="831796"/>
                  <a:pt x="894424" y="821411"/>
                  <a:pt x="763523" y="810492"/>
                </a:cubicBezTo>
                <a:cubicBezTo>
                  <a:pt x="632622" y="799573"/>
                  <a:pt x="411390" y="832573"/>
                  <a:pt x="135085" y="810492"/>
                </a:cubicBezTo>
                <a:cubicBezTo>
                  <a:pt x="70017" y="805802"/>
                  <a:pt x="1682" y="743665"/>
                  <a:pt x="0" y="675407"/>
                </a:cubicBezTo>
                <a:cubicBezTo>
                  <a:pt x="18902" y="414913"/>
                  <a:pt x="16218" y="261438"/>
                  <a:pt x="0" y="135085"/>
                </a:cubicBezTo>
                <a:close/>
              </a:path>
            </a:pathLst>
          </a:custGeom>
          <a:solidFill>
            <a:srgbClr val="780706"/>
          </a:solidFill>
          <a:ln w="38100">
            <a:solidFill>
              <a:srgbClr val="C5A74F"/>
            </a:solidFill>
            <a:extLst>
              <a:ext uri="{C807C97D-BFC1-408E-A445-0C87EB9F89A2}">
                <ask:lineSketchStyleProps xmlns:ask="http://schemas.microsoft.com/office/drawing/2018/sketchyshapes" sd="182505698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DAM SENIORER</a:t>
            </a:r>
          </a:p>
        </p:txBody>
      </p:sp>
      <p:pic>
        <p:nvPicPr>
          <p:cNvPr id="8" name="Bildobjekt 7" descr="En bild som visar symbol, emblem, prydnad, logotyp&#10;&#10;Automatiskt genererad beskrivning">
            <a:extLst>
              <a:ext uri="{FF2B5EF4-FFF2-40B4-BE49-F238E27FC236}">
                <a16:creationId xmlns:a16="http://schemas.microsoft.com/office/drawing/2014/main" id="{47933298-AF74-A300-9C7E-DC5E57962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27" y="204640"/>
            <a:ext cx="1555100" cy="1555100"/>
          </a:xfrm>
          <a:prstGeom prst="rect">
            <a:avLst/>
          </a:prstGeom>
        </p:spPr>
      </p:pic>
      <p:sp>
        <p:nvSpPr>
          <p:cNvPr id="2" name="Rektangel med rundade hörn 1">
            <a:extLst>
              <a:ext uri="{FF2B5EF4-FFF2-40B4-BE49-F238E27FC236}">
                <a16:creationId xmlns:a16="http://schemas.microsoft.com/office/drawing/2014/main" id="{24DF42C5-8999-241C-9D9D-EA20FE8EBEC9}"/>
              </a:ext>
            </a:extLst>
          </p:cNvPr>
          <p:cNvSpPr/>
          <p:nvPr/>
        </p:nvSpPr>
        <p:spPr>
          <a:xfrm>
            <a:off x="4049583" y="1344660"/>
            <a:ext cx="4360985" cy="5327073"/>
          </a:xfrm>
          <a:prstGeom prst="roundRect">
            <a:avLst/>
          </a:prstGeom>
          <a:noFill/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textruta 63">
            <a:extLst>
              <a:ext uri="{FF2B5EF4-FFF2-40B4-BE49-F238E27FC236}">
                <a16:creationId xmlns:a16="http://schemas.microsoft.com/office/drawing/2014/main" id="{4CCC8192-46CC-105F-A39A-5EDDD07399C8}"/>
              </a:ext>
            </a:extLst>
          </p:cNvPr>
          <p:cNvSpPr txBox="1"/>
          <p:nvPr/>
        </p:nvSpPr>
        <p:spPr>
          <a:xfrm>
            <a:off x="5060203" y="1335309"/>
            <a:ext cx="2339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BARN OCH UNGDOM</a:t>
            </a:r>
          </a:p>
        </p:txBody>
      </p:sp>
      <p:sp>
        <p:nvSpPr>
          <p:cNvPr id="71" name="textruta 70">
            <a:extLst>
              <a:ext uri="{FF2B5EF4-FFF2-40B4-BE49-F238E27FC236}">
                <a16:creationId xmlns:a16="http://schemas.microsoft.com/office/drawing/2014/main" id="{0ED6BFE5-F27F-74F6-9419-EBC7C90187F1}"/>
              </a:ext>
            </a:extLst>
          </p:cNvPr>
          <p:cNvSpPr txBox="1"/>
          <p:nvPr/>
        </p:nvSpPr>
        <p:spPr>
          <a:xfrm>
            <a:off x="9297120" y="3651835"/>
            <a:ext cx="1668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AKADEMI POJK</a:t>
            </a:r>
          </a:p>
        </p:txBody>
      </p:sp>
      <p:sp>
        <p:nvSpPr>
          <p:cNvPr id="9" name="Rektangel med rundade hörn 8">
            <a:extLst>
              <a:ext uri="{FF2B5EF4-FFF2-40B4-BE49-F238E27FC236}">
                <a16:creationId xmlns:a16="http://schemas.microsoft.com/office/drawing/2014/main" id="{BC2EAA8E-EB28-F551-EC4D-11606C5BE6D9}"/>
              </a:ext>
            </a:extLst>
          </p:cNvPr>
          <p:cNvSpPr/>
          <p:nvPr/>
        </p:nvSpPr>
        <p:spPr>
          <a:xfrm>
            <a:off x="2213259" y="2203642"/>
            <a:ext cx="1343891" cy="42949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F15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AD186190-EC89-7979-263F-A2D2D2CC2930}"/>
              </a:ext>
            </a:extLst>
          </p:cNvPr>
          <p:cNvSpPr txBox="1"/>
          <p:nvPr/>
        </p:nvSpPr>
        <p:spPr>
          <a:xfrm>
            <a:off x="1733766" y="2845784"/>
            <a:ext cx="23028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ELITFÖRBEREDANDE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FLICK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A33AE7C2-AB4B-78B6-C26B-142999301563}"/>
              </a:ext>
            </a:extLst>
          </p:cNvPr>
          <p:cNvSpPr txBox="1"/>
          <p:nvPr/>
        </p:nvSpPr>
        <p:spPr>
          <a:xfrm>
            <a:off x="599774" y="4111141"/>
            <a:ext cx="32269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Säsongen 2026</a:t>
            </a:r>
          </a:p>
        </p:txBody>
      </p:sp>
    </p:spTree>
    <p:extLst>
      <p:ext uri="{BB962C8B-B14F-4D97-AF65-F5344CB8AC3E}">
        <p14:creationId xmlns:p14="http://schemas.microsoft.com/office/powerpoint/2010/main" val="867883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463B46-78C0-5600-136D-99EB9C580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B5D1ED1B-7EAC-DA7E-C2A8-63A126A81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0" y="117308"/>
            <a:ext cx="503582" cy="503582"/>
          </a:xfrm>
          <a:prstGeom prst="rect">
            <a:avLst/>
          </a:prstGeom>
        </p:spPr>
      </p:pic>
      <p:sp>
        <p:nvSpPr>
          <p:cNvPr id="11" name="textruta 10">
            <a:extLst>
              <a:ext uri="{FF2B5EF4-FFF2-40B4-BE49-F238E27FC236}">
                <a16:creationId xmlns:a16="http://schemas.microsoft.com/office/drawing/2014/main" id="{ADE192DF-9F9C-A9ED-5456-35B7E9C089ED}"/>
              </a:ext>
            </a:extLst>
          </p:cNvPr>
          <p:cNvSpPr txBox="1"/>
          <p:nvPr/>
        </p:nvSpPr>
        <p:spPr>
          <a:xfrm>
            <a:off x="3328767" y="58193"/>
            <a:ext cx="55344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MAX OCH CASSANDRA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srgbClr val="C5A74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ktangel med rundade hörn 11">
            <a:extLst>
              <a:ext uri="{FF2B5EF4-FFF2-40B4-BE49-F238E27FC236}">
                <a16:creationId xmlns:a16="http://schemas.microsoft.com/office/drawing/2014/main" id="{E1A92F94-0BF1-8BA2-532F-1CC50B6854C1}"/>
              </a:ext>
            </a:extLst>
          </p:cNvPr>
          <p:cNvSpPr/>
          <p:nvPr/>
        </p:nvSpPr>
        <p:spPr>
          <a:xfrm>
            <a:off x="3328772" y="177415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HJ</a:t>
            </a:r>
          </a:p>
        </p:txBody>
      </p:sp>
      <p:sp>
        <p:nvSpPr>
          <p:cNvPr id="13" name="Rektangel med rundade hörn 12">
            <a:extLst>
              <a:ext uri="{FF2B5EF4-FFF2-40B4-BE49-F238E27FC236}">
                <a16:creationId xmlns:a16="http://schemas.microsoft.com/office/drawing/2014/main" id="{BE61FEA5-98A2-592B-DE36-B8315FF679AA}"/>
              </a:ext>
            </a:extLst>
          </p:cNvPr>
          <p:cNvSpPr/>
          <p:nvPr/>
        </p:nvSpPr>
        <p:spPr>
          <a:xfrm>
            <a:off x="3328771" y="2203642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P2011</a:t>
            </a:r>
          </a:p>
        </p:txBody>
      </p:sp>
      <p:sp>
        <p:nvSpPr>
          <p:cNvPr id="14" name="Rektangel med rundade hörn 13">
            <a:extLst>
              <a:ext uri="{FF2B5EF4-FFF2-40B4-BE49-F238E27FC236}">
                <a16:creationId xmlns:a16="http://schemas.microsoft.com/office/drawing/2014/main" id="{CCBCBD38-46CE-960F-CDF5-611E19D7FEE9}"/>
              </a:ext>
            </a:extLst>
          </p:cNvPr>
          <p:cNvSpPr/>
          <p:nvPr/>
        </p:nvSpPr>
        <p:spPr>
          <a:xfrm>
            <a:off x="3328771" y="2633133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P2012</a:t>
            </a:r>
          </a:p>
        </p:txBody>
      </p:sp>
      <p:sp>
        <p:nvSpPr>
          <p:cNvPr id="15" name="Rektangel med rundade hörn 14">
            <a:extLst>
              <a:ext uri="{FF2B5EF4-FFF2-40B4-BE49-F238E27FC236}">
                <a16:creationId xmlns:a16="http://schemas.microsoft.com/office/drawing/2014/main" id="{540B5AF1-BEB7-10AC-25DF-B307D0F89E01}"/>
              </a:ext>
            </a:extLst>
          </p:cNvPr>
          <p:cNvSpPr/>
          <p:nvPr/>
        </p:nvSpPr>
        <p:spPr>
          <a:xfrm>
            <a:off x="3328770" y="3062624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P2013</a:t>
            </a:r>
          </a:p>
        </p:txBody>
      </p:sp>
      <p:sp>
        <p:nvSpPr>
          <p:cNvPr id="16" name="Rektangel med rundade hörn 15">
            <a:extLst>
              <a:ext uri="{FF2B5EF4-FFF2-40B4-BE49-F238E27FC236}">
                <a16:creationId xmlns:a16="http://schemas.microsoft.com/office/drawing/2014/main" id="{D0B72F2D-5C6D-7674-621D-EE18BC0762D5}"/>
              </a:ext>
            </a:extLst>
          </p:cNvPr>
          <p:cNvSpPr/>
          <p:nvPr/>
        </p:nvSpPr>
        <p:spPr>
          <a:xfrm>
            <a:off x="3328770" y="3492115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P2014</a:t>
            </a:r>
          </a:p>
        </p:txBody>
      </p:sp>
      <p:sp>
        <p:nvSpPr>
          <p:cNvPr id="17" name="Rektangel med rundade hörn 16">
            <a:extLst>
              <a:ext uri="{FF2B5EF4-FFF2-40B4-BE49-F238E27FC236}">
                <a16:creationId xmlns:a16="http://schemas.microsoft.com/office/drawing/2014/main" id="{439F066D-486A-3B2A-BD2B-A40915190141}"/>
              </a:ext>
            </a:extLst>
          </p:cNvPr>
          <p:cNvSpPr/>
          <p:nvPr/>
        </p:nvSpPr>
        <p:spPr>
          <a:xfrm>
            <a:off x="3328769" y="3921606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P2015</a:t>
            </a:r>
          </a:p>
        </p:txBody>
      </p:sp>
      <p:sp>
        <p:nvSpPr>
          <p:cNvPr id="18" name="Rektangel med rundade hörn 17">
            <a:extLst>
              <a:ext uri="{FF2B5EF4-FFF2-40B4-BE49-F238E27FC236}">
                <a16:creationId xmlns:a16="http://schemas.microsoft.com/office/drawing/2014/main" id="{F5930782-3ECD-4E48-8C9F-626E2F807AB9}"/>
              </a:ext>
            </a:extLst>
          </p:cNvPr>
          <p:cNvSpPr/>
          <p:nvPr/>
        </p:nvSpPr>
        <p:spPr>
          <a:xfrm>
            <a:off x="3328769" y="4351097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P2016</a:t>
            </a:r>
          </a:p>
        </p:txBody>
      </p:sp>
      <p:sp>
        <p:nvSpPr>
          <p:cNvPr id="19" name="Rektangel med rundade hörn 18">
            <a:extLst>
              <a:ext uri="{FF2B5EF4-FFF2-40B4-BE49-F238E27FC236}">
                <a16:creationId xmlns:a16="http://schemas.microsoft.com/office/drawing/2014/main" id="{1B4B9F7F-E467-28DA-94DD-C33840647E5F}"/>
              </a:ext>
            </a:extLst>
          </p:cNvPr>
          <p:cNvSpPr/>
          <p:nvPr/>
        </p:nvSpPr>
        <p:spPr>
          <a:xfrm>
            <a:off x="3328768" y="4780588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P2017</a:t>
            </a:r>
          </a:p>
        </p:txBody>
      </p:sp>
      <p:sp>
        <p:nvSpPr>
          <p:cNvPr id="23" name="Rektangel med rundade hörn 22">
            <a:extLst>
              <a:ext uri="{FF2B5EF4-FFF2-40B4-BE49-F238E27FC236}">
                <a16:creationId xmlns:a16="http://schemas.microsoft.com/office/drawing/2014/main" id="{F01320E2-FE1B-F28A-2312-C5A9EBDC61E8}"/>
              </a:ext>
            </a:extLst>
          </p:cNvPr>
          <p:cNvSpPr/>
          <p:nvPr/>
        </p:nvSpPr>
        <p:spPr>
          <a:xfrm>
            <a:off x="3328767" y="6069061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P2020</a:t>
            </a:r>
          </a:p>
        </p:txBody>
      </p:sp>
      <p:sp>
        <p:nvSpPr>
          <p:cNvPr id="24" name="Rektangel med rundade hörn 23">
            <a:extLst>
              <a:ext uri="{FF2B5EF4-FFF2-40B4-BE49-F238E27FC236}">
                <a16:creationId xmlns:a16="http://schemas.microsoft.com/office/drawing/2014/main" id="{2818260C-03B1-DE0E-0F2D-C7DD7FE9C091}"/>
              </a:ext>
            </a:extLst>
          </p:cNvPr>
          <p:cNvSpPr/>
          <p:nvPr/>
        </p:nvSpPr>
        <p:spPr>
          <a:xfrm>
            <a:off x="3328769" y="5210079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P2018</a:t>
            </a:r>
          </a:p>
        </p:txBody>
      </p:sp>
      <p:sp>
        <p:nvSpPr>
          <p:cNvPr id="25" name="Rektangel med rundade hörn 24">
            <a:extLst>
              <a:ext uri="{FF2B5EF4-FFF2-40B4-BE49-F238E27FC236}">
                <a16:creationId xmlns:a16="http://schemas.microsoft.com/office/drawing/2014/main" id="{1C9ADD2E-6421-A8BD-118F-6EC60EE1F6CC}"/>
              </a:ext>
            </a:extLst>
          </p:cNvPr>
          <p:cNvSpPr/>
          <p:nvPr/>
        </p:nvSpPr>
        <p:spPr>
          <a:xfrm>
            <a:off x="3328768" y="5639570"/>
            <a:ext cx="1343891" cy="429491"/>
          </a:xfrm>
          <a:prstGeom prst="roundRect">
            <a:avLst/>
          </a:prstGeom>
          <a:solidFill>
            <a:srgbClr val="2C3F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P2019</a:t>
            </a:r>
          </a:p>
        </p:txBody>
      </p:sp>
      <p:sp>
        <p:nvSpPr>
          <p:cNvPr id="29" name="Rektangel med rundade hörn 28">
            <a:extLst>
              <a:ext uri="{FF2B5EF4-FFF2-40B4-BE49-F238E27FC236}">
                <a16:creationId xmlns:a16="http://schemas.microsoft.com/office/drawing/2014/main" id="{9D8612C3-7403-FD3F-18B8-F224353ED774}"/>
              </a:ext>
            </a:extLst>
          </p:cNvPr>
          <p:cNvSpPr/>
          <p:nvPr/>
        </p:nvSpPr>
        <p:spPr>
          <a:xfrm>
            <a:off x="3329427" y="1770953"/>
            <a:ext cx="1343891" cy="429491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U17</a:t>
            </a:r>
          </a:p>
        </p:txBody>
      </p:sp>
      <p:sp>
        <p:nvSpPr>
          <p:cNvPr id="30" name="Rektangel med rundade hörn 29">
            <a:extLst>
              <a:ext uri="{FF2B5EF4-FFF2-40B4-BE49-F238E27FC236}">
                <a16:creationId xmlns:a16="http://schemas.microsoft.com/office/drawing/2014/main" id="{F1E0449E-0F8E-CC0D-FE94-A2A9F2BCE797}"/>
              </a:ext>
            </a:extLst>
          </p:cNvPr>
          <p:cNvSpPr/>
          <p:nvPr/>
        </p:nvSpPr>
        <p:spPr>
          <a:xfrm>
            <a:off x="3329426" y="2200444"/>
            <a:ext cx="1343891" cy="429491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U15</a:t>
            </a:r>
          </a:p>
        </p:txBody>
      </p:sp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DBF8E388-3FD0-950D-8334-700CAB0C5109}"/>
              </a:ext>
            </a:extLst>
          </p:cNvPr>
          <p:cNvSpPr/>
          <p:nvPr/>
        </p:nvSpPr>
        <p:spPr>
          <a:xfrm>
            <a:off x="3329426" y="2629935"/>
            <a:ext cx="1343891" cy="429491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14år</a:t>
            </a:r>
          </a:p>
        </p:txBody>
      </p:sp>
      <p:sp>
        <p:nvSpPr>
          <p:cNvPr id="32" name="Rektangel med rundade hörn 31">
            <a:extLst>
              <a:ext uri="{FF2B5EF4-FFF2-40B4-BE49-F238E27FC236}">
                <a16:creationId xmlns:a16="http://schemas.microsoft.com/office/drawing/2014/main" id="{0CB8A264-98BC-2FA9-E384-B917961E82D2}"/>
              </a:ext>
            </a:extLst>
          </p:cNvPr>
          <p:cNvSpPr/>
          <p:nvPr/>
        </p:nvSpPr>
        <p:spPr>
          <a:xfrm>
            <a:off x="3329425" y="3059426"/>
            <a:ext cx="1343891" cy="429491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13år</a:t>
            </a:r>
          </a:p>
        </p:txBody>
      </p:sp>
      <p:sp>
        <p:nvSpPr>
          <p:cNvPr id="33" name="Rektangel med rundade hörn 32">
            <a:extLst>
              <a:ext uri="{FF2B5EF4-FFF2-40B4-BE49-F238E27FC236}">
                <a16:creationId xmlns:a16="http://schemas.microsoft.com/office/drawing/2014/main" id="{EC9EB244-172F-44B0-0F8D-780868B3BD9F}"/>
              </a:ext>
            </a:extLst>
          </p:cNvPr>
          <p:cNvSpPr/>
          <p:nvPr/>
        </p:nvSpPr>
        <p:spPr>
          <a:xfrm>
            <a:off x="3329425" y="3488917"/>
            <a:ext cx="1343891" cy="429491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12år</a:t>
            </a:r>
          </a:p>
        </p:txBody>
      </p:sp>
      <p:sp>
        <p:nvSpPr>
          <p:cNvPr id="34" name="Rektangel med rundade hörn 33">
            <a:extLst>
              <a:ext uri="{FF2B5EF4-FFF2-40B4-BE49-F238E27FC236}">
                <a16:creationId xmlns:a16="http://schemas.microsoft.com/office/drawing/2014/main" id="{D49CA16C-8EC7-04B1-89BC-A127407D6ECF}"/>
              </a:ext>
            </a:extLst>
          </p:cNvPr>
          <p:cNvSpPr/>
          <p:nvPr/>
        </p:nvSpPr>
        <p:spPr>
          <a:xfrm>
            <a:off x="3329424" y="3918408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11år</a:t>
            </a:r>
          </a:p>
        </p:txBody>
      </p:sp>
      <p:sp>
        <p:nvSpPr>
          <p:cNvPr id="35" name="Rektangel med rundade hörn 34">
            <a:extLst>
              <a:ext uri="{FF2B5EF4-FFF2-40B4-BE49-F238E27FC236}">
                <a16:creationId xmlns:a16="http://schemas.microsoft.com/office/drawing/2014/main" id="{EBECB3F7-1EEC-0E76-C327-E36945480918}"/>
              </a:ext>
            </a:extLst>
          </p:cNvPr>
          <p:cNvSpPr/>
          <p:nvPr/>
        </p:nvSpPr>
        <p:spPr>
          <a:xfrm>
            <a:off x="3329424" y="4347899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10år</a:t>
            </a:r>
          </a:p>
        </p:txBody>
      </p:sp>
      <p:sp>
        <p:nvSpPr>
          <p:cNvPr id="36" name="Rektangel med rundade hörn 35">
            <a:extLst>
              <a:ext uri="{FF2B5EF4-FFF2-40B4-BE49-F238E27FC236}">
                <a16:creationId xmlns:a16="http://schemas.microsoft.com/office/drawing/2014/main" id="{357A3BC9-385B-516D-0CBE-5B2C2ADD904C}"/>
              </a:ext>
            </a:extLst>
          </p:cNvPr>
          <p:cNvSpPr/>
          <p:nvPr/>
        </p:nvSpPr>
        <p:spPr>
          <a:xfrm>
            <a:off x="3329423" y="4777390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9år</a:t>
            </a:r>
          </a:p>
        </p:txBody>
      </p:sp>
      <p:sp>
        <p:nvSpPr>
          <p:cNvPr id="37" name="Rektangel med rundade hörn 36">
            <a:extLst>
              <a:ext uri="{FF2B5EF4-FFF2-40B4-BE49-F238E27FC236}">
                <a16:creationId xmlns:a16="http://schemas.microsoft.com/office/drawing/2014/main" id="{D45119BE-E58E-34E2-9ACB-F082710186CD}"/>
              </a:ext>
            </a:extLst>
          </p:cNvPr>
          <p:cNvSpPr/>
          <p:nvPr/>
        </p:nvSpPr>
        <p:spPr>
          <a:xfrm>
            <a:off x="3329423" y="5206881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8år</a:t>
            </a:r>
          </a:p>
        </p:txBody>
      </p:sp>
      <p:sp>
        <p:nvSpPr>
          <p:cNvPr id="38" name="Rektangel med rundade hörn 37">
            <a:extLst>
              <a:ext uri="{FF2B5EF4-FFF2-40B4-BE49-F238E27FC236}">
                <a16:creationId xmlns:a16="http://schemas.microsoft.com/office/drawing/2014/main" id="{BFC80BDA-E6B5-2A02-3D72-D705B2040BD0}"/>
              </a:ext>
            </a:extLst>
          </p:cNvPr>
          <p:cNvSpPr/>
          <p:nvPr/>
        </p:nvSpPr>
        <p:spPr>
          <a:xfrm>
            <a:off x="3329422" y="5636372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7år</a:t>
            </a:r>
          </a:p>
        </p:txBody>
      </p:sp>
      <p:sp>
        <p:nvSpPr>
          <p:cNvPr id="39" name="Rektangel med rundade hörn 38">
            <a:extLst>
              <a:ext uri="{FF2B5EF4-FFF2-40B4-BE49-F238E27FC236}">
                <a16:creationId xmlns:a16="http://schemas.microsoft.com/office/drawing/2014/main" id="{9D69117D-95AB-45D2-1C4B-921E0ED32FE9}"/>
              </a:ext>
            </a:extLst>
          </p:cNvPr>
          <p:cNvSpPr/>
          <p:nvPr/>
        </p:nvSpPr>
        <p:spPr>
          <a:xfrm>
            <a:off x="3329421" y="6065863"/>
            <a:ext cx="1343891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6år</a:t>
            </a:r>
          </a:p>
        </p:txBody>
      </p:sp>
      <p:sp>
        <p:nvSpPr>
          <p:cNvPr id="40" name="Rektangel med rundade hörn 39">
            <a:extLst>
              <a:ext uri="{FF2B5EF4-FFF2-40B4-BE49-F238E27FC236}">
                <a16:creationId xmlns:a16="http://schemas.microsoft.com/office/drawing/2014/main" id="{AD209726-2E0D-2190-247D-EB97A0009E71}"/>
              </a:ext>
            </a:extLst>
          </p:cNvPr>
          <p:cNvSpPr/>
          <p:nvPr/>
        </p:nvSpPr>
        <p:spPr>
          <a:xfrm>
            <a:off x="3329421" y="1340611"/>
            <a:ext cx="1343891" cy="429491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U19</a:t>
            </a:r>
          </a:p>
        </p:txBody>
      </p:sp>
      <p:sp>
        <p:nvSpPr>
          <p:cNvPr id="45" name="Rektangel med rundade hörn 44">
            <a:extLst>
              <a:ext uri="{FF2B5EF4-FFF2-40B4-BE49-F238E27FC236}">
                <a16:creationId xmlns:a16="http://schemas.microsoft.com/office/drawing/2014/main" id="{410E208C-CF24-AD41-B9AC-D4866416FA3E}"/>
              </a:ext>
            </a:extLst>
          </p:cNvPr>
          <p:cNvSpPr/>
          <p:nvPr/>
        </p:nvSpPr>
        <p:spPr>
          <a:xfrm>
            <a:off x="4672658" y="1340611"/>
            <a:ext cx="1953486" cy="1289324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11v11</a:t>
            </a:r>
          </a:p>
        </p:txBody>
      </p:sp>
      <p:sp>
        <p:nvSpPr>
          <p:cNvPr id="46" name="Rektangel med rundade hörn 45">
            <a:extLst>
              <a:ext uri="{FF2B5EF4-FFF2-40B4-BE49-F238E27FC236}">
                <a16:creationId xmlns:a16="http://schemas.microsoft.com/office/drawing/2014/main" id="{5EBC0B4A-1757-D15A-B7C1-D9D25BD41043}"/>
              </a:ext>
            </a:extLst>
          </p:cNvPr>
          <p:cNvSpPr/>
          <p:nvPr/>
        </p:nvSpPr>
        <p:spPr>
          <a:xfrm>
            <a:off x="4672657" y="2629935"/>
            <a:ext cx="1953486" cy="429491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Stor 9v9</a:t>
            </a:r>
          </a:p>
        </p:txBody>
      </p:sp>
      <p:sp>
        <p:nvSpPr>
          <p:cNvPr id="47" name="Rektangel med rundade hörn 46">
            <a:extLst>
              <a:ext uri="{FF2B5EF4-FFF2-40B4-BE49-F238E27FC236}">
                <a16:creationId xmlns:a16="http://schemas.microsoft.com/office/drawing/2014/main" id="{66361DB3-E963-BF28-53D6-BCD6699F5D9A}"/>
              </a:ext>
            </a:extLst>
          </p:cNvPr>
          <p:cNvSpPr/>
          <p:nvPr/>
        </p:nvSpPr>
        <p:spPr>
          <a:xfrm>
            <a:off x="4672656" y="3059426"/>
            <a:ext cx="1953486" cy="429491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Liten 9v9</a:t>
            </a:r>
          </a:p>
        </p:txBody>
      </p:sp>
      <p:sp>
        <p:nvSpPr>
          <p:cNvPr id="48" name="Rektangel med rundade hörn 47">
            <a:extLst>
              <a:ext uri="{FF2B5EF4-FFF2-40B4-BE49-F238E27FC236}">
                <a16:creationId xmlns:a16="http://schemas.microsoft.com/office/drawing/2014/main" id="{A955AA04-E0F2-0BEC-E82E-D636E755B636}"/>
              </a:ext>
            </a:extLst>
          </p:cNvPr>
          <p:cNvSpPr/>
          <p:nvPr/>
        </p:nvSpPr>
        <p:spPr>
          <a:xfrm>
            <a:off x="4672656" y="3488917"/>
            <a:ext cx="1953486" cy="429491"/>
          </a:xfrm>
          <a:prstGeom prst="roundRect">
            <a:avLst/>
          </a:prstGeom>
          <a:solidFill>
            <a:srgbClr val="2C3E5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Stor 7v7</a:t>
            </a:r>
          </a:p>
        </p:txBody>
      </p:sp>
      <p:sp>
        <p:nvSpPr>
          <p:cNvPr id="49" name="Rektangel med rundade hörn 48">
            <a:extLst>
              <a:ext uri="{FF2B5EF4-FFF2-40B4-BE49-F238E27FC236}">
                <a16:creationId xmlns:a16="http://schemas.microsoft.com/office/drawing/2014/main" id="{ED0993E5-A306-D1D7-A309-04F9E3C5EB43}"/>
              </a:ext>
            </a:extLst>
          </p:cNvPr>
          <p:cNvSpPr/>
          <p:nvPr/>
        </p:nvSpPr>
        <p:spPr>
          <a:xfrm>
            <a:off x="4672655" y="3918408"/>
            <a:ext cx="1953486" cy="858982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Liten 7v7</a:t>
            </a:r>
          </a:p>
        </p:txBody>
      </p:sp>
      <p:sp>
        <p:nvSpPr>
          <p:cNvPr id="50" name="Rektangel med rundade hörn 49">
            <a:extLst>
              <a:ext uri="{FF2B5EF4-FFF2-40B4-BE49-F238E27FC236}">
                <a16:creationId xmlns:a16="http://schemas.microsoft.com/office/drawing/2014/main" id="{CC1385EC-2B0E-DDD1-36C2-D90A88913E08}"/>
              </a:ext>
            </a:extLst>
          </p:cNvPr>
          <p:cNvSpPr/>
          <p:nvPr/>
        </p:nvSpPr>
        <p:spPr>
          <a:xfrm>
            <a:off x="4672654" y="4777390"/>
            <a:ext cx="1953486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5v5 utan sarg</a:t>
            </a:r>
          </a:p>
        </p:txBody>
      </p:sp>
      <p:sp>
        <p:nvSpPr>
          <p:cNvPr id="51" name="Rektangel med rundade hörn 50">
            <a:extLst>
              <a:ext uri="{FF2B5EF4-FFF2-40B4-BE49-F238E27FC236}">
                <a16:creationId xmlns:a16="http://schemas.microsoft.com/office/drawing/2014/main" id="{04E93BF3-32C1-853A-A923-9DDD460BE747}"/>
              </a:ext>
            </a:extLst>
          </p:cNvPr>
          <p:cNvSpPr/>
          <p:nvPr/>
        </p:nvSpPr>
        <p:spPr>
          <a:xfrm>
            <a:off x="4672654" y="5206881"/>
            <a:ext cx="1953486" cy="429491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5v5 med sarg</a:t>
            </a:r>
          </a:p>
        </p:txBody>
      </p:sp>
      <p:sp>
        <p:nvSpPr>
          <p:cNvPr id="52" name="Rektangel med rundade hörn 51">
            <a:extLst>
              <a:ext uri="{FF2B5EF4-FFF2-40B4-BE49-F238E27FC236}">
                <a16:creationId xmlns:a16="http://schemas.microsoft.com/office/drawing/2014/main" id="{F7A11190-4C9D-629B-516C-07A98E04155B}"/>
              </a:ext>
            </a:extLst>
          </p:cNvPr>
          <p:cNvSpPr/>
          <p:nvPr/>
        </p:nvSpPr>
        <p:spPr>
          <a:xfrm>
            <a:off x="4672653" y="5636372"/>
            <a:ext cx="1953486" cy="858982"/>
          </a:xfrm>
          <a:prstGeom prst="roundRect">
            <a:avLst/>
          </a:prstGeom>
          <a:solidFill>
            <a:srgbClr val="C5A7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3v3 med sarg</a:t>
            </a:r>
          </a:p>
        </p:txBody>
      </p:sp>
      <p:sp>
        <p:nvSpPr>
          <p:cNvPr id="53" name="Höger klammerparentes 52">
            <a:extLst>
              <a:ext uri="{FF2B5EF4-FFF2-40B4-BE49-F238E27FC236}">
                <a16:creationId xmlns:a16="http://schemas.microsoft.com/office/drawing/2014/main" id="{415E436C-3AF8-FD22-0E33-DAE0DF2962FC}"/>
              </a:ext>
            </a:extLst>
          </p:cNvPr>
          <p:cNvSpPr/>
          <p:nvPr/>
        </p:nvSpPr>
        <p:spPr>
          <a:xfrm>
            <a:off x="6626139" y="1340611"/>
            <a:ext cx="1271616" cy="2577797"/>
          </a:xfrm>
          <a:prstGeom prst="rightBrace">
            <a:avLst/>
          </a:prstGeom>
          <a:ln w="53975">
            <a:solidFill>
              <a:srgbClr val="2C3E5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BF40FC3B-4CF5-77BC-6C61-03C9611B23D9}"/>
              </a:ext>
            </a:extLst>
          </p:cNvPr>
          <p:cNvSpPr txBox="1"/>
          <p:nvPr/>
        </p:nvSpPr>
        <p:spPr>
          <a:xfrm>
            <a:off x="7889474" y="2444418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Max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0FD5C311-3B39-AF76-E8F4-8B3B0B48F5FD}"/>
              </a:ext>
            </a:extLst>
          </p:cNvPr>
          <p:cNvSpPr txBox="1"/>
          <p:nvPr/>
        </p:nvSpPr>
        <p:spPr>
          <a:xfrm>
            <a:off x="7897095" y="5021789"/>
            <a:ext cx="1266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Cassandra</a:t>
            </a:r>
          </a:p>
        </p:txBody>
      </p:sp>
      <p:sp>
        <p:nvSpPr>
          <p:cNvPr id="56" name="Höger klammerparentes 55">
            <a:extLst>
              <a:ext uri="{FF2B5EF4-FFF2-40B4-BE49-F238E27FC236}">
                <a16:creationId xmlns:a16="http://schemas.microsoft.com/office/drawing/2014/main" id="{ABD33933-9E42-148D-DCD8-E80FF6C340D4}"/>
              </a:ext>
            </a:extLst>
          </p:cNvPr>
          <p:cNvSpPr/>
          <p:nvPr/>
        </p:nvSpPr>
        <p:spPr>
          <a:xfrm>
            <a:off x="6625479" y="3917557"/>
            <a:ext cx="1271616" cy="2577797"/>
          </a:xfrm>
          <a:prstGeom prst="rightBrace">
            <a:avLst/>
          </a:prstGeom>
          <a:ln w="53975">
            <a:solidFill>
              <a:srgbClr val="C5A7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74571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5156AD-AE5F-C29F-9AF2-82FAE232D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F799EE8-6327-8F36-C6B7-EA16B18A4EED}"/>
              </a:ext>
            </a:extLst>
          </p:cNvPr>
          <p:cNvGraphicFramePr/>
          <p:nvPr/>
        </p:nvGraphicFramePr>
        <p:xfrm>
          <a:off x="3399642" y="990408"/>
          <a:ext cx="5392716" cy="4877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34E5FDAB-BB60-F45E-2BC7-1E1F0A9AA0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452" y="2933452"/>
            <a:ext cx="991095" cy="991095"/>
          </a:xfrm>
          <a:prstGeom prst="rect">
            <a:avLst/>
          </a:prstGeom>
        </p:spPr>
      </p:pic>
      <p:sp>
        <p:nvSpPr>
          <p:cNvPr id="3" name="Rektangel med rundade hörn 2">
            <a:extLst>
              <a:ext uri="{FF2B5EF4-FFF2-40B4-BE49-F238E27FC236}">
                <a16:creationId xmlns:a16="http://schemas.microsoft.com/office/drawing/2014/main" id="{EB35705C-4D37-10F0-7A30-02BCE22E90A4}"/>
              </a:ext>
            </a:extLst>
          </p:cNvPr>
          <p:cNvSpPr/>
          <p:nvPr/>
        </p:nvSpPr>
        <p:spPr>
          <a:xfrm>
            <a:off x="238990" y="123205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14878 w 3728852"/>
              <a:gd name="csY3" fmla="*/ 0 h 2447801"/>
              <a:gd name="csX4" fmla="*/ 2097458 w 3728852"/>
              <a:gd name="csY4" fmla="*/ 0 h 2447801"/>
              <a:gd name="csX5" fmla="*/ 2621781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44831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60523 w 3728852"/>
              <a:gd name="csY14" fmla="*/ 2447801 h 2447801"/>
              <a:gd name="csX15" fmla="*/ 1136200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544831 h 2447801"/>
              <a:gd name="csX19" fmla="*/ 0 w 3728852"/>
              <a:gd name="csY19" fmla="*/ 1000881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4879" y="212118"/>
                  <a:pt x="154290" y="14959"/>
                  <a:pt x="407975" y="0"/>
                </a:cubicBezTo>
                <a:cubicBezTo>
                  <a:pt x="658747" y="28949"/>
                  <a:pt x="849298" y="1989"/>
                  <a:pt x="1019684" y="0"/>
                </a:cubicBezTo>
                <a:cubicBezTo>
                  <a:pt x="1190070" y="-1989"/>
                  <a:pt x="1367551" y="-18212"/>
                  <a:pt x="1514878" y="0"/>
                </a:cubicBezTo>
                <a:cubicBezTo>
                  <a:pt x="1662205" y="18212"/>
                  <a:pt x="1808605" y="-7991"/>
                  <a:pt x="2097458" y="0"/>
                </a:cubicBezTo>
                <a:cubicBezTo>
                  <a:pt x="2386311" y="7991"/>
                  <a:pt x="2398813" y="-25980"/>
                  <a:pt x="2621781" y="0"/>
                </a:cubicBezTo>
                <a:cubicBezTo>
                  <a:pt x="2844749" y="25980"/>
                  <a:pt x="3172972" y="-15935"/>
                  <a:pt x="3320877" y="0"/>
                </a:cubicBezTo>
                <a:cubicBezTo>
                  <a:pt x="3551511" y="-1166"/>
                  <a:pt x="3747833" y="198294"/>
                  <a:pt x="3728852" y="407975"/>
                </a:cubicBezTo>
                <a:cubicBezTo>
                  <a:pt x="3716746" y="549458"/>
                  <a:pt x="3723659" y="840680"/>
                  <a:pt x="3728852" y="984562"/>
                </a:cubicBezTo>
                <a:cubicBezTo>
                  <a:pt x="3734045" y="1128444"/>
                  <a:pt x="3730179" y="1351931"/>
                  <a:pt x="3728852" y="1544831"/>
                </a:cubicBezTo>
                <a:cubicBezTo>
                  <a:pt x="3727525" y="1737731"/>
                  <a:pt x="3741249" y="1833862"/>
                  <a:pt x="3728852" y="2039826"/>
                </a:cubicBezTo>
                <a:cubicBezTo>
                  <a:pt x="3708705" y="2276441"/>
                  <a:pt x="3548705" y="2454601"/>
                  <a:pt x="3320877" y="2447801"/>
                </a:cubicBezTo>
                <a:cubicBezTo>
                  <a:pt x="3176155" y="2461011"/>
                  <a:pt x="2963784" y="2435921"/>
                  <a:pt x="2680039" y="2447801"/>
                </a:cubicBezTo>
                <a:cubicBezTo>
                  <a:pt x="2396294" y="2459681"/>
                  <a:pt x="2332432" y="2457858"/>
                  <a:pt x="2155716" y="2447801"/>
                </a:cubicBezTo>
                <a:cubicBezTo>
                  <a:pt x="1979000" y="2437744"/>
                  <a:pt x="1823373" y="2436494"/>
                  <a:pt x="1660523" y="2447801"/>
                </a:cubicBezTo>
                <a:cubicBezTo>
                  <a:pt x="1497673" y="2459108"/>
                  <a:pt x="1289555" y="2449517"/>
                  <a:pt x="1136200" y="2447801"/>
                </a:cubicBezTo>
                <a:cubicBezTo>
                  <a:pt x="982845" y="2446085"/>
                  <a:pt x="730923" y="2481957"/>
                  <a:pt x="407975" y="2447801"/>
                </a:cubicBezTo>
                <a:cubicBezTo>
                  <a:pt x="133807" y="2453658"/>
                  <a:pt x="32530" y="2299312"/>
                  <a:pt x="0" y="2039826"/>
                </a:cubicBezTo>
                <a:cubicBezTo>
                  <a:pt x="-3282" y="1833250"/>
                  <a:pt x="-15711" y="1774907"/>
                  <a:pt x="0" y="1544831"/>
                </a:cubicBezTo>
                <a:cubicBezTo>
                  <a:pt x="15711" y="1314756"/>
                  <a:pt x="-13814" y="1191071"/>
                  <a:pt x="0" y="1000881"/>
                </a:cubicBezTo>
                <a:cubicBezTo>
                  <a:pt x="13814" y="810691"/>
                  <a:pt x="-18218" y="672182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20576" y="169965"/>
                  <a:pt x="133284" y="18530"/>
                  <a:pt x="407975" y="0"/>
                </a:cubicBezTo>
                <a:cubicBezTo>
                  <a:pt x="657040" y="-26141"/>
                  <a:pt x="898417" y="-23123"/>
                  <a:pt x="1048813" y="0"/>
                </a:cubicBezTo>
                <a:cubicBezTo>
                  <a:pt x="1199209" y="23123"/>
                  <a:pt x="1335600" y="-6973"/>
                  <a:pt x="1602265" y="0"/>
                </a:cubicBezTo>
                <a:cubicBezTo>
                  <a:pt x="1868930" y="6973"/>
                  <a:pt x="2015300" y="-6657"/>
                  <a:pt x="2126587" y="0"/>
                </a:cubicBezTo>
                <a:cubicBezTo>
                  <a:pt x="2237874" y="6657"/>
                  <a:pt x="2523761" y="-22636"/>
                  <a:pt x="2738297" y="0"/>
                </a:cubicBezTo>
                <a:cubicBezTo>
                  <a:pt x="2952833" y="22636"/>
                  <a:pt x="3103528" y="16350"/>
                  <a:pt x="3320877" y="0"/>
                </a:cubicBezTo>
                <a:cubicBezTo>
                  <a:pt x="3551558" y="-8727"/>
                  <a:pt x="3706870" y="201974"/>
                  <a:pt x="3728852" y="407975"/>
                </a:cubicBezTo>
                <a:cubicBezTo>
                  <a:pt x="3753580" y="521432"/>
                  <a:pt x="3737711" y="724793"/>
                  <a:pt x="3728852" y="951925"/>
                </a:cubicBezTo>
                <a:cubicBezTo>
                  <a:pt x="3719994" y="1179057"/>
                  <a:pt x="3711478" y="1274697"/>
                  <a:pt x="3728852" y="1446920"/>
                </a:cubicBezTo>
                <a:cubicBezTo>
                  <a:pt x="3746226" y="1619143"/>
                  <a:pt x="3715924" y="1770618"/>
                  <a:pt x="3728852" y="2039826"/>
                </a:cubicBezTo>
                <a:cubicBezTo>
                  <a:pt x="3743780" y="2287366"/>
                  <a:pt x="3548390" y="2470536"/>
                  <a:pt x="3320877" y="2447801"/>
                </a:cubicBezTo>
                <a:cubicBezTo>
                  <a:pt x="3088548" y="2456454"/>
                  <a:pt x="2965377" y="2447173"/>
                  <a:pt x="2825684" y="2447801"/>
                </a:cubicBezTo>
                <a:cubicBezTo>
                  <a:pt x="2685991" y="2448429"/>
                  <a:pt x="2337195" y="2462765"/>
                  <a:pt x="2184845" y="2447801"/>
                </a:cubicBezTo>
                <a:cubicBezTo>
                  <a:pt x="2032495" y="2432837"/>
                  <a:pt x="1798789" y="2445971"/>
                  <a:pt x="1660523" y="2447801"/>
                </a:cubicBezTo>
                <a:cubicBezTo>
                  <a:pt x="1522257" y="2449631"/>
                  <a:pt x="1255882" y="2442177"/>
                  <a:pt x="1077942" y="2447801"/>
                </a:cubicBezTo>
                <a:cubicBezTo>
                  <a:pt x="900002" y="2453425"/>
                  <a:pt x="582833" y="2445201"/>
                  <a:pt x="407975" y="2447801"/>
                </a:cubicBezTo>
                <a:cubicBezTo>
                  <a:pt x="179779" y="2439142"/>
                  <a:pt x="19933" y="2261094"/>
                  <a:pt x="0" y="2039826"/>
                </a:cubicBezTo>
                <a:cubicBezTo>
                  <a:pt x="7941" y="1807745"/>
                  <a:pt x="-5386" y="1770268"/>
                  <a:pt x="0" y="1544831"/>
                </a:cubicBezTo>
                <a:cubicBezTo>
                  <a:pt x="5386" y="1319394"/>
                  <a:pt x="10241" y="1125022"/>
                  <a:pt x="0" y="968244"/>
                </a:cubicBezTo>
                <a:cubicBezTo>
                  <a:pt x="-10241" y="811466"/>
                  <a:pt x="7220" y="591699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Huvudansvar för lagets och gruppens helhet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Kontaktperson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Fogis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Kontakt och dialog med ungdomsansvarig kring helhet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Mer kollektivt fokus i träning</a:t>
            </a:r>
          </a:p>
        </p:txBody>
      </p:sp>
      <p:sp>
        <p:nvSpPr>
          <p:cNvPr id="4" name="Rektangel med rundade hörn 3">
            <a:extLst>
              <a:ext uri="{FF2B5EF4-FFF2-40B4-BE49-F238E27FC236}">
                <a16:creationId xmlns:a16="http://schemas.microsoft.com/office/drawing/2014/main" id="{5DA2E178-8AD7-B5EF-F95F-DB17F2295522}"/>
              </a:ext>
            </a:extLst>
          </p:cNvPr>
          <p:cNvSpPr/>
          <p:nvPr/>
        </p:nvSpPr>
        <p:spPr>
          <a:xfrm>
            <a:off x="8224159" y="120237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90555 w 3728852"/>
              <a:gd name="csY2" fmla="*/ 0 h 2447801"/>
              <a:gd name="csX3" fmla="*/ 1602265 w 3728852"/>
              <a:gd name="csY3" fmla="*/ 0 h 2447801"/>
              <a:gd name="csX4" fmla="*/ 2243103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680039 w 3728852"/>
              <a:gd name="csY12" fmla="*/ 2447801 h 2447801"/>
              <a:gd name="csX13" fmla="*/ 2155716 w 3728852"/>
              <a:gd name="csY13" fmla="*/ 2447801 h 2447801"/>
              <a:gd name="csX14" fmla="*/ 1631394 w 3728852"/>
              <a:gd name="csY14" fmla="*/ 2447801 h 2447801"/>
              <a:gd name="csX15" fmla="*/ 1019684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19288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18351" y="178015"/>
                  <a:pt x="174884" y="-1304"/>
                  <a:pt x="407975" y="0"/>
                </a:cubicBezTo>
                <a:cubicBezTo>
                  <a:pt x="684635" y="-1947"/>
                  <a:pt x="774076" y="9057"/>
                  <a:pt x="990555" y="0"/>
                </a:cubicBezTo>
                <a:cubicBezTo>
                  <a:pt x="1207034" y="-9057"/>
                  <a:pt x="1398292" y="-25229"/>
                  <a:pt x="1602265" y="0"/>
                </a:cubicBezTo>
                <a:cubicBezTo>
                  <a:pt x="1806238" y="25229"/>
                  <a:pt x="1948934" y="25099"/>
                  <a:pt x="2243103" y="0"/>
                </a:cubicBezTo>
                <a:cubicBezTo>
                  <a:pt x="2537272" y="-25099"/>
                  <a:pt x="2498168" y="-23760"/>
                  <a:pt x="2738297" y="0"/>
                </a:cubicBezTo>
                <a:cubicBezTo>
                  <a:pt x="2978426" y="23760"/>
                  <a:pt x="3140606" y="21469"/>
                  <a:pt x="3320877" y="0"/>
                </a:cubicBezTo>
                <a:cubicBezTo>
                  <a:pt x="3530103" y="13466"/>
                  <a:pt x="3728800" y="206585"/>
                  <a:pt x="3728852" y="407975"/>
                </a:cubicBezTo>
                <a:cubicBezTo>
                  <a:pt x="3747432" y="540706"/>
                  <a:pt x="3727498" y="852553"/>
                  <a:pt x="3728852" y="984562"/>
                </a:cubicBezTo>
                <a:cubicBezTo>
                  <a:pt x="3730206" y="1116571"/>
                  <a:pt x="3714513" y="1344418"/>
                  <a:pt x="3728852" y="1561150"/>
                </a:cubicBezTo>
                <a:cubicBezTo>
                  <a:pt x="3743191" y="1777882"/>
                  <a:pt x="3750320" y="1808329"/>
                  <a:pt x="3728852" y="2039826"/>
                </a:cubicBezTo>
                <a:cubicBezTo>
                  <a:pt x="3718660" y="2278024"/>
                  <a:pt x="3587135" y="2430272"/>
                  <a:pt x="3320877" y="2447801"/>
                </a:cubicBezTo>
                <a:cubicBezTo>
                  <a:pt x="3139262" y="2431686"/>
                  <a:pt x="2872778" y="2428876"/>
                  <a:pt x="2680039" y="2447801"/>
                </a:cubicBezTo>
                <a:cubicBezTo>
                  <a:pt x="2487300" y="2466726"/>
                  <a:pt x="2289018" y="2459230"/>
                  <a:pt x="2155716" y="2447801"/>
                </a:cubicBezTo>
                <a:cubicBezTo>
                  <a:pt x="2022414" y="2436372"/>
                  <a:pt x="1763890" y="2434368"/>
                  <a:pt x="1631394" y="2447801"/>
                </a:cubicBezTo>
                <a:cubicBezTo>
                  <a:pt x="1498898" y="2461234"/>
                  <a:pt x="1292021" y="2450709"/>
                  <a:pt x="1019684" y="2447801"/>
                </a:cubicBezTo>
                <a:cubicBezTo>
                  <a:pt x="747347" y="2444894"/>
                  <a:pt x="706303" y="2439166"/>
                  <a:pt x="407975" y="2447801"/>
                </a:cubicBezTo>
                <a:cubicBezTo>
                  <a:pt x="219026" y="2466942"/>
                  <a:pt x="53" y="2254898"/>
                  <a:pt x="0" y="2039826"/>
                </a:cubicBezTo>
                <a:cubicBezTo>
                  <a:pt x="-15947" y="1857909"/>
                  <a:pt x="11684" y="1639590"/>
                  <a:pt x="0" y="1463239"/>
                </a:cubicBezTo>
                <a:cubicBezTo>
                  <a:pt x="-11684" y="1286888"/>
                  <a:pt x="-7011" y="1166888"/>
                  <a:pt x="0" y="919288"/>
                </a:cubicBezTo>
                <a:cubicBezTo>
                  <a:pt x="7011" y="671688"/>
                  <a:pt x="1938" y="5964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4071" y="200949"/>
                  <a:pt x="188072" y="46986"/>
                  <a:pt x="407975" y="0"/>
                </a:cubicBezTo>
                <a:cubicBezTo>
                  <a:pt x="660032" y="-22236"/>
                  <a:pt x="819266" y="-4651"/>
                  <a:pt x="1019684" y="0"/>
                </a:cubicBezTo>
                <a:cubicBezTo>
                  <a:pt x="1220102" y="4651"/>
                  <a:pt x="1413288" y="5448"/>
                  <a:pt x="1573136" y="0"/>
                </a:cubicBezTo>
                <a:cubicBezTo>
                  <a:pt x="1732984" y="-5448"/>
                  <a:pt x="1945074" y="5654"/>
                  <a:pt x="2155716" y="0"/>
                </a:cubicBezTo>
                <a:cubicBezTo>
                  <a:pt x="2366358" y="-5654"/>
                  <a:pt x="2525324" y="-19196"/>
                  <a:pt x="2767426" y="0"/>
                </a:cubicBezTo>
                <a:cubicBezTo>
                  <a:pt x="3009528" y="19196"/>
                  <a:pt x="3189773" y="24466"/>
                  <a:pt x="3320877" y="0"/>
                </a:cubicBezTo>
                <a:cubicBezTo>
                  <a:pt x="3581500" y="-36333"/>
                  <a:pt x="3708149" y="161230"/>
                  <a:pt x="3728852" y="407975"/>
                </a:cubicBezTo>
                <a:cubicBezTo>
                  <a:pt x="3726894" y="624199"/>
                  <a:pt x="3704218" y="768969"/>
                  <a:pt x="3728852" y="951925"/>
                </a:cubicBezTo>
                <a:cubicBezTo>
                  <a:pt x="3753487" y="1134881"/>
                  <a:pt x="3702903" y="1266962"/>
                  <a:pt x="3728852" y="1528513"/>
                </a:cubicBezTo>
                <a:cubicBezTo>
                  <a:pt x="3754801" y="1790064"/>
                  <a:pt x="3707100" y="1787598"/>
                  <a:pt x="3728852" y="2039826"/>
                </a:cubicBezTo>
                <a:cubicBezTo>
                  <a:pt x="3703882" y="2281507"/>
                  <a:pt x="3540844" y="2447031"/>
                  <a:pt x="3320877" y="2447801"/>
                </a:cubicBezTo>
                <a:cubicBezTo>
                  <a:pt x="3163572" y="2462963"/>
                  <a:pt x="2875390" y="2443392"/>
                  <a:pt x="2738297" y="2447801"/>
                </a:cubicBezTo>
                <a:cubicBezTo>
                  <a:pt x="2601204" y="2452210"/>
                  <a:pt x="2277034" y="2462197"/>
                  <a:pt x="2126587" y="2447801"/>
                </a:cubicBezTo>
                <a:cubicBezTo>
                  <a:pt x="1976140" y="2433406"/>
                  <a:pt x="1735675" y="2436389"/>
                  <a:pt x="1573136" y="2447801"/>
                </a:cubicBezTo>
                <a:cubicBezTo>
                  <a:pt x="1410597" y="2459213"/>
                  <a:pt x="1207452" y="2437727"/>
                  <a:pt x="932297" y="2447801"/>
                </a:cubicBezTo>
                <a:cubicBezTo>
                  <a:pt x="657142" y="2457875"/>
                  <a:pt x="662370" y="2429273"/>
                  <a:pt x="407975" y="2447801"/>
                </a:cubicBezTo>
                <a:cubicBezTo>
                  <a:pt x="164629" y="2451755"/>
                  <a:pt x="-5458" y="2267282"/>
                  <a:pt x="0" y="2039826"/>
                </a:cubicBezTo>
                <a:cubicBezTo>
                  <a:pt x="-17764" y="1838242"/>
                  <a:pt x="-5623" y="1731753"/>
                  <a:pt x="0" y="1495876"/>
                </a:cubicBezTo>
                <a:cubicBezTo>
                  <a:pt x="5623" y="1259999"/>
                  <a:pt x="4500" y="1150353"/>
                  <a:pt x="0" y="968244"/>
                </a:cubicBezTo>
                <a:cubicBezTo>
                  <a:pt x="-4500" y="786135"/>
                  <a:pt x="26079" y="55204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724517658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Ansvar för lagets och gruppens helhet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Support och stöd till huvudtränaren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Mer individuellt fokus i träning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Rapportera närvaro efter aktivitet (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LOK-Stöd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E746F4E9-78B7-F9FC-6D37-169BC88CEB05}"/>
              </a:ext>
            </a:extLst>
          </p:cNvPr>
          <p:cNvSpPr/>
          <p:nvPr/>
        </p:nvSpPr>
        <p:spPr>
          <a:xfrm>
            <a:off x="8224159" y="4289962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903168 w 3728852"/>
              <a:gd name="csY2" fmla="*/ 0 h 2447801"/>
              <a:gd name="csX3" fmla="*/ 1398362 w 3728852"/>
              <a:gd name="csY3" fmla="*/ 0 h 2447801"/>
              <a:gd name="csX4" fmla="*/ 1893555 w 3728852"/>
              <a:gd name="csY4" fmla="*/ 0 h 2447801"/>
              <a:gd name="csX5" fmla="*/ 2447006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02970 h 2447801"/>
              <a:gd name="csX9" fmla="*/ 3728852 w 3728852"/>
              <a:gd name="csY9" fmla="*/ 1430602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738297 w 3728852"/>
              <a:gd name="csY12" fmla="*/ 2447801 h 2447801"/>
              <a:gd name="csX13" fmla="*/ 2243103 w 3728852"/>
              <a:gd name="csY13" fmla="*/ 2447801 h 2447801"/>
              <a:gd name="csX14" fmla="*/ 1631394 w 3728852"/>
              <a:gd name="csY14" fmla="*/ 2447801 h 2447801"/>
              <a:gd name="csX15" fmla="*/ 1107071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63239 h 2447801"/>
              <a:gd name="csX19" fmla="*/ 0 w 3728852"/>
              <a:gd name="csY19" fmla="*/ 968244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22868" y="171643"/>
                  <a:pt x="176057" y="23283"/>
                  <a:pt x="407975" y="0"/>
                </a:cubicBezTo>
                <a:cubicBezTo>
                  <a:pt x="626465" y="6770"/>
                  <a:pt x="678647" y="-6463"/>
                  <a:pt x="903168" y="0"/>
                </a:cubicBezTo>
                <a:cubicBezTo>
                  <a:pt x="1127689" y="6463"/>
                  <a:pt x="1207144" y="-4054"/>
                  <a:pt x="1398362" y="0"/>
                </a:cubicBezTo>
                <a:cubicBezTo>
                  <a:pt x="1589580" y="4054"/>
                  <a:pt x="1684430" y="-12647"/>
                  <a:pt x="1893555" y="0"/>
                </a:cubicBezTo>
                <a:cubicBezTo>
                  <a:pt x="2102680" y="12647"/>
                  <a:pt x="2318517" y="-12488"/>
                  <a:pt x="2447006" y="0"/>
                </a:cubicBezTo>
                <a:cubicBezTo>
                  <a:pt x="2575495" y="12488"/>
                  <a:pt x="3064638" y="35270"/>
                  <a:pt x="3320877" y="0"/>
                </a:cubicBezTo>
                <a:cubicBezTo>
                  <a:pt x="3504723" y="-18563"/>
                  <a:pt x="3713060" y="215814"/>
                  <a:pt x="3728852" y="407975"/>
                </a:cubicBezTo>
                <a:cubicBezTo>
                  <a:pt x="3736284" y="621325"/>
                  <a:pt x="3733749" y="678285"/>
                  <a:pt x="3728852" y="902970"/>
                </a:cubicBezTo>
                <a:cubicBezTo>
                  <a:pt x="3723955" y="1127656"/>
                  <a:pt x="3734382" y="1199703"/>
                  <a:pt x="3728852" y="1430602"/>
                </a:cubicBezTo>
                <a:cubicBezTo>
                  <a:pt x="3723322" y="1661501"/>
                  <a:pt x="3743380" y="1805513"/>
                  <a:pt x="3728852" y="2039826"/>
                </a:cubicBezTo>
                <a:cubicBezTo>
                  <a:pt x="3725918" y="2272639"/>
                  <a:pt x="3564850" y="2491959"/>
                  <a:pt x="3320877" y="2447801"/>
                </a:cubicBezTo>
                <a:cubicBezTo>
                  <a:pt x="3125790" y="2446363"/>
                  <a:pt x="3024465" y="2445205"/>
                  <a:pt x="2738297" y="2447801"/>
                </a:cubicBezTo>
                <a:cubicBezTo>
                  <a:pt x="2452129" y="2450397"/>
                  <a:pt x="2467453" y="2444021"/>
                  <a:pt x="2243103" y="2447801"/>
                </a:cubicBezTo>
                <a:cubicBezTo>
                  <a:pt x="2018753" y="2451581"/>
                  <a:pt x="1899204" y="2421980"/>
                  <a:pt x="1631394" y="2447801"/>
                </a:cubicBezTo>
                <a:cubicBezTo>
                  <a:pt x="1363584" y="2473622"/>
                  <a:pt x="1311771" y="2434489"/>
                  <a:pt x="1107071" y="2447801"/>
                </a:cubicBezTo>
                <a:cubicBezTo>
                  <a:pt x="902371" y="2461113"/>
                  <a:pt x="676189" y="2431724"/>
                  <a:pt x="407975" y="2447801"/>
                </a:cubicBezTo>
                <a:cubicBezTo>
                  <a:pt x="182899" y="2468861"/>
                  <a:pt x="12018" y="2251748"/>
                  <a:pt x="0" y="2039826"/>
                </a:cubicBezTo>
                <a:cubicBezTo>
                  <a:pt x="-27175" y="1765604"/>
                  <a:pt x="17893" y="1580272"/>
                  <a:pt x="0" y="1463239"/>
                </a:cubicBezTo>
                <a:cubicBezTo>
                  <a:pt x="-17893" y="1346206"/>
                  <a:pt x="17726" y="1202479"/>
                  <a:pt x="0" y="968244"/>
                </a:cubicBezTo>
                <a:cubicBezTo>
                  <a:pt x="-17726" y="734009"/>
                  <a:pt x="-23388" y="667181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36833" y="140330"/>
                  <a:pt x="152967" y="-27977"/>
                  <a:pt x="407975" y="0"/>
                </a:cubicBezTo>
                <a:cubicBezTo>
                  <a:pt x="698139" y="-8704"/>
                  <a:pt x="843791" y="-11087"/>
                  <a:pt x="990555" y="0"/>
                </a:cubicBezTo>
                <a:cubicBezTo>
                  <a:pt x="1137319" y="11087"/>
                  <a:pt x="1361712" y="10606"/>
                  <a:pt x="1514878" y="0"/>
                </a:cubicBezTo>
                <a:cubicBezTo>
                  <a:pt x="1668044" y="-10606"/>
                  <a:pt x="1826874" y="-1705"/>
                  <a:pt x="2039200" y="0"/>
                </a:cubicBezTo>
                <a:cubicBezTo>
                  <a:pt x="2251526" y="1705"/>
                  <a:pt x="2406116" y="17346"/>
                  <a:pt x="2650910" y="0"/>
                </a:cubicBezTo>
                <a:cubicBezTo>
                  <a:pt x="2895704" y="-17346"/>
                  <a:pt x="3070048" y="-15936"/>
                  <a:pt x="3320877" y="0"/>
                </a:cubicBezTo>
                <a:cubicBezTo>
                  <a:pt x="3591389" y="3135"/>
                  <a:pt x="3773721" y="180906"/>
                  <a:pt x="3728852" y="407975"/>
                </a:cubicBezTo>
                <a:cubicBezTo>
                  <a:pt x="3729236" y="576118"/>
                  <a:pt x="3746570" y="785698"/>
                  <a:pt x="3728852" y="984562"/>
                </a:cubicBezTo>
                <a:cubicBezTo>
                  <a:pt x="3711134" y="1183426"/>
                  <a:pt x="3740160" y="1267874"/>
                  <a:pt x="3728852" y="1479557"/>
                </a:cubicBezTo>
                <a:cubicBezTo>
                  <a:pt x="3717544" y="1691241"/>
                  <a:pt x="3747364" y="1877556"/>
                  <a:pt x="3728852" y="2039826"/>
                </a:cubicBezTo>
                <a:cubicBezTo>
                  <a:pt x="3734445" y="2271844"/>
                  <a:pt x="3582723" y="2427997"/>
                  <a:pt x="3320877" y="2447801"/>
                </a:cubicBezTo>
                <a:cubicBezTo>
                  <a:pt x="3090001" y="2459601"/>
                  <a:pt x="3002787" y="2441257"/>
                  <a:pt x="2767426" y="2447801"/>
                </a:cubicBezTo>
                <a:cubicBezTo>
                  <a:pt x="2532065" y="2454345"/>
                  <a:pt x="2388718" y="2426393"/>
                  <a:pt x="2213974" y="2447801"/>
                </a:cubicBezTo>
                <a:cubicBezTo>
                  <a:pt x="2039230" y="2469209"/>
                  <a:pt x="1918979" y="2435316"/>
                  <a:pt x="1689652" y="2447801"/>
                </a:cubicBezTo>
                <a:cubicBezTo>
                  <a:pt x="1460325" y="2460286"/>
                  <a:pt x="1352170" y="2421506"/>
                  <a:pt x="1136201" y="2447801"/>
                </a:cubicBezTo>
                <a:cubicBezTo>
                  <a:pt x="920232" y="2474096"/>
                  <a:pt x="670641" y="2451204"/>
                  <a:pt x="407975" y="2447801"/>
                </a:cubicBezTo>
                <a:cubicBezTo>
                  <a:pt x="190576" y="2409049"/>
                  <a:pt x="5022" y="2266440"/>
                  <a:pt x="0" y="2039826"/>
                </a:cubicBezTo>
                <a:cubicBezTo>
                  <a:pt x="11071" y="1797147"/>
                  <a:pt x="-12055" y="1740701"/>
                  <a:pt x="0" y="1495876"/>
                </a:cubicBezTo>
                <a:cubicBezTo>
                  <a:pt x="12055" y="1251051"/>
                  <a:pt x="8216" y="1118813"/>
                  <a:pt x="0" y="935607"/>
                </a:cubicBezTo>
                <a:cubicBezTo>
                  <a:pt x="-8216" y="752401"/>
                  <a:pt x="-12400" y="548087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13463858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Ansvarig för administration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Uppdatera och ”hålla igång”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Sportadmin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och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fogis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 samverkan med ungdomsansvarig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Beställning av kläder och material</a:t>
            </a:r>
          </a:p>
        </p:txBody>
      </p:sp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30F2BC33-8982-2F9D-68FD-5667F414BCCC}"/>
              </a:ext>
            </a:extLst>
          </p:cNvPr>
          <p:cNvSpPr/>
          <p:nvPr/>
        </p:nvSpPr>
        <p:spPr>
          <a:xfrm>
            <a:off x="238989" y="4289961"/>
            <a:ext cx="3728852" cy="2447801"/>
          </a:xfrm>
          <a:custGeom>
            <a:avLst/>
            <a:gdLst>
              <a:gd name="csX0" fmla="*/ 0 w 3728852"/>
              <a:gd name="csY0" fmla="*/ 407975 h 2447801"/>
              <a:gd name="csX1" fmla="*/ 407975 w 3728852"/>
              <a:gd name="csY1" fmla="*/ 0 h 2447801"/>
              <a:gd name="csX2" fmla="*/ 1019684 w 3728852"/>
              <a:gd name="csY2" fmla="*/ 0 h 2447801"/>
              <a:gd name="csX3" fmla="*/ 1544007 w 3728852"/>
              <a:gd name="csY3" fmla="*/ 0 h 2447801"/>
              <a:gd name="csX4" fmla="*/ 2155716 w 3728852"/>
              <a:gd name="csY4" fmla="*/ 0 h 2447801"/>
              <a:gd name="csX5" fmla="*/ 2738297 w 3728852"/>
              <a:gd name="csY5" fmla="*/ 0 h 2447801"/>
              <a:gd name="csX6" fmla="*/ 3320877 w 3728852"/>
              <a:gd name="csY6" fmla="*/ 0 h 2447801"/>
              <a:gd name="csX7" fmla="*/ 3728852 w 3728852"/>
              <a:gd name="csY7" fmla="*/ 407975 h 2447801"/>
              <a:gd name="csX8" fmla="*/ 3728852 w 3728852"/>
              <a:gd name="csY8" fmla="*/ 984562 h 2447801"/>
              <a:gd name="csX9" fmla="*/ 3728852 w 3728852"/>
              <a:gd name="csY9" fmla="*/ 1561150 h 2447801"/>
              <a:gd name="csX10" fmla="*/ 3728852 w 3728852"/>
              <a:gd name="csY10" fmla="*/ 2039826 h 2447801"/>
              <a:gd name="csX11" fmla="*/ 3320877 w 3728852"/>
              <a:gd name="csY11" fmla="*/ 2447801 h 2447801"/>
              <a:gd name="csX12" fmla="*/ 2825684 w 3728852"/>
              <a:gd name="csY12" fmla="*/ 2447801 h 2447801"/>
              <a:gd name="csX13" fmla="*/ 2184845 w 3728852"/>
              <a:gd name="csY13" fmla="*/ 2447801 h 2447801"/>
              <a:gd name="csX14" fmla="*/ 1631394 w 3728852"/>
              <a:gd name="csY14" fmla="*/ 2447801 h 2447801"/>
              <a:gd name="csX15" fmla="*/ 1048813 w 3728852"/>
              <a:gd name="csY15" fmla="*/ 2447801 h 2447801"/>
              <a:gd name="csX16" fmla="*/ 407975 w 3728852"/>
              <a:gd name="csY16" fmla="*/ 2447801 h 2447801"/>
              <a:gd name="csX17" fmla="*/ 0 w 3728852"/>
              <a:gd name="csY17" fmla="*/ 2039826 h 2447801"/>
              <a:gd name="csX18" fmla="*/ 0 w 3728852"/>
              <a:gd name="csY18" fmla="*/ 1479557 h 2447801"/>
              <a:gd name="csX19" fmla="*/ 0 w 3728852"/>
              <a:gd name="csY19" fmla="*/ 902970 h 2447801"/>
              <a:gd name="csX20" fmla="*/ 0 w 3728852"/>
              <a:gd name="csY20" fmla="*/ 407975 h 2447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28852" h="2447801" fill="none" extrusionOk="0">
                <a:moveTo>
                  <a:pt x="0" y="407975"/>
                </a:moveTo>
                <a:cubicBezTo>
                  <a:pt x="-15389" y="179822"/>
                  <a:pt x="174149" y="16470"/>
                  <a:pt x="407975" y="0"/>
                </a:cubicBezTo>
                <a:cubicBezTo>
                  <a:pt x="609739" y="-15077"/>
                  <a:pt x="845741" y="-20751"/>
                  <a:pt x="1019684" y="0"/>
                </a:cubicBezTo>
                <a:cubicBezTo>
                  <a:pt x="1193627" y="20751"/>
                  <a:pt x="1416233" y="-25095"/>
                  <a:pt x="1544007" y="0"/>
                </a:cubicBezTo>
                <a:cubicBezTo>
                  <a:pt x="1671781" y="25095"/>
                  <a:pt x="1984085" y="-767"/>
                  <a:pt x="2155716" y="0"/>
                </a:cubicBezTo>
                <a:cubicBezTo>
                  <a:pt x="2327347" y="767"/>
                  <a:pt x="2588634" y="-28838"/>
                  <a:pt x="2738297" y="0"/>
                </a:cubicBezTo>
                <a:cubicBezTo>
                  <a:pt x="2887960" y="28838"/>
                  <a:pt x="3148031" y="-9548"/>
                  <a:pt x="3320877" y="0"/>
                </a:cubicBezTo>
                <a:cubicBezTo>
                  <a:pt x="3515626" y="-38683"/>
                  <a:pt x="3731729" y="178198"/>
                  <a:pt x="3728852" y="407975"/>
                </a:cubicBezTo>
                <a:cubicBezTo>
                  <a:pt x="3710310" y="687654"/>
                  <a:pt x="3705248" y="832871"/>
                  <a:pt x="3728852" y="984562"/>
                </a:cubicBezTo>
                <a:cubicBezTo>
                  <a:pt x="3752456" y="1136253"/>
                  <a:pt x="3722009" y="1432960"/>
                  <a:pt x="3728852" y="1561150"/>
                </a:cubicBezTo>
                <a:cubicBezTo>
                  <a:pt x="3735695" y="1689340"/>
                  <a:pt x="3717365" y="1807149"/>
                  <a:pt x="3728852" y="2039826"/>
                </a:cubicBezTo>
                <a:cubicBezTo>
                  <a:pt x="3718230" y="2285517"/>
                  <a:pt x="3593066" y="2433706"/>
                  <a:pt x="3320877" y="2447801"/>
                </a:cubicBezTo>
                <a:cubicBezTo>
                  <a:pt x="3217763" y="2443595"/>
                  <a:pt x="3049710" y="2457320"/>
                  <a:pt x="2825684" y="2447801"/>
                </a:cubicBezTo>
                <a:cubicBezTo>
                  <a:pt x="2601658" y="2438282"/>
                  <a:pt x="2322781" y="2424691"/>
                  <a:pt x="2184845" y="2447801"/>
                </a:cubicBezTo>
                <a:cubicBezTo>
                  <a:pt x="2046909" y="2470911"/>
                  <a:pt x="1886193" y="2436702"/>
                  <a:pt x="1631394" y="2447801"/>
                </a:cubicBezTo>
                <a:cubicBezTo>
                  <a:pt x="1376595" y="2458900"/>
                  <a:pt x="1188467" y="2469379"/>
                  <a:pt x="1048813" y="2447801"/>
                </a:cubicBezTo>
                <a:cubicBezTo>
                  <a:pt x="909159" y="2426223"/>
                  <a:pt x="649737" y="2419062"/>
                  <a:pt x="407975" y="2447801"/>
                </a:cubicBezTo>
                <a:cubicBezTo>
                  <a:pt x="227570" y="2439356"/>
                  <a:pt x="12593" y="2253602"/>
                  <a:pt x="0" y="2039826"/>
                </a:cubicBezTo>
                <a:cubicBezTo>
                  <a:pt x="-2386" y="1845319"/>
                  <a:pt x="11744" y="1698158"/>
                  <a:pt x="0" y="1479557"/>
                </a:cubicBezTo>
                <a:cubicBezTo>
                  <a:pt x="-11744" y="1260956"/>
                  <a:pt x="24153" y="1027863"/>
                  <a:pt x="0" y="902970"/>
                </a:cubicBezTo>
                <a:cubicBezTo>
                  <a:pt x="-24153" y="778077"/>
                  <a:pt x="5576" y="642120"/>
                  <a:pt x="0" y="407975"/>
                </a:cubicBezTo>
                <a:close/>
              </a:path>
              <a:path w="3728852" h="2447801" stroke="0" extrusionOk="0">
                <a:moveTo>
                  <a:pt x="0" y="407975"/>
                </a:moveTo>
                <a:cubicBezTo>
                  <a:pt x="-8787" y="171697"/>
                  <a:pt x="225796" y="-24489"/>
                  <a:pt x="407975" y="0"/>
                </a:cubicBezTo>
                <a:cubicBezTo>
                  <a:pt x="596926" y="-1498"/>
                  <a:pt x="769154" y="-23952"/>
                  <a:pt x="903168" y="0"/>
                </a:cubicBezTo>
                <a:cubicBezTo>
                  <a:pt x="1037182" y="23952"/>
                  <a:pt x="1196960" y="7025"/>
                  <a:pt x="1398362" y="0"/>
                </a:cubicBezTo>
                <a:cubicBezTo>
                  <a:pt x="1599764" y="-7025"/>
                  <a:pt x="1756895" y="17606"/>
                  <a:pt x="1922684" y="0"/>
                </a:cubicBezTo>
                <a:cubicBezTo>
                  <a:pt x="2088473" y="-17606"/>
                  <a:pt x="2349863" y="-24878"/>
                  <a:pt x="2476135" y="0"/>
                </a:cubicBezTo>
                <a:cubicBezTo>
                  <a:pt x="2602407" y="24878"/>
                  <a:pt x="3015500" y="-32084"/>
                  <a:pt x="3320877" y="0"/>
                </a:cubicBezTo>
                <a:cubicBezTo>
                  <a:pt x="3500046" y="12736"/>
                  <a:pt x="3721946" y="170887"/>
                  <a:pt x="3728852" y="407975"/>
                </a:cubicBezTo>
                <a:cubicBezTo>
                  <a:pt x="3747536" y="608017"/>
                  <a:pt x="3723984" y="810637"/>
                  <a:pt x="3728852" y="951925"/>
                </a:cubicBezTo>
                <a:cubicBezTo>
                  <a:pt x="3733721" y="1093213"/>
                  <a:pt x="3740162" y="1376381"/>
                  <a:pt x="3728852" y="1512194"/>
                </a:cubicBezTo>
                <a:cubicBezTo>
                  <a:pt x="3717542" y="1648007"/>
                  <a:pt x="3742177" y="1867344"/>
                  <a:pt x="3728852" y="2039826"/>
                </a:cubicBezTo>
                <a:cubicBezTo>
                  <a:pt x="3757638" y="2251912"/>
                  <a:pt x="3528439" y="2455752"/>
                  <a:pt x="3320877" y="2447801"/>
                </a:cubicBezTo>
                <a:cubicBezTo>
                  <a:pt x="3123668" y="2432331"/>
                  <a:pt x="2847585" y="2444217"/>
                  <a:pt x="2709168" y="2447801"/>
                </a:cubicBezTo>
                <a:cubicBezTo>
                  <a:pt x="2570751" y="2451385"/>
                  <a:pt x="2394514" y="2463622"/>
                  <a:pt x="2184845" y="2447801"/>
                </a:cubicBezTo>
                <a:cubicBezTo>
                  <a:pt x="1975176" y="2431980"/>
                  <a:pt x="1783095" y="2442858"/>
                  <a:pt x="1602265" y="2447801"/>
                </a:cubicBezTo>
                <a:cubicBezTo>
                  <a:pt x="1421435" y="2452744"/>
                  <a:pt x="1245767" y="2435062"/>
                  <a:pt x="1019684" y="2447801"/>
                </a:cubicBezTo>
                <a:cubicBezTo>
                  <a:pt x="793601" y="2460540"/>
                  <a:pt x="708907" y="2421113"/>
                  <a:pt x="407975" y="2447801"/>
                </a:cubicBezTo>
                <a:cubicBezTo>
                  <a:pt x="159386" y="2457370"/>
                  <a:pt x="-2692" y="2259015"/>
                  <a:pt x="0" y="2039826"/>
                </a:cubicBezTo>
                <a:cubicBezTo>
                  <a:pt x="-24504" y="1917346"/>
                  <a:pt x="-17948" y="1674464"/>
                  <a:pt x="0" y="1495876"/>
                </a:cubicBezTo>
                <a:cubicBezTo>
                  <a:pt x="17948" y="1317288"/>
                  <a:pt x="19590" y="1097420"/>
                  <a:pt x="0" y="968244"/>
                </a:cubicBezTo>
                <a:cubicBezTo>
                  <a:pt x="-19590" y="839068"/>
                  <a:pt x="19987" y="640438"/>
                  <a:pt x="0" y="407975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36211043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(Förslagsvis en föräldragrupp)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Hantering av obligatoriska aktiviteter (bollkallar, 50/50, kiosken, mm)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Hantering av lagkassa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Hantera externa saker som rör laget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4C490E8-20DB-679D-6371-A513E960C8E2}"/>
              </a:ext>
            </a:extLst>
          </p:cNvPr>
          <p:cNvSpPr txBox="1"/>
          <p:nvPr/>
        </p:nvSpPr>
        <p:spPr>
          <a:xfrm>
            <a:off x="4395757" y="120237"/>
            <a:ext cx="34004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LEDARGRUPP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ÖIS UNGDOM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919F8CF5-81C2-DC78-EF4A-13BA1FCF47FA}"/>
              </a:ext>
            </a:extLst>
          </p:cNvPr>
          <p:cNvSpPr txBox="1"/>
          <p:nvPr/>
        </p:nvSpPr>
        <p:spPr>
          <a:xfrm>
            <a:off x="4059833" y="6071844"/>
            <a:ext cx="4072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STRUKTUR OCH UPPGIFTER</a:t>
            </a: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srgbClr val="C5A74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588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3F56"/>
        </a:solid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E1346999-142D-5720-00AC-FA69311E2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" descr="Google Shape;123;g30327ceae00_0_10">
            <a:extLst>
              <a:ext uri="{FF2B5EF4-FFF2-40B4-BE49-F238E27FC236}">
                <a16:creationId xmlns:a16="http://schemas.microsoft.com/office/drawing/2014/main" id="{A4D24146-5E1C-7B23-DA86-306E0D32636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303" y="288499"/>
            <a:ext cx="433424" cy="47531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2">
            <a:extLst>
              <a:ext uri="{FF2B5EF4-FFF2-40B4-BE49-F238E27FC236}">
                <a16:creationId xmlns:a16="http://schemas.microsoft.com/office/drawing/2014/main" id="{64DA92EF-3CDD-8754-8624-75B30621DE9A}"/>
              </a:ext>
            </a:extLst>
          </p:cNvPr>
          <p:cNvSpPr txBox="1"/>
          <p:nvPr/>
        </p:nvSpPr>
        <p:spPr>
          <a:xfrm>
            <a:off x="875901" y="74874"/>
            <a:ext cx="1335132" cy="90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00" tIns="60900" rIns="60900" bIns="6090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Tx/>
              <a:buNone/>
              <a:tabLst/>
              <a:defRPr/>
            </a:pPr>
            <a:r>
              <a:rPr kumimoji="0" lang="en-US" sz="25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rPr>
              <a:t>ÖIS UNGDOM</a:t>
            </a: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AD3C6CC-5A53-BDB5-92C3-BC5E0485FB3D}"/>
              </a:ext>
            </a:extLst>
          </p:cNvPr>
          <p:cNvGraphicFramePr/>
          <p:nvPr/>
        </p:nvGraphicFramePr>
        <p:xfrm>
          <a:off x="2032000" y="719667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39205C72-8F89-E967-EA81-3C878A266711}"/>
              </a:ext>
            </a:extLst>
          </p:cNvPr>
          <p:cNvSpPr txBox="1"/>
          <p:nvPr/>
        </p:nvSpPr>
        <p:spPr>
          <a:xfrm>
            <a:off x="3875579" y="1358923"/>
            <a:ext cx="4464095" cy="4179524"/>
          </a:xfrm>
          <a:custGeom>
            <a:avLst/>
            <a:gdLst/>
            <a:ahLst/>
            <a:cxnLst/>
            <a:rect l="l" t="t" r="r" b="b"/>
            <a:pathLst>
              <a:path w="3348071" h="3134643">
                <a:moveTo>
                  <a:pt x="2128691" y="2952563"/>
                </a:moveTo>
                <a:lnTo>
                  <a:pt x="2159809" y="2952563"/>
                </a:lnTo>
                <a:cubicBezTo>
                  <a:pt x="2161524" y="2952563"/>
                  <a:pt x="2162724" y="2953334"/>
                  <a:pt x="2163410" y="2954877"/>
                </a:cubicBezTo>
                <a:lnTo>
                  <a:pt x="2212530" y="3059547"/>
                </a:lnTo>
                <a:cubicBezTo>
                  <a:pt x="2212873" y="3060062"/>
                  <a:pt x="2213216" y="3060319"/>
                  <a:pt x="2213559" y="3060319"/>
                </a:cubicBezTo>
                <a:cubicBezTo>
                  <a:pt x="2213902" y="3060319"/>
                  <a:pt x="2214073" y="3059976"/>
                  <a:pt x="2214073" y="3059290"/>
                </a:cubicBezTo>
                <a:lnTo>
                  <a:pt x="2214073" y="2955649"/>
                </a:lnTo>
                <a:cubicBezTo>
                  <a:pt x="2214073" y="2954791"/>
                  <a:pt x="2214373" y="2954063"/>
                  <a:pt x="2214973" y="2953463"/>
                </a:cubicBezTo>
                <a:cubicBezTo>
                  <a:pt x="2215573" y="2952863"/>
                  <a:pt x="2216302" y="2952563"/>
                  <a:pt x="2217159" y="2952563"/>
                </a:cubicBezTo>
                <a:lnTo>
                  <a:pt x="2246992" y="2952563"/>
                </a:lnTo>
                <a:cubicBezTo>
                  <a:pt x="2247849" y="2952563"/>
                  <a:pt x="2248578" y="2952863"/>
                  <a:pt x="2249178" y="2953463"/>
                </a:cubicBezTo>
                <a:cubicBezTo>
                  <a:pt x="2249778" y="2954063"/>
                  <a:pt x="2250078" y="2954791"/>
                  <a:pt x="2250078" y="2955649"/>
                </a:cubicBezTo>
                <a:lnTo>
                  <a:pt x="2250078" y="3129499"/>
                </a:lnTo>
                <a:cubicBezTo>
                  <a:pt x="2250078" y="3130356"/>
                  <a:pt x="2249778" y="3131085"/>
                  <a:pt x="2249178" y="3131685"/>
                </a:cubicBezTo>
                <a:cubicBezTo>
                  <a:pt x="2248578" y="3132285"/>
                  <a:pt x="2247849" y="3132585"/>
                  <a:pt x="2246992" y="3132585"/>
                </a:cubicBezTo>
                <a:lnTo>
                  <a:pt x="2215616" y="3132585"/>
                </a:lnTo>
                <a:cubicBezTo>
                  <a:pt x="2213902" y="3132585"/>
                  <a:pt x="2212702" y="3131814"/>
                  <a:pt x="2212016" y="3130271"/>
                </a:cubicBezTo>
                <a:lnTo>
                  <a:pt x="2162895" y="3025600"/>
                </a:lnTo>
                <a:cubicBezTo>
                  <a:pt x="2162552" y="3025086"/>
                  <a:pt x="2162210" y="3024829"/>
                  <a:pt x="2161867" y="3024829"/>
                </a:cubicBezTo>
                <a:cubicBezTo>
                  <a:pt x="2161524" y="3024829"/>
                  <a:pt x="2161352" y="3025172"/>
                  <a:pt x="2161352" y="3025858"/>
                </a:cubicBezTo>
                <a:lnTo>
                  <a:pt x="2161610" y="3129499"/>
                </a:lnTo>
                <a:cubicBezTo>
                  <a:pt x="2161610" y="3130356"/>
                  <a:pt x="2161309" y="3131085"/>
                  <a:pt x="2160709" y="3131685"/>
                </a:cubicBezTo>
                <a:cubicBezTo>
                  <a:pt x="2160109" y="3132285"/>
                  <a:pt x="2159381" y="3132585"/>
                  <a:pt x="2158523" y="3132585"/>
                </a:cubicBezTo>
                <a:lnTo>
                  <a:pt x="2128691" y="3132585"/>
                </a:lnTo>
                <a:cubicBezTo>
                  <a:pt x="2127834" y="3132585"/>
                  <a:pt x="2127105" y="3132285"/>
                  <a:pt x="2126505" y="3131685"/>
                </a:cubicBezTo>
                <a:cubicBezTo>
                  <a:pt x="2125905" y="3131085"/>
                  <a:pt x="2125605" y="3130356"/>
                  <a:pt x="2125605" y="3129499"/>
                </a:cubicBezTo>
                <a:lnTo>
                  <a:pt x="2125605" y="2955649"/>
                </a:lnTo>
                <a:cubicBezTo>
                  <a:pt x="2125605" y="2954791"/>
                  <a:pt x="2125905" y="2954063"/>
                  <a:pt x="2126505" y="2953463"/>
                </a:cubicBezTo>
                <a:cubicBezTo>
                  <a:pt x="2127105" y="2952863"/>
                  <a:pt x="2127834" y="2952563"/>
                  <a:pt x="2128691" y="2952563"/>
                </a:cubicBezTo>
                <a:close/>
                <a:moveTo>
                  <a:pt x="1984530" y="2952563"/>
                </a:moveTo>
                <a:lnTo>
                  <a:pt x="2014620" y="2952563"/>
                </a:lnTo>
                <a:cubicBezTo>
                  <a:pt x="2015477" y="2952563"/>
                  <a:pt x="2016206" y="2952863"/>
                  <a:pt x="2016806" y="2953463"/>
                </a:cubicBezTo>
                <a:cubicBezTo>
                  <a:pt x="2017406" y="2954063"/>
                  <a:pt x="2017706" y="2954791"/>
                  <a:pt x="2017706" y="2955649"/>
                </a:cubicBezTo>
                <a:lnTo>
                  <a:pt x="2017706" y="3079093"/>
                </a:lnTo>
                <a:cubicBezTo>
                  <a:pt x="2017706" y="3086465"/>
                  <a:pt x="2019763" y="3092380"/>
                  <a:pt x="2023878" y="3096838"/>
                </a:cubicBezTo>
                <a:cubicBezTo>
                  <a:pt x="2027993" y="3101296"/>
                  <a:pt x="2033479" y="3103524"/>
                  <a:pt x="2040337" y="3103524"/>
                </a:cubicBezTo>
                <a:cubicBezTo>
                  <a:pt x="2047195" y="3103524"/>
                  <a:pt x="2052682" y="3101296"/>
                  <a:pt x="2056796" y="3096838"/>
                </a:cubicBezTo>
                <a:cubicBezTo>
                  <a:pt x="2060911" y="3092380"/>
                  <a:pt x="2062969" y="3086465"/>
                  <a:pt x="2062969" y="3079093"/>
                </a:cubicBezTo>
                <a:lnTo>
                  <a:pt x="2062969" y="2955649"/>
                </a:lnTo>
                <a:cubicBezTo>
                  <a:pt x="2062969" y="2954791"/>
                  <a:pt x="2063269" y="2954063"/>
                  <a:pt x="2063869" y="2953463"/>
                </a:cubicBezTo>
                <a:cubicBezTo>
                  <a:pt x="2064469" y="2952863"/>
                  <a:pt x="2065197" y="2952563"/>
                  <a:pt x="2066055" y="2952563"/>
                </a:cubicBezTo>
                <a:lnTo>
                  <a:pt x="2096144" y="2952563"/>
                </a:lnTo>
                <a:cubicBezTo>
                  <a:pt x="2097001" y="2952563"/>
                  <a:pt x="2097730" y="2952863"/>
                  <a:pt x="2098330" y="2953463"/>
                </a:cubicBezTo>
                <a:cubicBezTo>
                  <a:pt x="2098930" y="2954063"/>
                  <a:pt x="2099230" y="2954791"/>
                  <a:pt x="2099230" y="2955649"/>
                </a:cubicBezTo>
                <a:lnTo>
                  <a:pt x="2099230" y="3077293"/>
                </a:lnTo>
                <a:cubicBezTo>
                  <a:pt x="2099230" y="3088608"/>
                  <a:pt x="2096787" y="3098595"/>
                  <a:pt x="2091901" y="3107253"/>
                </a:cubicBezTo>
                <a:cubicBezTo>
                  <a:pt x="2087014" y="3115912"/>
                  <a:pt x="2080114" y="3122641"/>
                  <a:pt x="2071198" y="3127442"/>
                </a:cubicBezTo>
                <a:cubicBezTo>
                  <a:pt x="2062283" y="3132242"/>
                  <a:pt x="2051996" y="3134643"/>
                  <a:pt x="2040337" y="3134643"/>
                </a:cubicBezTo>
                <a:cubicBezTo>
                  <a:pt x="2028679" y="3134643"/>
                  <a:pt x="2018392" y="3132242"/>
                  <a:pt x="2009476" y="3127442"/>
                </a:cubicBezTo>
                <a:cubicBezTo>
                  <a:pt x="2000561" y="3122641"/>
                  <a:pt x="1993660" y="3115912"/>
                  <a:pt x="1988774" y="3107253"/>
                </a:cubicBezTo>
                <a:cubicBezTo>
                  <a:pt x="1983887" y="3098595"/>
                  <a:pt x="1981444" y="3088608"/>
                  <a:pt x="1981444" y="3077293"/>
                </a:cubicBezTo>
                <a:lnTo>
                  <a:pt x="1981444" y="2955649"/>
                </a:lnTo>
                <a:cubicBezTo>
                  <a:pt x="1981444" y="2954791"/>
                  <a:pt x="1981744" y="2954063"/>
                  <a:pt x="1982344" y="2953463"/>
                </a:cubicBezTo>
                <a:cubicBezTo>
                  <a:pt x="1982944" y="2952863"/>
                  <a:pt x="1983673" y="2952563"/>
                  <a:pt x="1984530" y="2952563"/>
                </a:cubicBezTo>
                <a:close/>
                <a:moveTo>
                  <a:pt x="1922161" y="2952563"/>
                </a:moveTo>
                <a:lnTo>
                  <a:pt x="1952250" y="2952563"/>
                </a:lnTo>
                <a:cubicBezTo>
                  <a:pt x="1953107" y="2952563"/>
                  <a:pt x="1953836" y="2952863"/>
                  <a:pt x="1954436" y="2953463"/>
                </a:cubicBezTo>
                <a:cubicBezTo>
                  <a:pt x="1955036" y="2954063"/>
                  <a:pt x="1955336" y="2954791"/>
                  <a:pt x="1955336" y="2955649"/>
                </a:cubicBezTo>
                <a:lnTo>
                  <a:pt x="1955336" y="3081150"/>
                </a:lnTo>
                <a:cubicBezTo>
                  <a:pt x="1955336" y="3091780"/>
                  <a:pt x="1952936" y="3101124"/>
                  <a:pt x="1948135" y="3109182"/>
                </a:cubicBezTo>
                <a:cubicBezTo>
                  <a:pt x="1943335" y="3117240"/>
                  <a:pt x="1936519" y="3123498"/>
                  <a:pt x="1927690" y="3127956"/>
                </a:cubicBezTo>
                <a:cubicBezTo>
                  <a:pt x="1918860" y="3132414"/>
                  <a:pt x="1908787" y="3134643"/>
                  <a:pt x="1897472" y="3134643"/>
                </a:cubicBezTo>
                <a:cubicBezTo>
                  <a:pt x="1885985" y="3134643"/>
                  <a:pt x="1875912" y="3132414"/>
                  <a:pt x="1867254" y="3127956"/>
                </a:cubicBezTo>
                <a:cubicBezTo>
                  <a:pt x="1858595" y="3123498"/>
                  <a:pt x="1851866" y="3117240"/>
                  <a:pt x="1847065" y="3109182"/>
                </a:cubicBezTo>
                <a:cubicBezTo>
                  <a:pt x="1842265" y="3101124"/>
                  <a:pt x="1839865" y="3091780"/>
                  <a:pt x="1839865" y="3081150"/>
                </a:cubicBezTo>
                <a:lnTo>
                  <a:pt x="1839865" y="3064177"/>
                </a:lnTo>
                <a:cubicBezTo>
                  <a:pt x="1839865" y="3063319"/>
                  <a:pt x="1840165" y="3062591"/>
                  <a:pt x="1840765" y="3061991"/>
                </a:cubicBezTo>
                <a:cubicBezTo>
                  <a:pt x="1841365" y="3061391"/>
                  <a:pt x="1842093" y="3061090"/>
                  <a:pt x="1842951" y="3061090"/>
                </a:cubicBezTo>
                <a:lnTo>
                  <a:pt x="1873040" y="3061090"/>
                </a:lnTo>
                <a:cubicBezTo>
                  <a:pt x="1873897" y="3061090"/>
                  <a:pt x="1874626" y="3061391"/>
                  <a:pt x="1875226" y="3061991"/>
                </a:cubicBezTo>
                <a:cubicBezTo>
                  <a:pt x="1875826" y="3062591"/>
                  <a:pt x="1876126" y="3063319"/>
                  <a:pt x="1876126" y="3064177"/>
                </a:cubicBezTo>
                <a:lnTo>
                  <a:pt x="1876126" y="3081407"/>
                </a:lnTo>
                <a:cubicBezTo>
                  <a:pt x="1876126" y="3088094"/>
                  <a:pt x="1878055" y="3093452"/>
                  <a:pt x="1881913" y="3097481"/>
                </a:cubicBezTo>
                <a:cubicBezTo>
                  <a:pt x="1885770" y="3101510"/>
                  <a:pt x="1890957" y="3103524"/>
                  <a:pt x="1897472" y="3103524"/>
                </a:cubicBezTo>
                <a:cubicBezTo>
                  <a:pt x="1903815" y="3103524"/>
                  <a:pt x="1909002" y="3101467"/>
                  <a:pt x="1913031" y="3097352"/>
                </a:cubicBezTo>
                <a:cubicBezTo>
                  <a:pt x="1917060" y="3093237"/>
                  <a:pt x="1919074" y="3087922"/>
                  <a:pt x="1919074" y="3081407"/>
                </a:cubicBezTo>
                <a:lnTo>
                  <a:pt x="1919074" y="2955649"/>
                </a:lnTo>
                <a:cubicBezTo>
                  <a:pt x="1919074" y="2954791"/>
                  <a:pt x="1919374" y="2954063"/>
                  <a:pt x="1919975" y="2953463"/>
                </a:cubicBezTo>
                <a:cubicBezTo>
                  <a:pt x="1920575" y="2952863"/>
                  <a:pt x="1921303" y="2952563"/>
                  <a:pt x="1922161" y="2952563"/>
                </a:cubicBezTo>
                <a:close/>
                <a:moveTo>
                  <a:pt x="1366524" y="2952563"/>
                </a:moveTo>
                <a:lnTo>
                  <a:pt x="1396613" y="2952563"/>
                </a:lnTo>
                <a:cubicBezTo>
                  <a:pt x="1397470" y="2952563"/>
                  <a:pt x="1398199" y="2952863"/>
                  <a:pt x="1398799" y="2953463"/>
                </a:cubicBezTo>
                <a:cubicBezTo>
                  <a:pt x="1399399" y="2954063"/>
                  <a:pt x="1399699" y="2954791"/>
                  <a:pt x="1399699" y="2955649"/>
                </a:cubicBezTo>
                <a:lnTo>
                  <a:pt x="1399699" y="3100181"/>
                </a:lnTo>
                <a:cubicBezTo>
                  <a:pt x="1399699" y="3101038"/>
                  <a:pt x="1400128" y="3101467"/>
                  <a:pt x="1400985" y="3101467"/>
                </a:cubicBezTo>
                <a:lnTo>
                  <a:pt x="1469908" y="3101467"/>
                </a:lnTo>
                <a:cubicBezTo>
                  <a:pt x="1470765" y="3101467"/>
                  <a:pt x="1471494" y="3101767"/>
                  <a:pt x="1472094" y="3102367"/>
                </a:cubicBezTo>
                <a:cubicBezTo>
                  <a:pt x="1472694" y="3102967"/>
                  <a:pt x="1472994" y="3103696"/>
                  <a:pt x="1472994" y="3104553"/>
                </a:cubicBezTo>
                <a:lnTo>
                  <a:pt x="1472994" y="3129499"/>
                </a:lnTo>
                <a:cubicBezTo>
                  <a:pt x="1472994" y="3130356"/>
                  <a:pt x="1472694" y="3131085"/>
                  <a:pt x="1472094" y="3131685"/>
                </a:cubicBezTo>
                <a:cubicBezTo>
                  <a:pt x="1471494" y="3132285"/>
                  <a:pt x="1470765" y="3132585"/>
                  <a:pt x="1469908" y="3132585"/>
                </a:cubicBezTo>
                <a:lnTo>
                  <a:pt x="1366524" y="3132585"/>
                </a:lnTo>
                <a:cubicBezTo>
                  <a:pt x="1365666" y="3132585"/>
                  <a:pt x="1364938" y="3132285"/>
                  <a:pt x="1364338" y="3131685"/>
                </a:cubicBezTo>
                <a:cubicBezTo>
                  <a:pt x="1363738" y="3131085"/>
                  <a:pt x="1363438" y="3130356"/>
                  <a:pt x="1363438" y="3129499"/>
                </a:cubicBezTo>
                <a:lnTo>
                  <a:pt x="1363438" y="2955649"/>
                </a:lnTo>
                <a:cubicBezTo>
                  <a:pt x="1363438" y="2954791"/>
                  <a:pt x="1363738" y="2954063"/>
                  <a:pt x="1364338" y="2953463"/>
                </a:cubicBezTo>
                <a:cubicBezTo>
                  <a:pt x="1364938" y="2952863"/>
                  <a:pt x="1365666" y="2952563"/>
                  <a:pt x="1366524" y="2952563"/>
                </a:cubicBezTo>
                <a:close/>
                <a:moveTo>
                  <a:pt x="1222363" y="2952563"/>
                </a:moveTo>
                <a:lnTo>
                  <a:pt x="1252452" y="2952563"/>
                </a:lnTo>
                <a:cubicBezTo>
                  <a:pt x="1253309" y="2952563"/>
                  <a:pt x="1254038" y="2952863"/>
                  <a:pt x="1254638" y="2953463"/>
                </a:cubicBezTo>
                <a:cubicBezTo>
                  <a:pt x="1255238" y="2954063"/>
                  <a:pt x="1255538" y="2954791"/>
                  <a:pt x="1255538" y="2955649"/>
                </a:cubicBezTo>
                <a:lnTo>
                  <a:pt x="1255538" y="3079093"/>
                </a:lnTo>
                <a:cubicBezTo>
                  <a:pt x="1255538" y="3086465"/>
                  <a:pt x="1257596" y="3092380"/>
                  <a:pt x="1261710" y="3096838"/>
                </a:cubicBezTo>
                <a:cubicBezTo>
                  <a:pt x="1265825" y="3101296"/>
                  <a:pt x="1271312" y="3103524"/>
                  <a:pt x="1278170" y="3103524"/>
                </a:cubicBezTo>
                <a:cubicBezTo>
                  <a:pt x="1285028" y="3103524"/>
                  <a:pt x="1290514" y="3101296"/>
                  <a:pt x="1294629" y="3096838"/>
                </a:cubicBezTo>
                <a:cubicBezTo>
                  <a:pt x="1298744" y="3092380"/>
                  <a:pt x="1300801" y="3086465"/>
                  <a:pt x="1300801" y="3079093"/>
                </a:cubicBezTo>
                <a:lnTo>
                  <a:pt x="1300801" y="2955649"/>
                </a:lnTo>
                <a:cubicBezTo>
                  <a:pt x="1300801" y="2954791"/>
                  <a:pt x="1301101" y="2954063"/>
                  <a:pt x="1301701" y="2953463"/>
                </a:cubicBezTo>
                <a:cubicBezTo>
                  <a:pt x="1302301" y="2952863"/>
                  <a:pt x="1303030" y="2952563"/>
                  <a:pt x="1303887" y="2952563"/>
                </a:cubicBezTo>
                <a:lnTo>
                  <a:pt x="1333977" y="2952563"/>
                </a:lnTo>
                <a:cubicBezTo>
                  <a:pt x="1334834" y="2952563"/>
                  <a:pt x="1335563" y="2952863"/>
                  <a:pt x="1336163" y="2953463"/>
                </a:cubicBezTo>
                <a:cubicBezTo>
                  <a:pt x="1336763" y="2954063"/>
                  <a:pt x="1337063" y="2954791"/>
                  <a:pt x="1337063" y="2955649"/>
                </a:cubicBezTo>
                <a:lnTo>
                  <a:pt x="1337063" y="3077293"/>
                </a:lnTo>
                <a:cubicBezTo>
                  <a:pt x="1337063" y="3088608"/>
                  <a:pt x="1334620" y="3098595"/>
                  <a:pt x="1329733" y="3107253"/>
                </a:cubicBezTo>
                <a:cubicBezTo>
                  <a:pt x="1324847" y="3115912"/>
                  <a:pt x="1317946" y="3122641"/>
                  <a:pt x="1309031" y="3127442"/>
                </a:cubicBezTo>
                <a:cubicBezTo>
                  <a:pt x="1300115" y="3132242"/>
                  <a:pt x="1289828" y="3134643"/>
                  <a:pt x="1278170" y="3134643"/>
                </a:cubicBezTo>
                <a:cubicBezTo>
                  <a:pt x="1266511" y="3134643"/>
                  <a:pt x="1256224" y="3132242"/>
                  <a:pt x="1247309" y="3127442"/>
                </a:cubicBezTo>
                <a:cubicBezTo>
                  <a:pt x="1238393" y="3122641"/>
                  <a:pt x="1231492" y="3115912"/>
                  <a:pt x="1226606" y="3107253"/>
                </a:cubicBezTo>
                <a:cubicBezTo>
                  <a:pt x="1221720" y="3098595"/>
                  <a:pt x="1219277" y="3088608"/>
                  <a:pt x="1219277" y="3077293"/>
                </a:cubicBezTo>
                <a:lnTo>
                  <a:pt x="1219277" y="2955649"/>
                </a:lnTo>
                <a:cubicBezTo>
                  <a:pt x="1219277" y="2954791"/>
                  <a:pt x="1219577" y="2954063"/>
                  <a:pt x="1220177" y="2953463"/>
                </a:cubicBezTo>
                <a:cubicBezTo>
                  <a:pt x="1220777" y="2952863"/>
                  <a:pt x="1221505" y="2952563"/>
                  <a:pt x="1222363" y="2952563"/>
                </a:cubicBezTo>
                <a:close/>
                <a:moveTo>
                  <a:pt x="1159993" y="2952563"/>
                </a:moveTo>
                <a:lnTo>
                  <a:pt x="1190082" y="2952563"/>
                </a:lnTo>
                <a:cubicBezTo>
                  <a:pt x="1190940" y="2952563"/>
                  <a:pt x="1191668" y="2952863"/>
                  <a:pt x="1192268" y="2953463"/>
                </a:cubicBezTo>
                <a:cubicBezTo>
                  <a:pt x="1192868" y="2954063"/>
                  <a:pt x="1193169" y="2954791"/>
                  <a:pt x="1193169" y="2955649"/>
                </a:cubicBezTo>
                <a:lnTo>
                  <a:pt x="1193169" y="3081150"/>
                </a:lnTo>
                <a:cubicBezTo>
                  <a:pt x="1193169" y="3091780"/>
                  <a:pt x="1190768" y="3101124"/>
                  <a:pt x="1185968" y="3109182"/>
                </a:cubicBezTo>
                <a:cubicBezTo>
                  <a:pt x="1181167" y="3117240"/>
                  <a:pt x="1174352" y="3123498"/>
                  <a:pt x="1165522" y="3127956"/>
                </a:cubicBezTo>
                <a:cubicBezTo>
                  <a:pt x="1156693" y="3132414"/>
                  <a:pt x="1146620" y="3134643"/>
                  <a:pt x="1135304" y="3134643"/>
                </a:cubicBezTo>
                <a:cubicBezTo>
                  <a:pt x="1123817" y="3134643"/>
                  <a:pt x="1113744" y="3132414"/>
                  <a:pt x="1105086" y="3127956"/>
                </a:cubicBezTo>
                <a:cubicBezTo>
                  <a:pt x="1096428" y="3123498"/>
                  <a:pt x="1089698" y="3117240"/>
                  <a:pt x="1084898" y="3109182"/>
                </a:cubicBezTo>
                <a:cubicBezTo>
                  <a:pt x="1080097" y="3101124"/>
                  <a:pt x="1077697" y="3091780"/>
                  <a:pt x="1077697" y="3081150"/>
                </a:cubicBezTo>
                <a:lnTo>
                  <a:pt x="1077697" y="3064177"/>
                </a:lnTo>
                <a:cubicBezTo>
                  <a:pt x="1077697" y="3063319"/>
                  <a:pt x="1077997" y="3062591"/>
                  <a:pt x="1078597" y="3061991"/>
                </a:cubicBezTo>
                <a:cubicBezTo>
                  <a:pt x="1079197" y="3061391"/>
                  <a:pt x="1079926" y="3061090"/>
                  <a:pt x="1080783" y="3061090"/>
                </a:cubicBezTo>
                <a:lnTo>
                  <a:pt x="1110873" y="3061090"/>
                </a:lnTo>
                <a:cubicBezTo>
                  <a:pt x="1111730" y="3061090"/>
                  <a:pt x="1112458" y="3061391"/>
                  <a:pt x="1113059" y="3061991"/>
                </a:cubicBezTo>
                <a:cubicBezTo>
                  <a:pt x="1113659" y="3062591"/>
                  <a:pt x="1113959" y="3063319"/>
                  <a:pt x="1113959" y="3064177"/>
                </a:cubicBezTo>
                <a:lnTo>
                  <a:pt x="1113959" y="3081407"/>
                </a:lnTo>
                <a:cubicBezTo>
                  <a:pt x="1113959" y="3088094"/>
                  <a:pt x="1115887" y="3093452"/>
                  <a:pt x="1119745" y="3097481"/>
                </a:cubicBezTo>
                <a:cubicBezTo>
                  <a:pt x="1123603" y="3101510"/>
                  <a:pt x="1128789" y="3103524"/>
                  <a:pt x="1135304" y="3103524"/>
                </a:cubicBezTo>
                <a:cubicBezTo>
                  <a:pt x="1141648" y="3103524"/>
                  <a:pt x="1146834" y="3101467"/>
                  <a:pt x="1150863" y="3097352"/>
                </a:cubicBezTo>
                <a:cubicBezTo>
                  <a:pt x="1154892" y="3093237"/>
                  <a:pt x="1156907" y="3087922"/>
                  <a:pt x="1156907" y="3081407"/>
                </a:cubicBezTo>
                <a:lnTo>
                  <a:pt x="1156907" y="2955649"/>
                </a:lnTo>
                <a:cubicBezTo>
                  <a:pt x="1156907" y="2954791"/>
                  <a:pt x="1157207" y="2954063"/>
                  <a:pt x="1157807" y="2953463"/>
                </a:cubicBezTo>
                <a:cubicBezTo>
                  <a:pt x="1158407" y="2952863"/>
                  <a:pt x="1159136" y="2952563"/>
                  <a:pt x="1159993" y="2952563"/>
                </a:cubicBezTo>
                <a:close/>
                <a:moveTo>
                  <a:pt x="2761700" y="2628518"/>
                </a:moveTo>
                <a:cubicBezTo>
                  <a:pt x="2761357" y="2628518"/>
                  <a:pt x="2761100" y="2628861"/>
                  <a:pt x="2760929" y="2629547"/>
                </a:cubicBezTo>
                <a:lnTo>
                  <a:pt x="2743698" y="2704127"/>
                </a:lnTo>
                <a:cubicBezTo>
                  <a:pt x="2743527" y="2704642"/>
                  <a:pt x="2743612" y="2705028"/>
                  <a:pt x="2743955" y="2705285"/>
                </a:cubicBezTo>
                <a:cubicBezTo>
                  <a:pt x="2744298" y="2705542"/>
                  <a:pt x="2744641" y="2705670"/>
                  <a:pt x="2744984" y="2705670"/>
                </a:cubicBezTo>
                <a:lnTo>
                  <a:pt x="2778931" y="2705670"/>
                </a:lnTo>
                <a:cubicBezTo>
                  <a:pt x="2779274" y="2705670"/>
                  <a:pt x="2779617" y="2705542"/>
                  <a:pt x="2779960" y="2705285"/>
                </a:cubicBezTo>
                <a:cubicBezTo>
                  <a:pt x="2780303" y="2705028"/>
                  <a:pt x="2780388" y="2704642"/>
                  <a:pt x="2780217" y="2704127"/>
                </a:cubicBezTo>
                <a:lnTo>
                  <a:pt x="2762472" y="2629547"/>
                </a:lnTo>
                <a:cubicBezTo>
                  <a:pt x="2762300" y="2628861"/>
                  <a:pt x="2762043" y="2628518"/>
                  <a:pt x="2761700" y="2628518"/>
                </a:cubicBezTo>
                <a:close/>
                <a:moveTo>
                  <a:pt x="448536" y="2628518"/>
                </a:moveTo>
                <a:cubicBezTo>
                  <a:pt x="448193" y="2628518"/>
                  <a:pt x="447936" y="2628861"/>
                  <a:pt x="447764" y="2629547"/>
                </a:cubicBezTo>
                <a:lnTo>
                  <a:pt x="430534" y="2704127"/>
                </a:lnTo>
                <a:cubicBezTo>
                  <a:pt x="430362" y="2704642"/>
                  <a:pt x="430448" y="2705028"/>
                  <a:pt x="430791" y="2705285"/>
                </a:cubicBezTo>
                <a:cubicBezTo>
                  <a:pt x="431134" y="2705542"/>
                  <a:pt x="431477" y="2705670"/>
                  <a:pt x="431820" y="2705670"/>
                </a:cubicBezTo>
                <a:lnTo>
                  <a:pt x="465767" y="2705670"/>
                </a:lnTo>
                <a:cubicBezTo>
                  <a:pt x="466110" y="2705670"/>
                  <a:pt x="466452" y="2705542"/>
                  <a:pt x="466795" y="2705285"/>
                </a:cubicBezTo>
                <a:cubicBezTo>
                  <a:pt x="467138" y="2705028"/>
                  <a:pt x="467224" y="2704642"/>
                  <a:pt x="467053" y="2704127"/>
                </a:cubicBezTo>
                <a:lnTo>
                  <a:pt x="449307" y="2629547"/>
                </a:lnTo>
                <a:cubicBezTo>
                  <a:pt x="449136" y="2628861"/>
                  <a:pt x="448879" y="2628518"/>
                  <a:pt x="448536" y="2628518"/>
                </a:cubicBezTo>
                <a:close/>
                <a:moveTo>
                  <a:pt x="2926959" y="2582484"/>
                </a:moveTo>
                <a:lnTo>
                  <a:pt x="2957049" y="2582484"/>
                </a:lnTo>
                <a:cubicBezTo>
                  <a:pt x="2957906" y="2582484"/>
                  <a:pt x="2958634" y="2582784"/>
                  <a:pt x="2959234" y="2583384"/>
                </a:cubicBezTo>
                <a:cubicBezTo>
                  <a:pt x="2959835" y="2583984"/>
                  <a:pt x="2960135" y="2584712"/>
                  <a:pt x="2960135" y="2585570"/>
                </a:cubicBezTo>
                <a:lnTo>
                  <a:pt x="2960135" y="2711071"/>
                </a:lnTo>
                <a:cubicBezTo>
                  <a:pt x="2960135" y="2721701"/>
                  <a:pt x="2957734" y="2731045"/>
                  <a:pt x="2952934" y="2739103"/>
                </a:cubicBezTo>
                <a:cubicBezTo>
                  <a:pt x="2948133" y="2747161"/>
                  <a:pt x="2941318" y="2753419"/>
                  <a:pt x="2932488" y="2757877"/>
                </a:cubicBezTo>
                <a:cubicBezTo>
                  <a:pt x="2923659" y="2762335"/>
                  <a:pt x="2913586" y="2764564"/>
                  <a:pt x="2902270" y="2764564"/>
                </a:cubicBezTo>
                <a:cubicBezTo>
                  <a:pt x="2890783" y="2764564"/>
                  <a:pt x="2880710" y="2762335"/>
                  <a:pt x="2872052" y="2757877"/>
                </a:cubicBezTo>
                <a:cubicBezTo>
                  <a:pt x="2863394" y="2753419"/>
                  <a:pt x="2856665" y="2747161"/>
                  <a:pt x="2851864" y="2739103"/>
                </a:cubicBezTo>
                <a:cubicBezTo>
                  <a:pt x="2847063" y="2731045"/>
                  <a:pt x="2844663" y="2721701"/>
                  <a:pt x="2844663" y="2711071"/>
                </a:cubicBezTo>
                <a:lnTo>
                  <a:pt x="2844663" y="2694098"/>
                </a:lnTo>
                <a:cubicBezTo>
                  <a:pt x="2844663" y="2693240"/>
                  <a:pt x="2844963" y="2692512"/>
                  <a:pt x="2845563" y="2691912"/>
                </a:cubicBezTo>
                <a:cubicBezTo>
                  <a:pt x="2846163" y="2691312"/>
                  <a:pt x="2846892" y="2691011"/>
                  <a:pt x="2847749" y="2691011"/>
                </a:cubicBezTo>
                <a:lnTo>
                  <a:pt x="2877839" y="2691011"/>
                </a:lnTo>
                <a:cubicBezTo>
                  <a:pt x="2878696" y="2691011"/>
                  <a:pt x="2879425" y="2691312"/>
                  <a:pt x="2880025" y="2691912"/>
                </a:cubicBezTo>
                <a:cubicBezTo>
                  <a:pt x="2880625" y="2692512"/>
                  <a:pt x="2880925" y="2693240"/>
                  <a:pt x="2880925" y="2694098"/>
                </a:cubicBezTo>
                <a:lnTo>
                  <a:pt x="2880925" y="2711328"/>
                </a:lnTo>
                <a:cubicBezTo>
                  <a:pt x="2880925" y="2718015"/>
                  <a:pt x="2882854" y="2723373"/>
                  <a:pt x="2886711" y="2727402"/>
                </a:cubicBezTo>
                <a:cubicBezTo>
                  <a:pt x="2890569" y="2731431"/>
                  <a:pt x="2895755" y="2733445"/>
                  <a:pt x="2902270" y="2733445"/>
                </a:cubicBezTo>
                <a:cubicBezTo>
                  <a:pt x="2908614" y="2733445"/>
                  <a:pt x="2913800" y="2731388"/>
                  <a:pt x="2917829" y="2727273"/>
                </a:cubicBezTo>
                <a:cubicBezTo>
                  <a:pt x="2921858" y="2723158"/>
                  <a:pt x="2923873" y="2717843"/>
                  <a:pt x="2923873" y="2711328"/>
                </a:cubicBezTo>
                <a:lnTo>
                  <a:pt x="2923873" y="2585570"/>
                </a:lnTo>
                <a:cubicBezTo>
                  <a:pt x="2923873" y="2584712"/>
                  <a:pt x="2924173" y="2583984"/>
                  <a:pt x="2924773" y="2583384"/>
                </a:cubicBezTo>
                <a:cubicBezTo>
                  <a:pt x="2925373" y="2582784"/>
                  <a:pt x="2926102" y="2582484"/>
                  <a:pt x="2926959" y="2582484"/>
                </a:cubicBezTo>
                <a:close/>
                <a:moveTo>
                  <a:pt x="2743698" y="2582484"/>
                </a:moveTo>
                <a:lnTo>
                  <a:pt x="2780988" y="2582484"/>
                </a:lnTo>
                <a:cubicBezTo>
                  <a:pt x="2782874" y="2582484"/>
                  <a:pt x="2784075" y="2583341"/>
                  <a:pt x="2784589" y="2585055"/>
                </a:cubicBezTo>
                <a:lnTo>
                  <a:pt x="2830880" y="2759163"/>
                </a:lnTo>
                <a:lnTo>
                  <a:pt x="2831138" y="2760192"/>
                </a:lnTo>
                <a:cubicBezTo>
                  <a:pt x="2831138" y="2761735"/>
                  <a:pt x="2830195" y="2762506"/>
                  <a:pt x="2828309" y="2762506"/>
                </a:cubicBezTo>
                <a:lnTo>
                  <a:pt x="2796933" y="2762506"/>
                </a:lnTo>
                <a:cubicBezTo>
                  <a:pt x="2795047" y="2762506"/>
                  <a:pt x="2793847" y="2761649"/>
                  <a:pt x="2793333" y="2759934"/>
                </a:cubicBezTo>
                <a:lnTo>
                  <a:pt x="2787418" y="2734731"/>
                </a:lnTo>
                <a:cubicBezTo>
                  <a:pt x="2787246" y="2734045"/>
                  <a:pt x="2786818" y="2733703"/>
                  <a:pt x="2786132" y="2733703"/>
                </a:cubicBezTo>
                <a:lnTo>
                  <a:pt x="2738040" y="2733703"/>
                </a:lnTo>
                <a:cubicBezTo>
                  <a:pt x="2737354" y="2733703"/>
                  <a:pt x="2736926" y="2734045"/>
                  <a:pt x="2736754" y="2734731"/>
                </a:cubicBezTo>
                <a:lnTo>
                  <a:pt x="2730839" y="2759934"/>
                </a:lnTo>
                <a:cubicBezTo>
                  <a:pt x="2730325" y="2761649"/>
                  <a:pt x="2729211" y="2762506"/>
                  <a:pt x="2727496" y="2762506"/>
                </a:cubicBezTo>
                <a:lnTo>
                  <a:pt x="2696378" y="2762506"/>
                </a:lnTo>
                <a:cubicBezTo>
                  <a:pt x="2694149" y="2762506"/>
                  <a:pt x="2693292" y="2761392"/>
                  <a:pt x="2693806" y="2759163"/>
                </a:cubicBezTo>
                <a:lnTo>
                  <a:pt x="2740098" y="2585055"/>
                </a:lnTo>
                <a:cubicBezTo>
                  <a:pt x="2740612" y="2583341"/>
                  <a:pt x="2741812" y="2582484"/>
                  <a:pt x="2743698" y="2582484"/>
                </a:cubicBezTo>
                <a:close/>
                <a:moveTo>
                  <a:pt x="2542425" y="2582484"/>
                </a:moveTo>
                <a:lnTo>
                  <a:pt x="2572258" y="2582484"/>
                </a:lnTo>
                <a:cubicBezTo>
                  <a:pt x="2573972" y="2582484"/>
                  <a:pt x="2575172" y="2583169"/>
                  <a:pt x="2575858" y="2584541"/>
                </a:cubicBezTo>
                <a:lnTo>
                  <a:pt x="2606719" y="2635205"/>
                </a:lnTo>
                <a:cubicBezTo>
                  <a:pt x="2607233" y="2636233"/>
                  <a:pt x="2607748" y="2636233"/>
                  <a:pt x="2608262" y="2635205"/>
                </a:cubicBezTo>
                <a:lnTo>
                  <a:pt x="2638866" y="2584541"/>
                </a:lnTo>
                <a:cubicBezTo>
                  <a:pt x="2639552" y="2583169"/>
                  <a:pt x="2640752" y="2582484"/>
                  <a:pt x="2642466" y="2582484"/>
                </a:cubicBezTo>
                <a:lnTo>
                  <a:pt x="2672299" y="2582484"/>
                </a:lnTo>
                <a:cubicBezTo>
                  <a:pt x="2673156" y="2582484"/>
                  <a:pt x="2673885" y="2582784"/>
                  <a:pt x="2674485" y="2583384"/>
                </a:cubicBezTo>
                <a:cubicBezTo>
                  <a:pt x="2675085" y="2583984"/>
                  <a:pt x="2675385" y="2584712"/>
                  <a:pt x="2675385" y="2585570"/>
                </a:cubicBezTo>
                <a:lnTo>
                  <a:pt x="2675385" y="2759420"/>
                </a:lnTo>
                <a:cubicBezTo>
                  <a:pt x="2675385" y="2760277"/>
                  <a:pt x="2675085" y="2761006"/>
                  <a:pt x="2674485" y="2761606"/>
                </a:cubicBezTo>
                <a:cubicBezTo>
                  <a:pt x="2673885" y="2762206"/>
                  <a:pt x="2673156" y="2762506"/>
                  <a:pt x="2672299" y="2762506"/>
                </a:cubicBezTo>
                <a:lnTo>
                  <a:pt x="2642209" y="2762506"/>
                </a:lnTo>
                <a:cubicBezTo>
                  <a:pt x="2641352" y="2762506"/>
                  <a:pt x="2640623" y="2762206"/>
                  <a:pt x="2640023" y="2761606"/>
                </a:cubicBezTo>
                <a:cubicBezTo>
                  <a:pt x="2639423" y="2761006"/>
                  <a:pt x="2639123" y="2760277"/>
                  <a:pt x="2639123" y="2759420"/>
                </a:cubicBezTo>
                <a:lnTo>
                  <a:pt x="2639123" y="2645234"/>
                </a:lnTo>
                <a:cubicBezTo>
                  <a:pt x="2639123" y="2644549"/>
                  <a:pt x="2638952" y="2644163"/>
                  <a:pt x="2638609" y="2644077"/>
                </a:cubicBezTo>
                <a:cubicBezTo>
                  <a:pt x="2638266" y="2643991"/>
                  <a:pt x="2637923" y="2644206"/>
                  <a:pt x="2637580" y="2644720"/>
                </a:cubicBezTo>
                <a:lnTo>
                  <a:pt x="2613920" y="2683811"/>
                </a:lnTo>
                <a:cubicBezTo>
                  <a:pt x="2613234" y="2685182"/>
                  <a:pt x="2612034" y="2685868"/>
                  <a:pt x="2610319" y="2685868"/>
                </a:cubicBezTo>
                <a:lnTo>
                  <a:pt x="2604404" y="2685868"/>
                </a:lnTo>
                <a:cubicBezTo>
                  <a:pt x="2602690" y="2685868"/>
                  <a:pt x="2601490" y="2685182"/>
                  <a:pt x="2600804" y="2683811"/>
                </a:cubicBezTo>
                <a:lnTo>
                  <a:pt x="2577144" y="2644720"/>
                </a:lnTo>
                <a:cubicBezTo>
                  <a:pt x="2576801" y="2644206"/>
                  <a:pt x="2576458" y="2643991"/>
                  <a:pt x="2576115" y="2644077"/>
                </a:cubicBezTo>
                <a:cubicBezTo>
                  <a:pt x="2575772" y="2644163"/>
                  <a:pt x="2575601" y="2644549"/>
                  <a:pt x="2575601" y="2645234"/>
                </a:cubicBezTo>
                <a:lnTo>
                  <a:pt x="2575601" y="2759420"/>
                </a:lnTo>
                <a:cubicBezTo>
                  <a:pt x="2575601" y="2760277"/>
                  <a:pt x="2575301" y="2761006"/>
                  <a:pt x="2574701" y="2761606"/>
                </a:cubicBezTo>
                <a:cubicBezTo>
                  <a:pt x="2574101" y="2762206"/>
                  <a:pt x="2573372" y="2762506"/>
                  <a:pt x="2572515" y="2762506"/>
                </a:cubicBezTo>
                <a:lnTo>
                  <a:pt x="2542425" y="2762506"/>
                </a:lnTo>
                <a:cubicBezTo>
                  <a:pt x="2541568" y="2762506"/>
                  <a:pt x="2540839" y="2762206"/>
                  <a:pt x="2540239" y="2761606"/>
                </a:cubicBezTo>
                <a:cubicBezTo>
                  <a:pt x="2539639" y="2761006"/>
                  <a:pt x="2539339" y="2760277"/>
                  <a:pt x="2539339" y="2759420"/>
                </a:cubicBezTo>
                <a:lnTo>
                  <a:pt x="2539339" y="2585570"/>
                </a:lnTo>
                <a:cubicBezTo>
                  <a:pt x="2539339" y="2584712"/>
                  <a:pt x="2539639" y="2583984"/>
                  <a:pt x="2540239" y="2583384"/>
                </a:cubicBezTo>
                <a:cubicBezTo>
                  <a:pt x="2540839" y="2582784"/>
                  <a:pt x="2541568" y="2582484"/>
                  <a:pt x="2542425" y="2582484"/>
                </a:cubicBezTo>
                <a:close/>
                <a:moveTo>
                  <a:pt x="542814" y="2582484"/>
                </a:moveTo>
                <a:lnTo>
                  <a:pt x="572904" y="2582484"/>
                </a:lnTo>
                <a:cubicBezTo>
                  <a:pt x="573761" y="2582484"/>
                  <a:pt x="574490" y="2582784"/>
                  <a:pt x="575090" y="2583384"/>
                </a:cubicBezTo>
                <a:cubicBezTo>
                  <a:pt x="575690" y="2583984"/>
                  <a:pt x="575990" y="2584712"/>
                  <a:pt x="575990" y="2585570"/>
                </a:cubicBezTo>
                <a:lnTo>
                  <a:pt x="575990" y="2709014"/>
                </a:lnTo>
                <a:cubicBezTo>
                  <a:pt x="575990" y="2716386"/>
                  <a:pt x="578047" y="2722301"/>
                  <a:pt x="582162" y="2726759"/>
                </a:cubicBezTo>
                <a:cubicBezTo>
                  <a:pt x="586277" y="2731217"/>
                  <a:pt x="591763" y="2733445"/>
                  <a:pt x="598621" y="2733445"/>
                </a:cubicBezTo>
                <a:cubicBezTo>
                  <a:pt x="605479" y="2733445"/>
                  <a:pt x="610966" y="2731217"/>
                  <a:pt x="615081" y="2726759"/>
                </a:cubicBezTo>
                <a:cubicBezTo>
                  <a:pt x="619195" y="2722301"/>
                  <a:pt x="621253" y="2716386"/>
                  <a:pt x="621253" y="2709014"/>
                </a:cubicBezTo>
                <a:lnTo>
                  <a:pt x="621253" y="2585570"/>
                </a:lnTo>
                <a:cubicBezTo>
                  <a:pt x="621253" y="2584712"/>
                  <a:pt x="621553" y="2583984"/>
                  <a:pt x="622153" y="2583384"/>
                </a:cubicBezTo>
                <a:cubicBezTo>
                  <a:pt x="622753" y="2582784"/>
                  <a:pt x="623482" y="2582484"/>
                  <a:pt x="624339" y="2582484"/>
                </a:cubicBezTo>
                <a:lnTo>
                  <a:pt x="654428" y="2582484"/>
                </a:lnTo>
                <a:cubicBezTo>
                  <a:pt x="655286" y="2582484"/>
                  <a:pt x="656014" y="2582784"/>
                  <a:pt x="656614" y="2583384"/>
                </a:cubicBezTo>
                <a:cubicBezTo>
                  <a:pt x="657214" y="2583984"/>
                  <a:pt x="657514" y="2584712"/>
                  <a:pt x="657514" y="2585570"/>
                </a:cubicBezTo>
                <a:lnTo>
                  <a:pt x="657514" y="2707214"/>
                </a:lnTo>
                <a:cubicBezTo>
                  <a:pt x="657514" y="2718529"/>
                  <a:pt x="655071" y="2728516"/>
                  <a:pt x="650185" y="2737174"/>
                </a:cubicBezTo>
                <a:cubicBezTo>
                  <a:pt x="645299" y="2745833"/>
                  <a:pt x="638398" y="2752562"/>
                  <a:pt x="629482" y="2757363"/>
                </a:cubicBezTo>
                <a:cubicBezTo>
                  <a:pt x="620567" y="2762163"/>
                  <a:pt x="610280" y="2764564"/>
                  <a:pt x="598621" y="2764564"/>
                </a:cubicBezTo>
                <a:cubicBezTo>
                  <a:pt x="586963" y="2764564"/>
                  <a:pt x="576676" y="2762163"/>
                  <a:pt x="567760" y="2757363"/>
                </a:cubicBezTo>
                <a:cubicBezTo>
                  <a:pt x="558845" y="2752562"/>
                  <a:pt x="551944" y="2745833"/>
                  <a:pt x="547058" y="2737174"/>
                </a:cubicBezTo>
                <a:cubicBezTo>
                  <a:pt x="542171" y="2728516"/>
                  <a:pt x="539728" y="2718529"/>
                  <a:pt x="539728" y="2707214"/>
                </a:cubicBezTo>
                <a:lnTo>
                  <a:pt x="539728" y="2585570"/>
                </a:lnTo>
                <a:cubicBezTo>
                  <a:pt x="539728" y="2584712"/>
                  <a:pt x="540028" y="2583984"/>
                  <a:pt x="540628" y="2583384"/>
                </a:cubicBezTo>
                <a:cubicBezTo>
                  <a:pt x="541228" y="2582784"/>
                  <a:pt x="541957" y="2582484"/>
                  <a:pt x="542814" y="2582484"/>
                </a:cubicBezTo>
                <a:close/>
                <a:moveTo>
                  <a:pt x="430534" y="2582484"/>
                </a:moveTo>
                <a:lnTo>
                  <a:pt x="467824" y="2582484"/>
                </a:lnTo>
                <a:cubicBezTo>
                  <a:pt x="469710" y="2582484"/>
                  <a:pt x="470910" y="2583341"/>
                  <a:pt x="471424" y="2585055"/>
                </a:cubicBezTo>
                <a:lnTo>
                  <a:pt x="517716" y="2759163"/>
                </a:lnTo>
                <a:lnTo>
                  <a:pt x="517973" y="2760192"/>
                </a:lnTo>
                <a:cubicBezTo>
                  <a:pt x="517973" y="2761735"/>
                  <a:pt x="517030" y="2762506"/>
                  <a:pt x="515144" y="2762506"/>
                </a:cubicBezTo>
                <a:lnTo>
                  <a:pt x="483769" y="2762506"/>
                </a:lnTo>
                <a:cubicBezTo>
                  <a:pt x="481883" y="2762506"/>
                  <a:pt x="480683" y="2761649"/>
                  <a:pt x="480168" y="2759934"/>
                </a:cubicBezTo>
                <a:lnTo>
                  <a:pt x="474253" y="2734731"/>
                </a:lnTo>
                <a:cubicBezTo>
                  <a:pt x="474082" y="2734045"/>
                  <a:pt x="473653" y="2733703"/>
                  <a:pt x="472968" y="2733703"/>
                </a:cubicBezTo>
                <a:lnTo>
                  <a:pt x="424876" y="2733703"/>
                </a:lnTo>
                <a:cubicBezTo>
                  <a:pt x="424190" y="2733703"/>
                  <a:pt x="423761" y="2734045"/>
                  <a:pt x="423590" y="2734731"/>
                </a:cubicBezTo>
                <a:lnTo>
                  <a:pt x="417675" y="2759934"/>
                </a:lnTo>
                <a:cubicBezTo>
                  <a:pt x="417161" y="2761649"/>
                  <a:pt x="416046" y="2762506"/>
                  <a:pt x="414332" y="2762506"/>
                </a:cubicBezTo>
                <a:lnTo>
                  <a:pt x="383213" y="2762506"/>
                </a:lnTo>
                <a:cubicBezTo>
                  <a:pt x="380985" y="2762506"/>
                  <a:pt x="380127" y="2761392"/>
                  <a:pt x="380642" y="2759163"/>
                </a:cubicBezTo>
                <a:lnTo>
                  <a:pt x="426933" y="2585055"/>
                </a:lnTo>
                <a:cubicBezTo>
                  <a:pt x="427448" y="2583341"/>
                  <a:pt x="428648" y="2582484"/>
                  <a:pt x="430534" y="2582484"/>
                </a:cubicBezTo>
                <a:close/>
                <a:moveTo>
                  <a:pt x="739696" y="2580426"/>
                </a:moveTo>
                <a:cubicBezTo>
                  <a:pt x="751183" y="2580426"/>
                  <a:pt x="761427" y="2582698"/>
                  <a:pt x="770429" y="2587241"/>
                </a:cubicBezTo>
                <a:cubicBezTo>
                  <a:pt x="779430" y="2591785"/>
                  <a:pt x="786373" y="2598128"/>
                  <a:pt x="791260" y="2606272"/>
                </a:cubicBezTo>
                <a:cubicBezTo>
                  <a:pt x="796146" y="2614416"/>
                  <a:pt x="798589" y="2623632"/>
                  <a:pt x="798589" y="2633919"/>
                </a:cubicBezTo>
                <a:lnTo>
                  <a:pt x="798589" y="2639576"/>
                </a:lnTo>
                <a:cubicBezTo>
                  <a:pt x="798589" y="2640434"/>
                  <a:pt x="798289" y="2641162"/>
                  <a:pt x="797689" y="2641762"/>
                </a:cubicBezTo>
                <a:cubicBezTo>
                  <a:pt x="797089" y="2642363"/>
                  <a:pt x="796360" y="2642663"/>
                  <a:pt x="795503" y="2642663"/>
                </a:cubicBezTo>
                <a:lnTo>
                  <a:pt x="765414" y="2642663"/>
                </a:lnTo>
                <a:cubicBezTo>
                  <a:pt x="764556" y="2642663"/>
                  <a:pt x="763828" y="2642363"/>
                  <a:pt x="763228" y="2641762"/>
                </a:cubicBezTo>
                <a:cubicBezTo>
                  <a:pt x="762628" y="2641162"/>
                  <a:pt x="762328" y="2640434"/>
                  <a:pt x="762328" y="2639576"/>
                </a:cubicBezTo>
                <a:lnTo>
                  <a:pt x="762328" y="2634176"/>
                </a:lnTo>
                <a:cubicBezTo>
                  <a:pt x="762328" y="2627661"/>
                  <a:pt x="760270" y="2622260"/>
                  <a:pt x="756155" y="2617974"/>
                </a:cubicBezTo>
                <a:cubicBezTo>
                  <a:pt x="752041" y="2613688"/>
                  <a:pt x="746554" y="2611544"/>
                  <a:pt x="739696" y="2611544"/>
                </a:cubicBezTo>
                <a:cubicBezTo>
                  <a:pt x="732838" y="2611544"/>
                  <a:pt x="727309" y="2613773"/>
                  <a:pt x="723108" y="2618231"/>
                </a:cubicBezTo>
                <a:cubicBezTo>
                  <a:pt x="718908" y="2622689"/>
                  <a:pt x="716808" y="2628518"/>
                  <a:pt x="716808" y="2635719"/>
                </a:cubicBezTo>
                <a:lnTo>
                  <a:pt x="716808" y="2709271"/>
                </a:lnTo>
                <a:cubicBezTo>
                  <a:pt x="716808" y="2716472"/>
                  <a:pt x="718994" y="2722301"/>
                  <a:pt x="723365" y="2726759"/>
                </a:cubicBezTo>
                <a:cubicBezTo>
                  <a:pt x="727737" y="2731217"/>
                  <a:pt x="733438" y="2733445"/>
                  <a:pt x="740468" y="2733445"/>
                </a:cubicBezTo>
                <a:cubicBezTo>
                  <a:pt x="747154" y="2733445"/>
                  <a:pt x="752512" y="2731474"/>
                  <a:pt x="756541" y="2727530"/>
                </a:cubicBezTo>
                <a:cubicBezTo>
                  <a:pt x="760570" y="2723587"/>
                  <a:pt x="762585" y="2718186"/>
                  <a:pt x="762585" y="2711328"/>
                </a:cubicBezTo>
                <a:lnTo>
                  <a:pt x="762585" y="2695383"/>
                </a:lnTo>
                <a:cubicBezTo>
                  <a:pt x="762585" y="2694526"/>
                  <a:pt x="762156" y="2694098"/>
                  <a:pt x="761299" y="2694098"/>
                </a:cubicBezTo>
                <a:lnTo>
                  <a:pt x="741239" y="2694098"/>
                </a:lnTo>
                <a:cubicBezTo>
                  <a:pt x="740382" y="2694098"/>
                  <a:pt x="739653" y="2693798"/>
                  <a:pt x="739053" y="2693197"/>
                </a:cubicBezTo>
                <a:cubicBezTo>
                  <a:pt x="738453" y="2692597"/>
                  <a:pt x="738153" y="2691869"/>
                  <a:pt x="738153" y="2691011"/>
                </a:cubicBezTo>
                <a:lnTo>
                  <a:pt x="738153" y="2667609"/>
                </a:lnTo>
                <a:cubicBezTo>
                  <a:pt x="738153" y="2666751"/>
                  <a:pt x="738453" y="2666023"/>
                  <a:pt x="739053" y="2665423"/>
                </a:cubicBezTo>
                <a:cubicBezTo>
                  <a:pt x="739653" y="2664823"/>
                  <a:pt x="740382" y="2664522"/>
                  <a:pt x="741239" y="2664522"/>
                </a:cubicBezTo>
                <a:lnTo>
                  <a:pt x="795503" y="2664522"/>
                </a:lnTo>
                <a:cubicBezTo>
                  <a:pt x="796360" y="2664522"/>
                  <a:pt x="797089" y="2664823"/>
                  <a:pt x="797689" y="2665423"/>
                </a:cubicBezTo>
                <a:cubicBezTo>
                  <a:pt x="798289" y="2666023"/>
                  <a:pt x="798589" y="2666751"/>
                  <a:pt x="798589" y="2667609"/>
                </a:cubicBezTo>
                <a:lnTo>
                  <a:pt x="798589" y="2708499"/>
                </a:lnTo>
                <a:cubicBezTo>
                  <a:pt x="798589" y="2725644"/>
                  <a:pt x="793231" y="2739275"/>
                  <a:pt x="782516" y="2749390"/>
                </a:cubicBezTo>
                <a:cubicBezTo>
                  <a:pt x="771800" y="2759506"/>
                  <a:pt x="757527" y="2764564"/>
                  <a:pt x="739696" y="2764564"/>
                </a:cubicBezTo>
                <a:cubicBezTo>
                  <a:pt x="728038" y="2764564"/>
                  <a:pt x="717751" y="2762249"/>
                  <a:pt x="708835" y="2757620"/>
                </a:cubicBezTo>
                <a:cubicBezTo>
                  <a:pt x="699920" y="2752991"/>
                  <a:pt x="693019" y="2746433"/>
                  <a:pt x="688133" y="2737946"/>
                </a:cubicBezTo>
                <a:cubicBezTo>
                  <a:pt x="683246" y="2729459"/>
                  <a:pt x="680803" y="2719644"/>
                  <a:pt x="680803" y="2708499"/>
                </a:cubicBezTo>
                <a:lnTo>
                  <a:pt x="680803" y="2636233"/>
                </a:lnTo>
                <a:cubicBezTo>
                  <a:pt x="680803" y="2625089"/>
                  <a:pt x="683246" y="2615316"/>
                  <a:pt x="688133" y="2606915"/>
                </a:cubicBezTo>
                <a:cubicBezTo>
                  <a:pt x="693019" y="2598514"/>
                  <a:pt x="699920" y="2591999"/>
                  <a:pt x="708835" y="2587370"/>
                </a:cubicBezTo>
                <a:cubicBezTo>
                  <a:pt x="717751" y="2582741"/>
                  <a:pt x="728038" y="2580426"/>
                  <a:pt x="739696" y="2580426"/>
                </a:cubicBezTo>
                <a:close/>
                <a:moveTo>
                  <a:pt x="2984378" y="1901746"/>
                </a:moveTo>
                <a:cubicBezTo>
                  <a:pt x="2984035" y="1901746"/>
                  <a:pt x="2983778" y="1902089"/>
                  <a:pt x="2983607" y="1902775"/>
                </a:cubicBezTo>
                <a:lnTo>
                  <a:pt x="2966376" y="1977355"/>
                </a:lnTo>
                <a:cubicBezTo>
                  <a:pt x="2966205" y="1977870"/>
                  <a:pt x="2966290" y="1978256"/>
                  <a:pt x="2966633" y="1978513"/>
                </a:cubicBezTo>
                <a:cubicBezTo>
                  <a:pt x="2966976" y="1978770"/>
                  <a:pt x="2967319" y="1978898"/>
                  <a:pt x="2967662" y="1978898"/>
                </a:cubicBezTo>
                <a:lnTo>
                  <a:pt x="3001609" y="1978898"/>
                </a:lnTo>
                <a:cubicBezTo>
                  <a:pt x="3001952" y="1978898"/>
                  <a:pt x="3002295" y="1978770"/>
                  <a:pt x="3002638" y="1978513"/>
                </a:cubicBezTo>
                <a:cubicBezTo>
                  <a:pt x="3002981" y="1978256"/>
                  <a:pt x="3003066" y="1977870"/>
                  <a:pt x="3002895" y="1977355"/>
                </a:cubicBezTo>
                <a:lnTo>
                  <a:pt x="2985150" y="1902775"/>
                </a:lnTo>
                <a:cubicBezTo>
                  <a:pt x="2984978" y="1902089"/>
                  <a:pt x="2984721" y="1901746"/>
                  <a:pt x="2984378" y="1901746"/>
                </a:cubicBezTo>
                <a:close/>
                <a:moveTo>
                  <a:pt x="3247754" y="1886830"/>
                </a:moveTo>
                <a:cubicBezTo>
                  <a:pt x="3246897" y="1886830"/>
                  <a:pt x="3246468" y="1887258"/>
                  <a:pt x="3246468" y="1888116"/>
                </a:cubicBezTo>
                <a:lnTo>
                  <a:pt x="3246468" y="1932093"/>
                </a:lnTo>
                <a:cubicBezTo>
                  <a:pt x="3246468" y="1932950"/>
                  <a:pt x="3246897" y="1933378"/>
                  <a:pt x="3247754" y="1933378"/>
                </a:cubicBezTo>
                <a:lnTo>
                  <a:pt x="3270128" y="1933378"/>
                </a:lnTo>
                <a:cubicBezTo>
                  <a:pt x="3276472" y="1933378"/>
                  <a:pt x="3281615" y="1931278"/>
                  <a:pt x="3285559" y="1927078"/>
                </a:cubicBezTo>
                <a:cubicBezTo>
                  <a:pt x="3289502" y="1922877"/>
                  <a:pt x="3291474" y="1917262"/>
                  <a:pt x="3291474" y="1910233"/>
                </a:cubicBezTo>
                <a:cubicBezTo>
                  <a:pt x="3291474" y="1903032"/>
                  <a:pt x="3289502" y="1897331"/>
                  <a:pt x="3285559" y="1893131"/>
                </a:cubicBezTo>
                <a:cubicBezTo>
                  <a:pt x="3281615" y="1888930"/>
                  <a:pt x="3276472" y="1886830"/>
                  <a:pt x="3270128" y="1886830"/>
                </a:cubicBezTo>
                <a:close/>
                <a:moveTo>
                  <a:pt x="3113633" y="1886830"/>
                </a:moveTo>
                <a:cubicBezTo>
                  <a:pt x="3112775" y="1886830"/>
                  <a:pt x="3112347" y="1887258"/>
                  <a:pt x="3112347" y="1888116"/>
                </a:cubicBezTo>
                <a:lnTo>
                  <a:pt x="3112347" y="1934407"/>
                </a:lnTo>
                <a:cubicBezTo>
                  <a:pt x="3112347" y="1935264"/>
                  <a:pt x="3112775" y="1935693"/>
                  <a:pt x="3113633" y="1935693"/>
                </a:cubicBezTo>
                <a:lnTo>
                  <a:pt x="3135492" y="1935693"/>
                </a:lnTo>
                <a:cubicBezTo>
                  <a:pt x="3142179" y="1935693"/>
                  <a:pt x="3147537" y="1933507"/>
                  <a:pt x="3151566" y="1929135"/>
                </a:cubicBezTo>
                <a:cubicBezTo>
                  <a:pt x="3155595" y="1924763"/>
                  <a:pt x="3157609" y="1918891"/>
                  <a:pt x="3157609" y="1911519"/>
                </a:cubicBezTo>
                <a:cubicBezTo>
                  <a:pt x="3157609" y="1903975"/>
                  <a:pt x="3155595" y="1897974"/>
                  <a:pt x="3151566" y="1893516"/>
                </a:cubicBezTo>
                <a:cubicBezTo>
                  <a:pt x="3147537" y="1889059"/>
                  <a:pt x="3142179" y="1886830"/>
                  <a:pt x="3135492" y="1886830"/>
                </a:cubicBezTo>
                <a:close/>
                <a:moveTo>
                  <a:pt x="316087" y="1886830"/>
                </a:moveTo>
                <a:cubicBezTo>
                  <a:pt x="315229" y="1886830"/>
                  <a:pt x="314801" y="1887258"/>
                  <a:pt x="314801" y="1888116"/>
                </a:cubicBezTo>
                <a:lnTo>
                  <a:pt x="314801" y="1934407"/>
                </a:lnTo>
                <a:cubicBezTo>
                  <a:pt x="314801" y="1935264"/>
                  <a:pt x="315229" y="1935693"/>
                  <a:pt x="316087" y="1935693"/>
                </a:cubicBezTo>
                <a:lnTo>
                  <a:pt x="337947" y="1935693"/>
                </a:lnTo>
                <a:cubicBezTo>
                  <a:pt x="344633" y="1935693"/>
                  <a:pt x="349991" y="1933507"/>
                  <a:pt x="354020" y="1929135"/>
                </a:cubicBezTo>
                <a:cubicBezTo>
                  <a:pt x="358049" y="1924763"/>
                  <a:pt x="360064" y="1918891"/>
                  <a:pt x="360064" y="1911519"/>
                </a:cubicBezTo>
                <a:cubicBezTo>
                  <a:pt x="360064" y="1903975"/>
                  <a:pt x="358049" y="1897974"/>
                  <a:pt x="354020" y="1893516"/>
                </a:cubicBezTo>
                <a:cubicBezTo>
                  <a:pt x="349991" y="1889059"/>
                  <a:pt x="344633" y="1886830"/>
                  <a:pt x="337947" y="1886830"/>
                </a:cubicBezTo>
                <a:close/>
                <a:moveTo>
                  <a:pt x="3213293" y="1855712"/>
                </a:moveTo>
                <a:lnTo>
                  <a:pt x="3276043" y="1855712"/>
                </a:lnTo>
                <a:cubicBezTo>
                  <a:pt x="3286159" y="1855712"/>
                  <a:pt x="3295160" y="1857983"/>
                  <a:pt x="3303047" y="1862527"/>
                </a:cubicBezTo>
                <a:cubicBezTo>
                  <a:pt x="3310933" y="1867070"/>
                  <a:pt x="3317020" y="1873457"/>
                  <a:pt x="3321306" y="1881686"/>
                </a:cubicBezTo>
                <a:cubicBezTo>
                  <a:pt x="3325592" y="1889916"/>
                  <a:pt x="3327735" y="1899346"/>
                  <a:pt x="3327735" y="1909976"/>
                </a:cubicBezTo>
                <a:cubicBezTo>
                  <a:pt x="3327735" y="1920948"/>
                  <a:pt x="3325335" y="1930464"/>
                  <a:pt x="3320535" y="1938522"/>
                </a:cubicBezTo>
                <a:cubicBezTo>
                  <a:pt x="3315734" y="1946580"/>
                  <a:pt x="3308962" y="1952581"/>
                  <a:pt x="3300218" y="1956524"/>
                </a:cubicBezTo>
                <a:cubicBezTo>
                  <a:pt x="3299361" y="1956867"/>
                  <a:pt x="3299103" y="1957467"/>
                  <a:pt x="3299446" y="1958324"/>
                </a:cubicBezTo>
                <a:lnTo>
                  <a:pt x="3328764" y="2032134"/>
                </a:lnTo>
                <a:cubicBezTo>
                  <a:pt x="3328936" y="2032477"/>
                  <a:pt x="3329021" y="2032905"/>
                  <a:pt x="3329021" y="2033420"/>
                </a:cubicBezTo>
                <a:cubicBezTo>
                  <a:pt x="3329021" y="2034963"/>
                  <a:pt x="3328078" y="2035734"/>
                  <a:pt x="3326192" y="2035734"/>
                </a:cubicBezTo>
                <a:lnTo>
                  <a:pt x="3294817" y="2035734"/>
                </a:lnTo>
                <a:cubicBezTo>
                  <a:pt x="3292931" y="2035734"/>
                  <a:pt x="3291731" y="2034877"/>
                  <a:pt x="3291217" y="2033162"/>
                </a:cubicBezTo>
                <a:lnTo>
                  <a:pt x="3265242" y="1962182"/>
                </a:lnTo>
                <a:cubicBezTo>
                  <a:pt x="3264899" y="1961496"/>
                  <a:pt x="3264470" y="1961153"/>
                  <a:pt x="3263956" y="1961153"/>
                </a:cubicBezTo>
                <a:lnTo>
                  <a:pt x="3247754" y="1961153"/>
                </a:lnTo>
                <a:cubicBezTo>
                  <a:pt x="3246897" y="1961153"/>
                  <a:pt x="3246468" y="1961582"/>
                  <a:pt x="3246468" y="1962439"/>
                </a:cubicBezTo>
                <a:lnTo>
                  <a:pt x="3246468" y="2032648"/>
                </a:lnTo>
                <a:cubicBezTo>
                  <a:pt x="3246468" y="2033505"/>
                  <a:pt x="3246168" y="2034234"/>
                  <a:pt x="3245568" y="2034834"/>
                </a:cubicBezTo>
                <a:cubicBezTo>
                  <a:pt x="3244968" y="2035434"/>
                  <a:pt x="3244239" y="2035734"/>
                  <a:pt x="3243382" y="2035734"/>
                </a:cubicBezTo>
                <a:lnTo>
                  <a:pt x="3213293" y="2035734"/>
                </a:lnTo>
                <a:cubicBezTo>
                  <a:pt x="3212435" y="2035734"/>
                  <a:pt x="3211707" y="2035434"/>
                  <a:pt x="3211107" y="2034834"/>
                </a:cubicBezTo>
                <a:cubicBezTo>
                  <a:pt x="3210507" y="2034234"/>
                  <a:pt x="3210207" y="2033505"/>
                  <a:pt x="3210207" y="2032648"/>
                </a:cubicBezTo>
                <a:lnTo>
                  <a:pt x="3210207" y="1858798"/>
                </a:lnTo>
                <a:cubicBezTo>
                  <a:pt x="3210207" y="1857940"/>
                  <a:pt x="3210507" y="1857212"/>
                  <a:pt x="3211107" y="1856612"/>
                </a:cubicBezTo>
                <a:cubicBezTo>
                  <a:pt x="3211707" y="1856012"/>
                  <a:pt x="3212435" y="1855712"/>
                  <a:pt x="3213293" y="1855712"/>
                </a:cubicBezTo>
                <a:close/>
                <a:moveTo>
                  <a:pt x="2966376" y="1855712"/>
                </a:moveTo>
                <a:lnTo>
                  <a:pt x="3003666" y="1855712"/>
                </a:lnTo>
                <a:cubicBezTo>
                  <a:pt x="3005552" y="1855712"/>
                  <a:pt x="3006753" y="1856569"/>
                  <a:pt x="3007267" y="1858283"/>
                </a:cubicBezTo>
                <a:lnTo>
                  <a:pt x="3053558" y="2032391"/>
                </a:lnTo>
                <a:lnTo>
                  <a:pt x="3053816" y="2033420"/>
                </a:lnTo>
                <a:cubicBezTo>
                  <a:pt x="3053816" y="2034963"/>
                  <a:pt x="3052873" y="2035734"/>
                  <a:pt x="3050987" y="2035734"/>
                </a:cubicBezTo>
                <a:lnTo>
                  <a:pt x="3019611" y="2035734"/>
                </a:lnTo>
                <a:cubicBezTo>
                  <a:pt x="3017725" y="2035734"/>
                  <a:pt x="3016525" y="2034877"/>
                  <a:pt x="3016011" y="2033162"/>
                </a:cubicBezTo>
                <a:lnTo>
                  <a:pt x="3010096" y="2007959"/>
                </a:lnTo>
                <a:cubicBezTo>
                  <a:pt x="3009924" y="2007273"/>
                  <a:pt x="3009496" y="2006931"/>
                  <a:pt x="3008810" y="2006931"/>
                </a:cubicBezTo>
                <a:lnTo>
                  <a:pt x="2960718" y="2006931"/>
                </a:lnTo>
                <a:cubicBezTo>
                  <a:pt x="2960032" y="2006931"/>
                  <a:pt x="2959604" y="2007273"/>
                  <a:pt x="2959432" y="2007959"/>
                </a:cubicBezTo>
                <a:lnTo>
                  <a:pt x="2953517" y="2033162"/>
                </a:lnTo>
                <a:cubicBezTo>
                  <a:pt x="2953003" y="2034877"/>
                  <a:pt x="2951889" y="2035734"/>
                  <a:pt x="2950174" y="2035734"/>
                </a:cubicBezTo>
                <a:lnTo>
                  <a:pt x="2919056" y="2035734"/>
                </a:lnTo>
                <a:cubicBezTo>
                  <a:pt x="2916827" y="2035734"/>
                  <a:pt x="2915970" y="2034620"/>
                  <a:pt x="2916484" y="2032391"/>
                </a:cubicBezTo>
                <a:lnTo>
                  <a:pt x="2962776" y="1858283"/>
                </a:lnTo>
                <a:cubicBezTo>
                  <a:pt x="2963290" y="1856569"/>
                  <a:pt x="2964490" y="1855712"/>
                  <a:pt x="2966376" y="1855712"/>
                </a:cubicBezTo>
                <a:close/>
                <a:moveTo>
                  <a:pt x="149047" y="1855712"/>
                </a:moveTo>
                <a:lnTo>
                  <a:pt x="252431" y="1855712"/>
                </a:lnTo>
                <a:cubicBezTo>
                  <a:pt x="253288" y="1855712"/>
                  <a:pt x="254017" y="1856012"/>
                  <a:pt x="254617" y="1856612"/>
                </a:cubicBezTo>
                <a:cubicBezTo>
                  <a:pt x="255217" y="1857212"/>
                  <a:pt x="255517" y="1857940"/>
                  <a:pt x="255517" y="1858798"/>
                </a:cubicBezTo>
                <a:lnTo>
                  <a:pt x="255517" y="1883744"/>
                </a:lnTo>
                <a:cubicBezTo>
                  <a:pt x="255517" y="1884601"/>
                  <a:pt x="255217" y="1885330"/>
                  <a:pt x="254617" y="1885930"/>
                </a:cubicBezTo>
                <a:cubicBezTo>
                  <a:pt x="254017" y="1886530"/>
                  <a:pt x="253288" y="1886830"/>
                  <a:pt x="252431" y="1886830"/>
                </a:cubicBezTo>
                <a:lnTo>
                  <a:pt x="183508" y="1886830"/>
                </a:lnTo>
                <a:cubicBezTo>
                  <a:pt x="182651" y="1886830"/>
                  <a:pt x="182222" y="1887258"/>
                  <a:pt x="182222" y="1888116"/>
                </a:cubicBezTo>
                <a:lnTo>
                  <a:pt x="182222" y="1928235"/>
                </a:lnTo>
                <a:cubicBezTo>
                  <a:pt x="182222" y="1929092"/>
                  <a:pt x="182651" y="1929521"/>
                  <a:pt x="183508" y="1929521"/>
                </a:cubicBezTo>
                <a:lnTo>
                  <a:pt x="226456" y="1929521"/>
                </a:lnTo>
                <a:cubicBezTo>
                  <a:pt x="227314" y="1929521"/>
                  <a:pt x="228042" y="1929821"/>
                  <a:pt x="228642" y="1930421"/>
                </a:cubicBezTo>
                <a:cubicBezTo>
                  <a:pt x="229242" y="1931021"/>
                  <a:pt x="229543" y="1931750"/>
                  <a:pt x="229543" y="1932607"/>
                </a:cubicBezTo>
                <a:lnTo>
                  <a:pt x="229543" y="1957553"/>
                </a:lnTo>
                <a:cubicBezTo>
                  <a:pt x="229543" y="1958410"/>
                  <a:pt x="229242" y="1959139"/>
                  <a:pt x="228642" y="1959739"/>
                </a:cubicBezTo>
                <a:cubicBezTo>
                  <a:pt x="228042" y="1960339"/>
                  <a:pt x="227314" y="1960639"/>
                  <a:pt x="226456" y="1960639"/>
                </a:cubicBezTo>
                <a:lnTo>
                  <a:pt x="183508" y="1960639"/>
                </a:lnTo>
                <a:cubicBezTo>
                  <a:pt x="182651" y="1960639"/>
                  <a:pt x="182222" y="1961068"/>
                  <a:pt x="182222" y="1961925"/>
                </a:cubicBezTo>
                <a:lnTo>
                  <a:pt x="182222" y="2003330"/>
                </a:lnTo>
                <a:cubicBezTo>
                  <a:pt x="182222" y="2004187"/>
                  <a:pt x="182651" y="2004616"/>
                  <a:pt x="183508" y="2004616"/>
                </a:cubicBezTo>
                <a:lnTo>
                  <a:pt x="252431" y="2004616"/>
                </a:lnTo>
                <a:cubicBezTo>
                  <a:pt x="253288" y="2004616"/>
                  <a:pt x="254017" y="2004916"/>
                  <a:pt x="254617" y="2005516"/>
                </a:cubicBezTo>
                <a:cubicBezTo>
                  <a:pt x="255217" y="2006116"/>
                  <a:pt x="255517" y="2006845"/>
                  <a:pt x="255517" y="2007702"/>
                </a:cubicBezTo>
                <a:lnTo>
                  <a:pt x="255517" y="2032648"/>
                </a:lnTo>
                <a:cubicBezTo>
                  <a:pt x="255517" y="2033505"/>
                  <a:pt x="255217" y="2034234"/>
                  <a:pt x="254617" y="2034834"/>
                </a:cubicBezTo>
                <a:cubicBezTo>
                  <a:pt x="254017" y="2035434"/>
                  <a:pt x="253288" y="2035734"/>
                  <a:pt x="252431" y="2035734"/>
                </a:cubicBezTo>
                <a:lnTo>
                  <a:pt x="149047" y="2035734"/>
                </a:lnTo>
                <a:cubicBezTo>
                  <a:pt x="148189" y="2035734"/>
                  <a:pt x="147461" y="2035434"/>
                  <a:pt x="146861" y="2034834"/>
                </a:cubicBezTo>
                <a:cubicBezTo>
                  <a:pt x="146261" y="2034234"/>
                  <a:pt x="145961" y="2033505"/>
                  <a:pt x="145961" y="2032648"/>
                </a:cubicBezTo>
                <a:lnTo>
                  <a:pt x="145961" y="1858798"/>
                </a:lnTo>
                <a:cubicBezTo>
                  <a:pt x="145961" y="1857940"/>
                  <a:pt x="146261" y="1857212"/>
                  <a:pt x="146861" y="1856612"/>
                </a:cubicBezTo>
                <a:cubicBezTo>
                  <a:pt x="147461" y="1856012"/>
                  <a:pt x="148189" y="1855712"/>
                  <a:pt x="149047" y="1855712"/>
                </a:cubicBezTo>
                <a:close/>
                <a:moveTo>
                  <a:pt x="3079171" y="1855454"/>
                </a:moveTo>
                <a:lnTo>
                  <a:pt x="3141407" y="1855454"/>
                </a:lnTo>
                <a:cubicBezTo>
                  <a:pt x="3151694" y="1855454"/>
                  <a:pt x="3160824" y="1857769"/>
                  <a:pt x="3168797" y="1862398"/>
                </a:cubicBezTo>
                <a:cubicBezTo>
                  <a:pt x="3176769" y="1867027"/>
                  <a:pt x="3182941" y="1873542"/>
                  <a:pt x="3187313" y="1881943"/>
                </a:cubicBezTo>
                <a:cubicBezTo>
                  <a:pt x="3191685" y="1890345"/>
                  <a:pt x="3193871" y="1899946"/>
                  <a:pt x="3193871" y="1910747"/>
                </a:cubicBezTo>
                <a:cubicBezTo>
                  <a:pt x="3193871" y="1921377"/>
                  <a:pt x="3191685" y="1930764"/>
                  <a:pt x="3187313" y="1938908"/>
                </a:cubicBezTo>
                <a:cubicBezTo>
                  <a:pt x="3182941" y="1947052"/>
                  <a:pt x="3176769" y="1953352"/>
                  <a:pt x="3168797" y="1957810"/>
                </a:cubicBezTo>
                <a:cubicBezTo>
                  <a:pt x="3160824" y="1962268"/>
                  <a:pt x="3151694" y="1964497"/>
                  <a:pt x="3141407" y="1964497"/>
                </a:cubicBezTo>
                <a:lnTo>
                  <a:pt x="3113633" y="1964497"/>
                </a:lnTo>
                <a:cubicBezTo>
                  <a:pt x="3112775" y="1964497"/>
                  <a:pt x="3112347" y="1964925"/>
                  <a:pt x="3112347" y="1965783"/>
                </a:cubicBezTo>
                <a:lnTo>
                  <a:pt x="3112347" y="2032648"/>
                </a:lnTo>
                <a:cubicBezTo>
                  <a:pt x="3112347" y="2033505"/>
                  <a:pt x="3112047" y="2034234"/>
                  <a:pt x="3111447" y="2034834"/>
                </a:cubicBezTo>
                <a:cubicBezTo>
                  <a:pt x="3110846" y="2035434"/>
                  <a:pt x="3110118" y="2035734"/>
                  <a:pt x="3109261" y="2035734"/>
                </a:cubicBezTo>
                <a:lnTo>
                  <a:pt x="3079171" y="2035734"/>
                </a:lnTo>
                <a:cubicBezTo>
                  <a:pt x="3078314" y="2035734"/>
                  <a:pt x="3077585" y="2035434"/>
                  <a:pt x="3076985" y="2034834"/>
                </a:cubicBezTo>
                <a:cubicBezTo>
                  <a:pt x="3076385" y="2034234"/>
                  <a:pt x="3076085" y="2033505"/>
                  <a:pt x="3076085" y="2032648"/>
                </a:cubicBezTo>
                <a:lnTo>
                  <a:pt x="3076085" y="1858541"/>
                </a:lnTo>
                <a:cubicBezTo>
                  <a:pt x="3076085" y="1857683"/>
                  <a:pt x="3076385" y="1856955"/>
                  <a:pt x="3076985" y="1856355"/>
                </a:cubicBezTo>
                <a:cubicBezTo>
                  <a:pt x="3077585" y="1855754"/>
                  <a:pt x="3078314" y="1855454"/>
                  <a:pt x="3079171" y="1855454"/>
                </a:cubicBezTo>
                <a:close/>
                <a:moveTo>
                  <a:pt x="281625" y="1855454"/>
                </a:moveTo>
                <a:lnTo>
                  <a:pt x="343862" y="1855454"/>
                </a:lnTo>
                <a:cubicBezTo>
                  <a:pt x="354149" y="1855454"/>
                  <a:pt x="363278" y="1857769"/>
                  <a:pt x="371251" y="1862398"/>
                </a:cubicBezTo>
                <a:cubicBezTo>
                  <a:pt x="379223" y="1867027"/>
                  <a:pt x="385395" y="1873542"/>
                  <a:pt x="389767" y="1881943"/>
                </a:cubicBezTo>
                <a:cubicBezTo>
                  <a:pt x="394139" y="1890345"/>
                  <a:pt x="396325" y="1899946"/>
                  <a:pt x="396325" y="1910747"/>
                </a:cubicBezTo>
                <a:cubicBezTo>
                  <a:pt x="396325" y="1921377"/>
                  <a:pt x="394139" y="1930764"/>
                  <a:pt x="389767" y="1938908"/>
                </a:cubicBezTo>
                <a:cubicBezTo>
                  <a:pt x="385395" y="1947052"/>
                  <a:pt x="379223" y="1953352"/>
                  <a:pt x="371251" y="1957810"/>
                </a:cubicBezTo>
                <a:cubicBezTo>
                  <a:pt x="363278" y="1962268"/>
                  <a:pt x="354149" y="1964497"/>
                  <a:pt x="343862" y="1964497"/>
                </a:cubicBezTo>
                <a:lnTo>
                  <a:pt x="316087" y="1964497"/>
                </a:lnTo>
                <a:cubicBezTo>
                  <a:pt x="315229" y="1964497"/>
                  <a:pt x="314801" y="1964925"/>
                  <a:pt x="314801" y="1965783"/>
                </a:cubicBezTo>
                <a:lnTo>
                  <a:pt x="314801" y="2032648"/>
                </a:lnTo>
                <a:cubicBezTo>
                  <a:pt x="314801" y="2033505"/>
                  <a:pt x="314501" y="2034234"/>
                  <a:pt x="313901" y="2034834"/>
                </a:cubicBezTo>
                <a:cubicBezTo>
                  <a:pt x="313301" y="2035434"/>
                  <a:pt x="312572" y="2035734"/>
                  <a:pt x="311715" y="2035734"/>
                </a:cubicBezTo>
                <a:lnTo>
                  <a:pt x="281625" y="2035734"/>
                </a:lnTo>
                <a:cubicBezTo>
                  <a:pt x="280768" y="2035734"/>
                  <a:pt x="280039" y="2035434"/>
                  <a:pt x="279439" y="2034834"/>
                </a:cubicBezTo>
                <a:cubicBezTo>
                  <a:pt x="278839" y="2034234"/>
                  <a:pt x="278539" y="2033505"/>
                  <a:pt x="278539" y="2032648"/>
                </a:cubicBezTo>
                <a:lnTo>
                  <a:pt x="278539" y="1858541"/>
                </a:lnTo>
                <a:cubicBezTo>
                  <a:pt x="278539" y="1857683"/>
                  <a:pt x="278839" y="1856955"/>
                  <a:pt x="279439" y="1856355"/>
                </a:cubicBezTo>
                <a:cubicBezTo>
                  <a:pt x="280039" y="1855754"/>
                  <a:pt x="280768" y="1855454"/>
                  <a:pt x="281625" y="1855454"/>
                </a:cubicBezTo>
                <a:close/>
                <a:moveTo>
                  <a:pt x="64560" y="1853654"/>
                </a:moveTo>
                <a:cubicBezTo>
                  <a:pt x="76047" y="1853654"/>
                  <a:pt x="86248" y="1855840"/>
                  <a:pt x="95164" y="1860212"/>
                </a:cubicBezTo>
                <a:cubicBezTo>
                  <a:pt x="104079" y="1864584"/>
                  <a:pt x="111023" y="1870714"/>
                  <a:pt x="115995" y="1878600"/>
                </a:cubicBezTo>
                <a:cubicBezTo>
                  <a:pt x="120967" y="1886487"/>
                  <a:pt x="123453" y="1895574"/>
                  <a:pt x="123453" y="1905861"/>
                </a:cubicBezTo>
                <a:lnTo>
                  <a:pt x="123453" y="1911004"/>
                </a:lnTo>
                <a:cubicBezTo>
                  <a:pt x="123453" y="1911862"/>
                  <a:pt x="123153" y="1912590"/>
                  <a:pt x="122553" y="1913190"/>
                </a:cubicBezTo>
                <a:cubicBezTo>
                  <a:pt x="121953" y="1913790"/>
                  <a:pt x="121224" y="1914090"/>
                  <a:pt x="120367" y="1914090"/>
                </a:cubicBezTo>
                <a:lnTo>
                  <a:pt x="90792" y="1914090"/>
                </a:lnTo>
                <a:cubicBezTo>
                  <a:pt x="89935" y="1914090"/>
                  <a:pt x="89206" y="1913790"/>
                  <a:pt x="88606" y="1913190"/>
                </a:cubicBezTo>
                <a:cubicBezTo>
                  <a:pt x="88006" y="1912590"/>
                  <a:pt x="87706" y="1911862"/>
                  <a:pt x="87706" y="1911004"/>
                </a:cubicBezTo>
                <a:lnTo>
                  <a:pt x="87706" y="1906375"/>
                </a:lnTo>
                <a:cubicBezTo>
                  <a:pt x="87706" y="1900203"/>
                  <a:pt x="85563" y="1895059"/>
                  <a:pt x="81276" y="1890945"/>
                </a:cubicBezTo>
                <a:cubicBezTo>
                  <a:pt x="76990" y="1886830"/>
                  <a:pt x="71161" y="1884772"/>
                  <a:pt x="63788" y="1884772"/>
                </a:cubicBezTo>
                <a:cubicBezTo>
                  <a:pt x="57616" y="1884772"/>
                  <a:pt x="52773" y="1886358"/>
                  <a:pt x="49258" y="1889530"/>
                </a:cubicBezTo>
                <a:cubicBezTo>
                  <a:pt x="45743" y="1892702"/>
                  <a:pt x="43986" y="1897117"/>
                  <a:pt x="43986" y="1902775"/>
                </a:cubicBezTo>
                <a:cubicBezTo>
                  <a:pt x="43986" y="1906718"/>
                  <a:pt x="45015" y="1910147"/>
                  <a:pt x="47072" y="1913062"/>
                </a:cubicBezTo>
                <a:cubicBezTo>
                  <a:pt x="49129" y="1915976"/>
                  <a:pt x="52301" y="1918762"/>
                  <a:pt x="56588" y="1921420"/>
                </a:cubicBezTo>
                <a:cubicBezTo>
                  <a:pt x="60874" y="1924077"/>
                  <a:pt x="67389" y="1927549"/>
                  <a:pt x="76133" y="1931835"/>
                </a:cubicBezTo>
                <a:lnTo>
                  <a:pt x="81534" y="1934922"/>
                </a:lnTo>
                <a:cubicBezTo>
                  <a:pt x="91478" y="1940408"/>
                  <a:pt x="99236" y="1945166"/>
                  <a:pt x="104808" y="1949195"/>
                </a:cubicBezTo>
                <a:cubicBezTo>
                  <a:pt x="110380" y="1953224"/>
                  <a:pt x="115052" y="1958324"/>
                  <a:pt x="118824" y="1964497"/>
                </a:cubicBezTo>
                <a:cubicBezTo>
                  <a:pt x="122596" y="1970669"/>
                  <a:pt x="124482" y="1978127"/>
                  <a:pt x="124482" y="1986871"/>
                </a:cubicBezTo>
                <a:cubicBezTo>
                  <a:pt x="124482" y="2002473"/>
                  <a:pt x="119210" y="2014860"/>
                  <a:pt x="108666" y="2024033"/>
                </a:cubicBezTo>
                <a:cubicBezTo>
                  <a:pt x="98121" y="2033205"/>
                  <a:pt x="84105" y="2037792"/>
                  <a:pt x="66617" y="2037792"/>
                </a:cubicBezTo>
                <a:cubicBezTo>
                  <a:pt x="54787" y="2037792"/>
                  <a:pt x="44415" y="2035691"/>
                  <a:pt x="35499" y="2031491"/>
                </a:cubicBezTo>
                <a:cubicBezTo>
                  <a:pt x="26584" y="2027290"/>
                  <a:pt x="19683" y="2021375"/>
                  <a:pt x="14797" y="2013746"/>
                </a:cubicBezTo>
                <a:cubicBezTo>
                  <a:pt x="9910" y="2006116"/>
                  <a:pt x="7467" y="1997329"/>
                  <a:pt x="7467" y="1987385"/>
                </a:cubicBezTo>
                <a:lnTo>
                  <a:pt x="7467" y="1980699"/>
                </a:lnTo>
                <a:cubicBezTo>
                  <a:pt x="7467" y="1979841"/>
                  <a:pt x="7767" y="1979113"/>
                  <a:pt x="8367" y="1978513"/>
                </a:cubicBezTo>
                <a:cubicBezTo>
                  <a:pt x="8967" y="1977913"/>
                  <a:pt x="9696" y="1977613"/>
                  <a:pt x="10553" y="1977613"/>
                </a:cubicBezTo>
                <a:lnTo>
                  <a:pt x="40128" y="1977613"/>
                </a:lnTo>
                <a:cubicBezTo>
                  <a:pt x="40986" y="1977613"/>
                  <a:pt x="41714" y="1977913"/>
                  <a:pt x="42314" y="1978513"/>
                </a:cubicBezTo>
                <a:cubicBezTo>
                  <a:pt x="42914" y="1979113"/>
                  <a:pt x="43214" y="1979841"/>
                  <a:pt x="43214" y="1980699"/>
                </a:cubicBezTo>
                <a:lnTo>
                  <a:pt x="43214" y="1985585"/>
                </a:lnTo>
                <a:cubicBezTo>
                  <a:pt x="43214" y="1991586"/>
                  <a:pt x="45443" y="1996601"/>
                  <a:pt x="49901" y="2000630"/>
                </a:cubicBezTo>
                <a:cubicBezTo>
                  <a:pt x="54359" y="2004659"/>
                  <a:pt x="60359" y="2006673"/>
                  <a:pt x="67903" y="2006673"/>
                </a:cubicBezTo>
                <a:cubicBezTo>
                  <a:pt x="74590" y="2006673"/>
                  <a:pt x="79690" y="2004959"/>
                  <a:pt x="83205" y="2001530"/>
                </a:cubicBezTo>
                <a:cubicBezTo>
                  <a:pt x="86720" y="1998101"/>
                  <a:pt x="88477" y="1993729"/>
                  <a:pt x="88477" y="1988414"/>
                </a:cubicBezTo>
                <a:cubicBezTo>
                  <a:pt x="88477" y="1984471"/>
                  <a:pt x="87363" y="1981084"/>
                  <a:pt x="85134" y="1978256"/>
                </a:cubicBezTo>
                <a:cubicBezTo>
                  <a:pt x="82905" y="1975427"/>
                  <a:pt x="79776" y="1972769"/>
                  <a:pt x="75747" y="1970283"/>
                </a:cubicBezTo>
                <a:cubicBezTo>
                  <a:pt x="71718" y="1967797"/>
                  <a:pt x="65503" y="1964411"/>
                  <a:pt x="57102" y="1960125"/>
                </a:cubicBezTo>
                <a:cubicBezTo>
                  <a:pt x="46815" y="1954981"/>
                  <a:pt x="38414" y="1950181"/>
                  <a:pt x="31899" y="1945723"/>
                </a:cubicBezTo>
                <a:cubicBezTo>
                  <a:pt x="25384" y="1941265"/>
                  <a:pt x="19812" y="1935522"/>
                  <a:pt x="15182" y="1928492"/>
                </a:cubicBezTo>
                <a:cubicBezTo>
                  <a:pt x="10553" y="1921463"/>
                  <a:pt x="8239" y="1912976"/>
                  <a:pt x="8239" y="1903032"/>
                </a:cubicBezTo>
                <a:cubicBezTo>
                  <a:pt x="8239" y="1893088"/>
                  <a:pt x="10596" y="1884387"/>
                  <a:pt x="15311" y="1876929"/>
                </a:cubicBezTo>
                <a:cubicBezTo>
                  <a:pt x="20026" y="1869471"/>
                  <a:pt x="26670" y="1863727"/>
                  <a:pt x="35242" y="1859698"/>
                </a:cubicBezTo>
                <a:cubicBezTo>
                  <a:pt x="43815" y="1855669"/>
                  <a:pt x="53587" y="1853654"/>
                  <a:pt x="64560" y="1853654"/>
                </a:cubicBezTo>
                <a:close/>
                <a:moveTo>
                  <a:pt x="3136778" y="1107550"/>
                </a:moveTo>
                <a:cubicBezTo>
                  <a:pt x="3136435" y="1107550"/>
                  <a:pt x="3136178" y="1107893"/>
                  <a:pt x="3136007" y="1108579"/>
                </a:cubicBezTo>
                <a:lnTo>
                  <a:pt x="3118776" y="1183159"/>
                </a:lnTo>
                <a:cubicBezTo>
                  <a:pt x="3118605" y="1183674"/>
                  <a:pt x="3118690" y="1184060"/>
                  <a:pt x="3119033" y="1184317"/>
                </a:cubicBezTo>
                <a:cubicBezTo>
                  <a:pt x="3119376" y="1184574"/>
                  <a:pt x="3119719" y="1184702"/>
                  <a:pt x="3120062" y="1184702"/>
                </a:cubicBezTo>
                <a:lnTo>
                  <a:pt x="3154009" y="1184702"/>
                </a:lnTo>
                <a:cubicBezTo>
                  <a:pt x="3154352" y="1184702"/>
                  <a:pt x="3154695" y="1184574"/>
                  <a:pt x="3155038" y="1184317"/>
                </a:cubicBezTo>
                <a:cubicBezTo>
                  <a:pt x="3155381" y="1184060"/>
                  <a:pt x="3155466" y="1183674"/>
                  <a:pt x="3155295" y="1183159"/>
                </a:cubicBezTo>
                <a:lnTo>
                  <a:pt x="3137550" y="1108579"/>
                </a:lnTo>
                <a:cubicBezTo>
                  <a:pt x="3137378" y="1107893"/>
                  <a:pt x="3137121" y="1107550"/>
                  <a:pt x="3136778" y="1107550"/>
                </a:cubicBezTo>
                <a:close/>
                <a:moveTo>
                  <a:pt x="3266804" y="1092634"/>
                </a:moveTo>
                <a:cubicBezTo>
                  <a:pt x="3265947" y="1092634"/>
                  <a:pt x="3265518" y="1093062"/>
                  <a:pt x="3265518" y="1093920"/>
                </a:cubicBezTo>
                <a:lnTo>
                  <a:pt x="3265518" y="1137897"/>
                </a:lnTo>
                <a:cubicBezTo>
                  <a:pt x="3265518" y="1138754"/>
                  <a:pt x="3265947" y="1139182"/>
                  <a:pt x="3266804" y="1139182"/>
                </a:cubicBezTo>
                <a:lnTo>
                  <a:pt x="3289178" y="1139182"/>
                </a:lnTo>
                <a:cubicBezTo>
                  <a:pt x="3295522" y="1139182"/>
                  <a:pt x="3300665" y="1137082"/>
                  <a:pt x="3304609" y="1132882"/>
                </a:cubicBezTo>
                <a:cubicBezTo>
                  <a:pt x="3308552" y="1128681"/>
                  <a:pt x="3310524" y="1123066"/>
                  <a:pt x="3310524" y="1116037"/>
                </a:cubicBezTo>
                <a:cubicBezTo>
                  <a:pt x="3310524" y="1108836"/>
                  <a:pt x="3308552" y="1103135"/>
                  <a:pt x="3304609" y="1098935"/>
                </a:cubicBezTo>
                <a:cubicBezTo>
                  <a:pt x="3300665" y="1094734"/>
                  <a:pt x="3295522" y="1092634"/>
                  <a:pt x="3289178" y="1092634"/>
                </a:cubicBezTo>
                <a:close/>
                <a:moveTo>
                  <a:pt x="59664" y="1090576"/>
                </a:moveTo>
                <a:cubicBezTo>
                  <a:pt x="52635" y="1090576"/>
                  <a:pt x="46977" y="1092934"/>
                  <a:pt x="42691" y="1097649"/>
                </a:cubicBezTo>
                <a:cubicBezTo>
                  <a:pt x="38404" y="1102364"/>
                  <a:pt x="36261" y="1108579"/>
                  <a:pt x="36261" y="1116294"/>
                </a:cubicBezTo>
                <a:lnTo>
                  <a:pt x="36261" y="1187274"/>
                </a:lnTo>
                <a:cubicBezTo>
                  <a:pt x="36261" y="1194818"/>
                  <a:pt x="38404" y="1200947"/>
                  <a:pt x="42691" y="1205662"/>
                </a:cubicBezTo>
                <a:cubicBezTo>
                  <a:pt x="46977" y="1210377"/>
                  <a:pt x="52635" y="1212735"/>
                  <a:pt x="59664" y="1212735"/>
                </a:cubicBezTo>
                <a:cubicBezTo>
                  <a:pt x="66865" y="1212735"/>
                  <a:pt x="72609" y="1210377"/>
                  <a:pt x="76895" y="1205662"/>
                </a:cubicBezTo>
                <a:cubicBezTo>
                  <a:pt x="81181" y="1200947"/>
                  <a:pt x="83324" y="1194818"/>
                  <a:pt x="83324" y="1187274"/>
                </a:cubicBezTo>
                <a:lnTo>
                  <a:pt x="83324" y="1116294"/>
                </a:lnTo>
                <a:cubicBezTo>
                  <a:pt x="83324" y="1108579"/>
                  <a:pt x="81181" y="1102364"/>
                  <a:pt x="76895" y="1097649"/>
                </a:cubicBezTo>
                <a:cubicBezTo>
                  <a:pt x="72609" y="1092934"/>
                  <a:pt x="66865" y="1090576"/>
                  <a:pt x="59664" y="1090576"/>
                </a:cubicBezTo>
                <a:close/>
                <a:moveTo>
                  <a:pt x="3232343" y="1061516"/>
                </a:moveTo>
                <a:lnTo>
                  <a:pt x="3295093" y="1061516"/>
                </a:lnTo>
                <a:cubicBezTo>
                  <a:pt x="3305209" y="1061516"/>
                  <a:pt x="3314210" y="1063787"/>
                  <a:pt x="3322097" y="1068331"/>
                </a:cubicBezTo>
                <a:cubicBezTo>
                  <a:pt x="3329983" y="1072874"/>
                  <a:pt x="3336070" y="1079261"/>
                  <a:pt x="3340356" y="1087490"/>
                </a:cubicBezTo>
                <a:cubicBezTo>
                  <a:pt x="3344642" y="1095720"/>
                  <a:pt x="3346785" y="1105150"/>
                  <a:pt x="3346785" y="1115780"/>
                </a:cubicBezTo>
                <a:cubicBezTo>
                  <a:pt x="3346785" y="1126752"/>
                  <a:pt x="3344385" y="1136268"/>
                  <a:pt x="3339585" y="1144326"/>
                </a:cubicBezTo>
                <a:cubicBezTo>
                  <a:pt x="3334784" y="1152384"/>
                  <a:pt x="3328012" y="1158385"/>
                  <a:pt x="3319268" y="1162328"/>
                </a:cubicBezTo>
                <a:cubicBezTo>
                  <a:pt x="3318411" y="1162671"/>
                  <a:pt x="3318153" y="1163271"/>
                  <a:pt x="3318496" y="1164128"/>
                </a:cubicBezTo>
                <a:lnTo>
                  <a:pt x="3347814" y="1237938"/>
                </a:lnTo>
                <a:cubicBezTo>
                  <a:pt x="3347986" y="1238281"/>
                  <a:pt x="3348071" y="1238709"/>
                  <a:pt x="3348071" y="1239224"/>
                </a:cubicBezTo>
                <a:cubicBezTo>
                  <a:pt x="3348071" y="1240767"/>
                  <a:pt x="3347128" y="1241538"/>
                  <a:pt x="3345242" y="1241538"/>
                </a:cubicBezTo>
                <a:lnTo>
                  <a:pt x="3313867" y="1241538"/>
                </a:lnTo>
                <a:cubicBezTo>
                  <a:pt x="3311981" y="1241538"/>
                  <a:pt x="3310781" y="1240681"/>
                  <a:pt x="3310267" y="1238966"/>
                </a:cubicBezTo>
                <a:lnTo>
                  <a:pt x="3284292" y="1167986"/>
                </a:lnTo>
                <a:cubicBezTo>
                  <a:pt x="3283949" y="1167300"/>
                  <a:pt x="3283520" y="1166957"/>
                  <a:pt x="3283006" y="1166957"/>
                </a:cubicBezTo>
                <a:lnTo>
                  <a:pt x="3266804" y="1166957"/>
                </a:lnTo>
                <a:cubicBezTo>
                  <a:pt x="3265947" y="1166957"/>
                  <a:pt x="3265518" y="1167386"/>
                  <a:pt x="3265518" y="1168243"/>
                </a:cubicBezTo>
                <a:lnTo>
                  <a:pt x="3265518" y="1238452"/>
                </a:lnTo>
                <a:cubicBezTo>
                  <a:pt x="3265518" y="1239309"/>
                  <a:pt x="3265218" y="1240038"/>
                  <a:pt x="3264618" y="1240638"/>
                </a:cubicBezTo>
                <a:cubicBezTo>
                  <a:pt x="3264018" y="1241238"/>
                  <a:pt x="3263289" y="1241538"/>
                  <a:pt x="3262432" y="1241538"/>
                </a:cubicBezTo>
                <a:lnTo>
                  <a:pt x="3232343" y="1241538"/>
                </a:lnTo>
                <a:cubicBezTo>
                  <a:pt x="3231485" y="1241538"/>
                  <a:pt x="3230757" y="1241238"/>
                  <a:pt x="3230157" y="1240638"/>
                </a:cubicBezTo>
                <a:cubicBezTo>
                  <a:pt x="3229557" y="1240038"/>
                  <a:pt x="3229257" y="1239309"/>
                  <a:pt x="3229257" y="1238452"/>
                </a:cubicBezTo>
                <a:lnTo>
                  <a:pt x="3229257" y="1064602"/>
                </a:lnTo>
                <a:cubicBezTo>
                  <a:pt x="3229257" y="1063744"/>
                  <a:pt x="3229557" y="1063016"/>
                  <a:pt x="3230157" y="1062416"/>
                </a:cubicBezTo>
                <a:cubicBezTo>
                  <a:pt x="3230757" y="1061816"/>
                  <a:pt x="3231485" y="1061516"/>
                  <a:pt x="3232343" y="1061516"/>
                </a:cubicBezTo>
                <a:close/>
                <a:moveTo>
                  <a:pt x="3118776" y="1061516"/>
                </a:moveTo>
                <a:lnTo>
                  <a:pt x="3156066" y="1061516"/>
                </a:lnTo>
                <a:cubicBezTo>
                  <a:pt x="3157952" y="1061516"/>
                  <a:pt x="3159153" y="1062373"/>
                  <a:pt x="3159667" y="1064087"/>
                </a:cubicBezTo>
                <a:lnTo>
                  <a:pt x="3205958" y="1238195"/>
                </a:lnTo>
                <a:lnTo>
                  <a:pt x="3206216" y="1239224"/>
                </a:lnTo>
                <a:cubicBezTo>
                  <a:pt x="3206216" y="1240767"/>
                  <a:pt x="3205273" y="1241538"/>
                  <a:pt x="3203387" y="1241538"/>
                </a:cubicBezTo>
                <a:lnTo>
                  <a:pt x="3172011" y="1241538"/>
                </a:lnTo>
                <a:cubicBezTo>
                  <a:pt x="3170125" y="1241538"/>
                  <a:pt x="3168925" y="1240681"/>
                  <a:pt x="3168411" y="1238966"/>
                </a:cubicBezTo>
                <a:lnTo>
                  <a:pt x="3162496" y="1213763"/>
                </a:lnTo>
                <a:cubicBezTo>
                  <a:pt x="3162324" y="1213077"/>
                  <a:pt x="3161896" y="1212735"/>
                  <a:pt x="3161210" y="1212735"/>
                </a:cubicBezTo>
                <a:lnTo>
                  <a:pt x="3113118" y="1212735"/>
                </a:lnTo>
                <a:cubicBezTo>
                  <a:pt x="3112432" y="1212735"/>
                  <a:pt x="3112004" y="1213077"/>
                  <a:pt x="3111832" y="1213763"/>
                </a:cubicBezTo>
                <a:lnTo>
                  <a:pt x="3105917" y="1238966"/>
                </a:lnTo>
                <a:cubicBezTo>
                  <a:pt x="3105403" y="1240681"/>
                  <a:pt x="3104289" y="1241538"/>
                  <a:pt x="3102574" y="1241538"/>
                </a:cubicBezTo>
                <a:lnTo>
                  <a:pt x="3071456" y="1241538"/>
                </a:lnTo>
                <a:cubicBezTo>
                  <a:pt x="3069227" y="1241538"/>
                  <a:pt x="3068370" y="1240424"/>
                  <a:pt x="3068884" y="1238195"/>
                </a:cubicBezTo>
                <a:lnTo>
                  <a:pt x="3115176" y="1064087"/>
                </a:lnTo>
                <a:cubicBezTo>
                  <a:pt x="3115690" y="1062373"/>
                  <a:pt x="3116890" y="1061516"/>
                  <a:pt x="3118776" y="1061516"/>
                </a:cubicBezTo>
                <a:close/>
                <a:moveTo>
                  <a:pt x="2917503" y="1061516"/>
                </a:moveTo>
                <a:lnTo>
                  <a:pt x="2947336" y="1061516"/>
                </a:lnTo>
                <a:cubicBezTo>
                  <a:pt x="2949050" y="1061516"/>
                  <a:pt x="2950250" y="1062201"/>
                  <a:pt x="2950936" y="1063573"/>
                </a:cubicBezTo>
                <a:lnTo>
                  <a:pt x="2981797" y="1114237"/>
                </a:lnTo>
                <a:cubicBezTo>
                  <a:pt x="2982311" y="1115265"/>
                  <a:pt x="2982826" y="1115265"/>
                  <a:pt x="2983340" y="1114237"/>
                </a:cubicBezTo>
                <a:lnTo>
                  <a:pt x="3013944" y="1063573"/>
                </a:lnTo>
                <a:cubicBezTo>
                  <a:pt x="3014630" y="1062201"/>
                  <a:pt x="3015830" y="1061516"/>
                  <a:pt x="3017544" y="1061516"/>
                </a:cubicBezTo>
                <a:lnTo>
                  <a:pt x="3047377" y="1061516"/>
                </a:lnTo>
                <a:cubicBezTo>
                  <a:pt x="3048234" y="1061516"/>
                  <a:pt x="3048963" y="1061816"/>
                  <a:pt x="3049563" y="1062416"/>
                </a:cubicBezTo>
                <a:cubicBezTo>
                  <a:pt x="3050163" y="1063016"/>
                  <a:pt x="3050463" y="1063744"/>
                  <a:pt x="3050463" y="1064602"/>
                </a:cubicBezTo>
                <a:lnTo>
                  <a:pt x="3050463" y="1238452"/>
                </a:lnTo>
                <a:cubicBezTo>
                  <a:pt x="3050463" y="1239309"/>
                  <a:pt x="3050163" y="1240038"/>
                  <a:pt x="3049563" y="1240638"/>
                </a:cubicBezTo>
                <a:cubicBezTo>
                  <a:pt x="3048963" y="1241238"/>
                  <a:pt x="3048234" y="1241538"/>
                  <a:pt x="3047377" y="1241538"/>
                </a:cubicBezTo>
                <a:lnTo>
                  <a:pt x="3017287" y="1241538"/>
                </a:lnTo>
                <a:cubicBezTo>
                  <a:pt x="3016430" y="1241538"/>
                  <a:pt x="3015701" y="1241238"/>
                  <a:pt x="3015101" y="1240638"/>
                </a:cubicBezTo>
                <a:cubicBezTo>
                  <a:pt x="3014501" y="1240038"/>
                  <a:pt x="3014201" y="1239309"/>
                  <a:pt x="3014201" y="1238452"/>
                </a:cubicBezTo>
                <a:lnTo>
                  <a:pt x="3014201" y="1124266"/>
                </a:lnTo>
                <a:cubicBezTo>
                  <a:pt x="3014201" y="1123581"/>
                  <a:pt x="3014030" y="1123195"/>
                  <a:pt x="3013687" y="1123109"/>
                </a:cubicBezTo>
                <a:cubicBezTo>
                  <a:pt x="3013344" y="1123023"/>
                  <a:pt x="3013001" y="1123238"/>
                  <a:pt x="3012658" y="1123752"/>
                </a:cubicBezTo>
                <a:lnTo>
                  <a:pt x="2988998" y="1162843"/>
                </a:lnTo>
                <a:cubicBezTo>
                  <a:pt x="2988312" y="1164214"/>
                  <a:pt x="2987112" y="1164900"/>
                  <a:pt x="2985397" y="1164900"/>
                </a:cubicBezTo>
                <a:lnTo>
                  <a:pt x="2979482" y="1164900"/>
                </a:lnTo>
                <a:cubicBezTo>
                  <a:pt x="2977768" y="1164900"/>
                  <a:pt x="2976568" y="1164214"/>
                  <a:pt x="2975882" y="1162843"/>
                </a:cubicBezTo>
                <a:lnTo>
                  <a:pt x="2952222" y="1123752"/>
                </a:lnTo>
                <a:cubicBezTo>
                  <a:pt x="2951879" y="1123238"/>
                  <a:pt x="2951536" y="1123023"/>
                  <a:pt x="2951193" y="1123109"/>
                </a:cubicBezTo>
                <a:cubicBezTo>
                  <a:pt x="2950850" y="1123195"/>
                  <a:pt x="2950679" y="1123581"/>
                  <a:pt x="2950679" y="1124266"/>
                </a:cubicBezTo>
                <a:lnTo>
                  <a:pt x="2950679" y="1238452"/>
                </a:lnTo>
                <a:cubicBezTo>
                  <a:pt x="2950679" y="1239309"/>
                  <a:pt x="2950379" y="1240038"/>
                  <a:pt x="2949779" y="1240638"/>
                </a:cubicBezTo>
                <a:cubicBezTo>
                  <a:pt x="2949179" y="1241238"/>
                  <a:pt x="2948450" y="1241538"/>
                  <a:pt x="2947593" y="1241538"/>
                </a:cubicBezTo>
                <a:lnTo>
                  <a:pt x="2917503" y="1241538"/>
                </a:lnTo>
                <a:cubicBezTo>
                  <a:pt x="2916646" y="1241538"/>
                  <a:pt x="2915917" y="1241238"/>
                  <a:pt x="2915317" y="1240638"/>
                </a:cubicBezTo>
                <a:cubicBezTo>
                  <a:pt x="2914717" y="1240038"/>
                  <a:pt x="2914417" y="1239309"/>
                  <a:pt x="2914417" y="1238452"/>
                </a:cubicBezTo>
                <a:lnTo>
                  <a:pt x="2914417" y="1064602"/>
                </a:lnTo>
                <a:cubicBezTo>
                  <a:pt x="2914417" y="1063744"/>
                  <a:pt x="2914717" y="1063016"/>
                  <a:pt x="2915317" y="1062416"/>
                </a:cubicBezTo>
                <a:cubicBezTo>
                  <a:pt x="2915917" y="1061816"/>
                  <a:pt x="2916646" y="1061516"/>
                  <a:pt x="2917503" y="1061516"/>
                </a:cubicBezTo>
                <a:close/>
                <a:moveTo>
                  <a:pt x="275453" y="1061516"/>
                </a:moveTo>
                <a:lnTo>
                  <a:pt x="391182" y="1061516"/>
                </a:lnTo>
                <a:cubicBezTo>
                  <a:pt x="392039" y="1061516"/>
                  <a:pt x="392768" y="1061816"/>
                  <a:pt x="393368" y="1062416"/>
                </a:cubicBezTo>
                <a:cubicBezTo>
                  <a:pt x="393968" y="1063016"/>
                  <a:pt x="394268" y="1063744"/>
                  <a:pt x="394268" y="1064602"/>
                </a:cubicBezTo>
                <a:lnTo>
                  <a:pt x="394268" y="1089805"/>
                </a:lnTo>
                <a:cubicBezTo>
                  <a:pt x="394268" y="1090662"/>
                  <a:pt x="393968" y="1091391"/>
                  <a:pt x="393368" y="1091991"/>
                </a:cubicBezTo>
                <a:cubicBezTo>
                  <a:pt x="392768" y="1092591"/>
                  <a:pt x="392039" y="1092891"/>
                  <a:pt x="391182" y="1092891"/>
                </a:cubicBezTo>
                <a:lnTo>
                  <a:pt x="352091" y="1092891"/>
                </a:lnTo>
                <a:cubicBezTo>
                  <a:pt x="351234" y="1092891"/>
                  <a:pt x="350805" y="1093320"/>
                  <a:pt x="350805" y="1094177"/>
                </a:cubicBezTo>
                <a:lnTo>
                  <a:pt x="350805" y="1238452"/>
                </a:lnTo>
                <a:cubicBezTo>
                  <a:pt x="350805" y="1239309"/>
                  <a:pt x="350505" y="1240038"/>
                  <a:pt x="349905" y="1240638"/>
                </a:cubicBezTo>
                <a:cubicBezTo>
                  <a:pt x="349305" y="1241238"/>
                  <a:pt x="348576" y="1241538"/>
                  <a:pt x="347719" y="1241538"/>
                </a:cubicBezTo>
                <a:lnTo>
                  <a:pt x="317630" y="1241538"/>
                </a:lnTo>
                <a:cubicBezTo>
                  <a:pt x="316772" y="1241538"/>
                  <a:pt x="316044" y="1241238"/>
                  <a:pt x="315444" y="1240638"/>
                </a:cubicBezTo>
                <a:cubicBezTo>
                  <a:pt x="314844" y="1240038"/>
                  <a:pt x="314544" y="1239309"/>
                  <a:pt x="314544" y="1238452"/>
                </a:cubicBezTo>
                <a:lnTo>
                  <a:pt x="314544" y="1094177"/>
                </a:lnTo>
                <a:cubicBezTo>
                  <a:pt x="314544" y="1093320"/>
                  <a:pt x="314115" y="1092891"/>
                  <a:pt x="313258" y="1092891"/>
                </a:cubicBezTo>
                <a:lnTo>
                  <a:pt x="275453" y="1092891"/>
                </a:lnTo>
                <a:cubicBezTo>
                  <a:pt x="274596" y="1092891"/>
                  <a:pt x="273867" y="1092591"/>
                  <a:pt x="273267" y="1091991"/>
                </a:cubicBezTo>
                <a:cubicBezTo>
                  <a:pt x="272667" y="1091391"/>
                  <a:pt x="272367" y="1090662"/>
                  <a:pt x="272367" y="1089805"/>
                </a:cubicBezTo>
                <a:lnTo>
                  <a:pt x="272367" y="1064602"/>
                </a:lnTo>
                <a:cubicBezTo>
                  <a:pt x="272367" y="1063744"/>
                  <a:pt x="272667" y="1063016"/>
                  <a:pt x="273267" y="1062416"/>
                </a:cubicBezTo>
                <a:cubicBezTo>
                  <a:pt x="273867" y="1061816"/>
                  <a:pt x="274596" y="1061516"/>
                  <a:pt x="275453" y="1061516"/>
                </a:cubicBezTo>
                <a:close/>
                <a:moveTo>
                  <a:pt x="201768" y="1059458"/>
                </a:moveTo>
                <a:cubicBezTo>
                  <a:pt x="213426" y="1059458"/>
                  <a:pt x="223713" y="1061730"/>
                  <a:pt x="232629" y="1066273"/>
                </a:cubicBezTo>
                <a:cubicBezTo>
                  <a:pt x="241544" y="1070817"/>
                  <a:pt x="248445" y="1077203"/>
                  <a:pt x="253331" y="1085433"/>
                </a:cubicBezTo>
                <a:cubicBezTo>
                  <a:pt x="258218" y="1093663"/>
                  <a:pt x="260661" y="1103264"/>
                  <a:pt x="260661" y="1114237"/>
                </a:cubicBezTo>
                <a:lnTo>
                  <a:pt x="260661" y="1115522"/>
                </a:lnTo>
                <a:cubicBezTo>
                  <a:pt x="260661" y="1116380"/>
                  <a:pt x="260361" y="1117151"/>
                  <a:pt x="259761" y="1117837"/>
                </a:cubicBezTo>
                <a:cubicBezTo>
                  <a:pt x="259160" y="1118523"/>
                  <a:pt x="258432" y="1118866"/>
                  <a:pt x="257575" y="1118866"/>
                </a:cubicBezTo>
                <a:lnTo>
                  <a:pt x="227485" y="1120152"/>
                </a:lnTo>
                <a:cubicBezTo>
                  <a:pt x="225428" y="1120152"/>
                  <a:pt x="224399" y="1119209"/>
                  <a:pt x="224399" y="1117323"/>
                </a:cubicBezTo>
                <a:lnTo>
                  <a:pt x="224399" y="1113979"/>
                </a:lnTo>
                <a:cubicBezTo>
                  <a:pt x="224399" y="1106950"/>
                  <a:pt x="222342" y="1101292"/>
                  <a:pt x="218227" y="1097006"/>
                </a:cubicBezTo>
                <a:cubicBezTo>
                  <a:pt x="214112" y="1092720"/>
                  <a:pt x="208626" y="1090576"/>
                  <a:pt x="201768" y="1090576"/>
                </a:cubicBezTo>
                <a:cubicBezTo>
                  <a:pt x="194910" y="1090576"/>
                  <a:pt x="189423" y="1092720"/>
                  <a:pt x="185308" y="1097006"/>
                </a:cubicBezTo>
                <a:cubicBezTo>
                  <a:pt x="181194" y="1101292"/>
                  <a:pt x="179136" y="1106950"/>
                  <a:pt x="179136" y="1113979"/>
                </a:cubicBezTo>
                <a:lnTo>
                  <a:pt x="179136" y="1189332"/>
                </a:lnTo>
                <a:cubicBezTo>
                  <a:pt x="179136" y="1196361"/>
                  <a:pt x="181194" y="1201976"/>
                  <a:pt x="185308" y="1206177"/>
                </a:cubicBezTo>
                <a:cubicBezTo>
                  <a:pt x="189423" y="1210377"/>
                  <a:pt x="194910" y="1212477"/>
                  <a:pt x="201768" y="1212477"/>
                </a:cubicBezTo>
                <a:cubicBezTo>
                  <a:pt x="208626" y="1212477"/>
                  <a:pt x="214112" y="1210377"/>
                  <a:pt x="218227" y="1206177"/>
                </a:cubicBezTo>
                <a:cubicBezTo>
                  <a:pt x="222342" y="1201976"/>
                  <a:pt x="224399" y="1196361"/>
                  <a:pt x="224399" y="1189332"/>
                </a:cubicBezTo>
                <a:lnTo>
                  <a:pt x="224399" y="1185988"/>
                </a:lnTo>
                <a:cubicBezTo>
                  <a:pt x="224399" y="1184102"/>
                  <a:pt x="225428" y="1183159"/>
                  <a:pt x="227485" y="1183159"/>
                </a:cubicBezTo>
                <a:lnTo>
                  <a:pt x="257575" y="1184445"/>
                </a:lnTo>
                <a:cubicBezTo>
                  <a:pt x="258432" y="1184445"/>
                  <a:pt x="259160" y="1184745"/>
                  <a:pt x="259761" y="1185345"/>
                </a:cubicBezTo>
                <a:cubicBezTo>
                  <a:pt x="260361" y="1185945"/>
                  <a:pt x="260661" y="1186674"/>
                  <a:pt x="260661" y="1187531"/>
                </a:cubicBezTo>
                <a:lnTo>
                  <a:pt x="260661" y="1188303"/>
                </a:lnTo>
                <a:cubicBezTo>
                  <a:pt x="260661" y="1199276"/>
                  <a:pt x="258218" y="1208963"/>
                  <a:pt x="253331" y="1217364"/>
                </a:cubicBezTo>
                <a:cubicBezTo>
                  <a:pt x="248445" y="1225765"/>
                  <a:pt x="241544" y="1232237"/>
                  <a:pt x="232629" y="1236780"/>
                </a:cubicBezTo>
                <a:cubicBezTo>
                  <a:pt x="223713" y="1241324"/>
                  <a:pt x="213426" y="1243596"/>
                  <a:pt x="201768" y="1243596"/>
                </a:cubicBezTo>
                <a:cubicBezTo>
                  <a:pt x="190109" y="1243596"/>
                  <a:pt x="179822" y="1241281"/>
                  <a:pt x="170907" y="1236652"/>
                </a:cubicBezTo>
                <a:cubicBezTo>
                  <a:pt x="161991" y="1232023"/>
                  <a:pt x="155090" y="1225422"/>
                  <a:pt x="150204" y="1216849"/>
                </a:cubicBezTo>
                <a:cubicBezTo>
                  <a:pt x="145318" y="1208277"/>
                  <a:pt x="142875" y="1198333"/>
                  <a:pt x="142875" y="1187017"/>
                </a:cubicBezTo>
                <a:lnTo>
                  <a:pt x="142875" y="1115522"/>
                </a:lnTo>
                <a:cubicBezTo>
                  <a:pt x="142875" y="1104378"/>
                  <a:pt x="145318" y="1094563"/>
                  <a:pt x="150204" y="1086076"/>
                </a:cubicBezTo>
                <a:cubicBezTo>
                  <a:pt x="155090" y="1077589"/>
                  <a:pt x="161991" y="1071031"/>
                  <a:pt x="170907" y="1066402"/>
                </a:cubicBezTo>
                <a:cubicBezTo>
                  <a:pt x="179822" y="1061773"/>
                  <a:pt x="190109" y="1059458"/>
                  <a:pt x="201768" y="1059458"/>
                </a:cubicBezTo>
                <a:close/>
                <a:moveTo>
                  <a:pt x="59664" y="1059458"/>
                </a:moveTo>
                <a:cubicBezTo>
                  <a:pt x="71494" y="1059458"/>
                  <a:pt x="81953" y="1061858"/>
                  <a:pt x="91039" y="1066659"/>
                </a:cubicBezTo>
                <a:cubicBezTo>
                  <a:pt x="100126" y="1071460"/>
                  <a:pt x="107156" y="1078232"/>
                  <a:pt x="112128" y="1086976"/>
                </a:cubicBezTo>
                <a:cubicBezTo>
                  <a:pt x="117100" y="1095720"/>
                  <a:pt x="119586" y="1105835"/>
                  <a:pt x="119586" y="1117323"/>
                </a:cubicBezTo>
                <a:lnTo>
                  <a:pt x="119586" y="1185731"/>
                </a:lnTo>
                <a:cubicBezTo>
                  <a:pt x="119586" y="1197390"/>
                  <a:pt x="117100" y="1207591"/>
                  <a:pt x="112128" y="1216335"/>
                </a:cubicBezTo>
                <a:cubicBezTo>
                  <a:pt x="107156" y="1225079"/>
                  <a:pt x="100126" y="1231851"/>
                  <a:pt x="91039" y="1236652"/>
                </a:cubicBezTo>
                <a:cubicBezTo>
                  <a:pt x="81953" y="1241452"/>
                  <a:pt x="71494" y="1243853"/>
                  <a:pt x="59664" y="1243853"/>
                </a:cubicBezTo>
                <a:cubicBezTo>
                  <a:pt x="47834" y="1243853"/>
                  <a:pt x="37419" y="1241452"/>
                  <a:pt x="28417" y="1236652"/>
                </a:cubicBezTo>
                <a:cubicBezTo>
                  <a:pt x="19416" y="1231851"/>
                  <a:pt x="12430" y="1225079"/>
                  <a:pt x="7458" y="1216335"/>
                </a:cubicBezTo>
                <a:cubicBezTo>
                  <a:pt x="2486" y="1207591"/>
                  <a:pt x="0" y="1197390"/>
                  <a:pt x="0" y="1185731"/>
                </a:cubicBezTo>
                <a:lnTo>
                  <a:pt x="0" y="1117323"/>
                </a:lnTo>
                <a:cubicBezTo>
                  <a:pt x="0" y="1105835"/>
                  <a:pt x="2486" y="1095720"/>
                  <a:pt x="7458" y="1086976"/>
                </a:cubicBezTo>
                <a:cubicBezTo>
                  <a:pt x="12430" y="1078232"/>
                  <a:pt x="19416" y="1071460"/>
                  <a:pt x="28417" y="1066659"/>
                </a:cubicBezTo>
                <a:cubicBezTo>
                  <a:pt x="37419" y="1061858"/>
                  <a:pt x="47834" y="1059458"/>
                  <a:pt x="59664" y="1059458"/>
                </a:cubicBezTo>
                <a:close/>
                <a:moveTo>
                  <a:pt x="2863119" y="504010"/>
                </a:moveTo>
                <a:cubicBezTo>
                  <a:pt x="2862262" y="504010"/>
                  <a:pt x="2861833" y="504438"/>
                  <a:pt x="2861833" y="505296"/>
                </a:cubicBezTo>
                <a:lnTo>
                  <a:pt x="2861833" y="549530"/>
                </a:lnTo>
                <a:cubicBezTo>
                  <a:pt x="2861833" y="550387"/>
                  <a:pt x="2862262" y="550816"/>
                  <a:pt x="2863119" y="550816"/>
                </a:cubicBezTo>
                <a:lnTo>
                  <a:pt x="2884722" y="550816"/>
                </a:lnTo>
                <a:cubicBezTo>
                  <a:pt x="2891580" y="550816"/>
                  <a:pt x="2896938" y="548801"/>
                  <a:pt x="2900795" y="544772"/>
                </a:cubicBezTo>
                <a:cubicBezTo>
                  <a:pt x="2904653" y="540743"/>
                  <a:pt x="2906582" y="535042"/>
                  <a:pt x="2906582" y="527670"/>
                </a:cubicBezTo>
                <a:cubicBezTo>
                  <a:pt x="2906582" y="520298"/>
                  <a:pt x="2904653" y="514511"/>
                  <a:pt x="2900795" y="510311"/>
                </a:cubicBezTo>
                <a:cubicBezTo>
                  <a:pt x="2896938" y="506110"/>
                  <a:pt x="2891580" y="504010"/>
                  <a:pt x="2884722" y="504010"/>
                </a:cubicBezTo>
                <a:close/>
                <a:moveTo>
                  <a:pt x="2863119" y="433287"/>
                </a:moveTo>
                <a:cubicBezTo>
                  <a:pt x="2862262" y="433287"/>
                  <a:pt x="2861833" y="433716"/>
                  <a:pt x="2861833" y="434573"/>
                </a:cubicBezTo>
                <a:lnTo>
                  <a:pt x="2861833" y="474949"/>
                </a:lnTo>
                <a:cubicBezTo>
                  <a:pt x="2861833" y="475806"/>
                  <a:pt x="2862262" y="476235"/>
                  <a:pt x="2863119" y="476235"/>
                </a:cubicBezTo>
                <a:lnTo>
                  <a:pt x="2882664" y="476235"/>
                </a:lnTo>
                <a:cubicBezTo>
                  <a:pt x="2889522" y="476235"/>
                  <a:pt x="2894923" y="474349"/>
                  <a:pt x="2898866" y="470577"/>
                </a:cubicBezTo>
                <a:cubicBezTo>
                  <a:pt x="2902810" y="466805"/>
                  <a:pt x="2904781" y="461576"/>
                  <a:pt x="2904781" y="454889"/>
                </a:cubicBezTo>
                <a:cubicBezTo>
                  <a:pt x="2904781" y="448032"/>
                  <a:pt x="2902853" y="442716"/>
                  <a:pt x="2898995" y="438945"/>
                </a:cubicBezTo>
                <a:cubicBezTo>
                  <a:pt x="2895137" y="435173"/>
                  <a:pt x="2889694" y="433287"/>
                  <a:pt x="2882664" y="433287"/>
                </a:cubicBezTo>
                <a:close/>
                <a:moveTo>
                  <a:pt x="584138" y="431228"/>
                </a:moveTo>
                <a:cubicBezTo>
                  <a:pt x="577108" y="431228"/>
                  <a:pt x="571450" y="433586"/>
                  <a:pt x="567164" y="438301"/>
                </a:cubicBezTo>
                <a:cubicBezTo>
                  <a:pt x="562878" y="443016"/>
                  <a:pt x="560735" y="449231"/>
                  <a:pt x="560735" y="456946"/>
                </a:cubicBezTo>
                <a:lnTo>
                  <a:pt x="560735" y="527926"/>
                </a:lnTo>
                <a:cubicBezTo>
                  <a:pt x="560735" y="535470"/>
                  <a:pt x="562878" y="541599"/>
                  <a:pt x="567164" y="546314"/>
                </a:cubicBezTo>
                <a:cubicBezTo>
                  <a:pt x="571450" y="551029"/>
                  <a:pt x="577108" y="553387"/>
                  <a:pt x="584138" y="553387"/>
                </a:cubicBezTo>
                <a:cubicBezTo>
                  <a:pt x="591339" y="553387"/>
                  <a:pt x="597082" y="551029"/>
                  <a:pt x="601368" y="546314"/>
                </a:cubicBezTo>
                <a:cubicBezTo>
                  <a:pt x="605655" y="541599"/>
                  <a:pt x="607798" y="535470"/>
                  <a:pt x="607798" y="527926"/>
                </a:cubicBezTo>
                <a:lnTo>
                  <a:pt x="607798" y="456946"/>
                </a:lnTo>
                <a:cubicBezTo>
                  <a:pt x="607798" y="449231"/>
                  <a:pt x="605655" y="443016"/>
                  <a:pt x="601368" y="438301"/>
                </a:cubicBezTo>
                <a:cubicBezTo>
                  <a:pt x="597082" y="433586"/>
                  <a:pt x="591339" y="431228"/>
                  <a:pt x="584138" y="431228"/>
                </a:cubicBezTo>
                <a:close/>
                <a:moveTo>
                  <a:pt x="2828658" y="402169"/>
                </a:moveTo>
                <a:lnTo>
                  <a:pt x="2882407" y="402169"/>
                </a:lnTo>
                <a:cubicBezTo>
                  <a:pt x="2900752" y="402169"/>
                  <a:pt x="2914983" y="406241"/>
                  <a:pt x="2925098" y="414384"/>
                </a:cubicBezTo>
                <a:cubicBezTo>
                  <a:pt x="2935214" y="422528"/>
                  <a:pt x="2940272" y="434916"/>
                  <a:pt x="2940272" y="451546"/>
                </a:cubicBezTo>
                <a:cubicBezTo>
                  <a:pt x="2940272" y="468520"/>
                  <a:pt x="2933671" y="480779"/>
                  <a:pt x="2920469" y="488322"/>
                </a:cubicBezTo>
                <a:cubicBezTo>
                  <a:pt x="2919612" y="488837"/>
                  <a:pt x="2919526" y="489351"/>
                  <a:pt x="2920212" y="489866"/>
                </a:cubicBezTo>
                <a:cubicBezTo>
                  <a:pt x="2935300" y="498438"/>
                  <a:pt x="2942843" y="512582"/>
                  <a:pt x="2942843" y="532299"/>
                </a:cubicBezTo>
                <a:cubicBezTo>
                  <a:pt x="2942843" y="548587"/>
                  <a:pt x="2937571" y="560974"/>
                  <a:pt x="2927027" y="569461"/>
                </a:cubicBezTo>
                <a:cubicBezTo>
                  <a:pt x="2916483" y="577948"/>
                  <a:pt x="2902895" y="582191"/>
                  <a:pt x="2886265" y="582191"/>
                </a:cubicBezTo>
                <a:lnTo>
                  <a:pt x="2828658" y="582191"/>
                </a:lnTo>
                <a:cubicBezTo>
                  <a:pt x="2827800" y="582191"/>
                  <a:pt x="2827072" y="581891"/>
                  <a:pt x="2826472" y="581291"/>
                </a:cubicBezTo>
                <a:cubicBezTo>
                  <a:pt x="2825872" y="580691"/>
                  <a:pt x="2825571" y="579962"/>
                  <a:pt x="2825571" y="579105"/>
                </a:cubicBezTo>
                <a:lnTo>
                  <a:pt x="2825571" y="405255"/>
                </a:lnTo>
                <a:cubicBezTo>
                  <a:pt x="2825571" y="404397"/>
                  <a:pt x="2825872" y="403669"/>
                  <a:pt x="2826472" y="403069"/>
                </a:cubicBezTo>
                <a:cubicBezTo>
                  <a:pt x="2827072" y="402469"/>
                  <a:pt x="2827800" y="402169"/>
                  <a:pt x="2828658" y="402169"/>
                </a:cubicBezTo>
                <a:close/>
                <a:moveTo>
                  <a:pt x="2695308" y="402169"/>
                </a:moveTo>
                <a:lnTo>
                  <a:pt x="2798692" y="402169"/>
                </a:lnTo>
                <a:cubicBezTo>
                  <a:pt x="2799549" y="402169"/>
                  <a:pt x="2800278" y="402469"/>
                  <a:pt x="2800878" y="403069"/>
                </a:cubicBezTo>
                <a:cubicBezTo>
                  <a:pt x="2801478" y="403669"/>
                  <a:pt x="2801778" y="404397"/>
                  <a:pt x="2801778" y="405255"/>
                </a:cubicBezTo>
                <a:lnTo>
                  <a:pt x="2801778" y="430201"/>
                </a:lnTo>
                <a:cubicBezTo>
                  <a:pt x="2801778" y="431058"/>
                  <a:pt x="2801478" y="431787"/>
                  <a:pt x="2800878" y="432387"/>
                </a:cubicBezTo>
                <a:cubicBezTo>
                  <a:pt x="2800278" y="432987"/>
                  <a:pt x="2799549" y="433287"/>
                  <a:pt x="2798692" y="433287"/>
                </a:cubicBezTo>
                <a:lnTo>
                  <a:pt x="2729769" y="433287"/>
                </a:lnTo>
                <a:cubicBezTo>
                  <a:pt x="2728912" y="433287"/>
                  <a:pt x="2728483" y="433716"/>
                  <a:pt x="2728483" y="434573"/>
                </a:cubicBezTo>
                <a:lnTo>
                  <a:pt x="2728483" y="474692"/>
                </a:lnTo>
                <a:cubicBezTo>
                  <a:pt x="2728483" y="475549"/>
                  <a:pt x="2728912" y="475978"/>
                  <a:pt x="2729769" y="475978"/>
                </a:cubicBezTo>
                <a:lnTo>
                  <a:pt x="2772717" y="475978"/>
                </a:lnTo>
                <a:cubicBezTo>
                  <a:pt x="2773575" y="475978"/>
                  <a:pt x="2774303" y="476278"/>
                  <a:pt x="2774903" y="476878"/>
                </a:cubicBezTo>
                <a:cubicBezTo>
                  <a:pt x="2775503" y="477478"/>
                  <a:pt x="2775803" y="478207"/>
                  <a:pt x="2775803" y="479064"/>
                </a:cubicBezTo>
                <a:lnTo>
                  <a:pt x="2775803" y="504010"/>
                </a:lnTo>
                <a:cubicBezTo>
                  <a:pt x="2775803" y="504867"/>
                  <a:pt x="2775503" y="505596"/>
                  <a:pt x="2774903" y="506196"/>
                </a:cubicBezTo>
                <a:cubicBezTo>
                  <a:pt x="2774303" y="506796"/>
                  <a:pt x="2773575" y="507096"/>
                  <a:pt x="2772717" y="507096"/>
                </a:cubicBezTo>
                <a:lnTo>
                  <a:pt x="2729769" y="507096"/>
                </a:lnTo>
                <a:cubicBezTo>
                  <a:pt x="2728912" y="507096"/>
                  <a:pt x="2728483" y="507525"/>
                  <a:pt x="2728483" y="508382"/>
                </a:cubicBezTo>
                <a:lnTo>
                  <a:pt x="2728483" y="549787"/>
                </a:lnTo>
                <a:cubicBezTo>
                  <a:pt x="2728483" y="550644"/>
                  <a:pt x="2728912" y="551073"/>
                  <a:pt x="2729769" y="551073"/>
                </a:cubicBezTo>
                <a:lnTo>
                  <a:pt x="2798692" y="551073"/>
                </a:lnTo>
                <a:cubicBezTo>
                  <a:pt x="2799549" y="551073"/>
                  <a:pt x="2800278" y="551373"/>
                  <a:pt x="2800878" y="551973"/>
                </a:cubicBezTo>
                <a:cubicBezTo>
                  <a:pt x="2801478" y="552573"/>
                  <a:pt x="2801778" y="553302"/>
                  <a:pt x="2801778" y="554159"/>
                </a:cubicBezTo>
                <a:lnTo>
                  <a:pt x="2801778" y="579105"/>
                </a:lnTo>
                <a:cubicBezTo>
                  <a:pt x="2801778" y="579962"/>
                  <a:pt x="2801478" y="580691"/>
                  <a:pt x="2800878" y="581291"/>
                </a:cubicBezTo>
                <a:cubicBezTo>
                  <a:pt x="2800278" y="581891"/>
                  <a:pt x="2799549" y="582191"/>
                  <a:pt x="2798692" y="582191"/>
                </a:cubicBezTo>
                <a:lnTo>
                  <a:pt x="2695308" y="582191"/>
                </a:lnTo>
                <a:cubicBezTo>
                  <a:pt x="2694450" y="582191"/>
                  <a:pt x="2693722" y="581891"/>
                  <a:pt x="2693122" y="581291"/>
                </a:cubicBezTo>
                <a:cubicBezTo>
                  <a:pt x="2692522" y="580691"/>
                  <a:pt x="2692222" y="579962"/>
                  <a:pt x="2692222" y="579105"/>
                </a:cubicBezTo>
                <a:lnTo>
                  <a:pt x="2692222" y="405255"/>
                </a:lnTo>
                <a:cubicBezTo>
                  <a:pt x="2692222" y="404397"/>
                  <a:pt x="2692522" y="403669"/>
                  <a:pt x="2693122" y="403069"/>
                </a:cubicBezTo>
                <a:cubicBezTo>
                  <a:pt x="2693722" y="402469"/>
                  <a:pt x="2694450" y="402169"/>
                  <a:pt x="2695308" y="402169"/>
                </a:cubicBezTo>
                <a:close/>
                <a:moveTo>
                  <a:pt x="2571483" y="402169"/>
                </a:moveTo>
                <a:lnTo>
                  <a:pt x="2674610" y="402169"/>
                </a:lnTo>
                <a:cubicBezTo>
                  <a:pt x="2675467" y="402169"/>
                  <a:pt x="2676196" y="402469"/>
                  <a:pt x="2676796" y="403069"/>
                </a:cubicBezTo>
                <a:cubicBezTo>
                  <a:pt x="2677396" y="403669"/>
                  <a:pt x="2677696" y="404397"/>
                  <a:pt x="2677696" y="405255"/>
                </a:cubicBezTo>
                <a:lnTo>
                  <a:pt x="2677696" y="430201"/>
                </a:lnTo>
                <a:cubicBezTo>
                  <a:pt x="2677696" y="431058"/>
                  <a:pt x="2677396" y="431787"/>
                  <a:pt x="2676796" y="432387"/>
                </a:cubicBezTo>
                <a:cubicBezTo>
                  <a:pt x="2676196" y="432987"/>
                  <a:pt x="2675467" y="433287"/>
                  <a:pt x="2674610" y="433287"/>
                </a:cubicBezTo>
                <a:lnTo>
                  <a:pt x="2605944" y="433287"/>
                </a:lnTo>
                <a:cubicBezTo>
                  <a:pt x="2605087" y="433287"/>
                  <a:pt x="2604658" y="433716"/>
                  <a:pt x="2604658" y="434573"/>
                </a:cubicBezTo>
                <a:lnTo>
                  <a:pt x="2604658" y="474692"/>
                </a:lnTo>
                <a:cubicBezTo>
                  <a:pt x="2604658" y="475549"/>
                  <a:pt x="2605087" y="475978"/>
                  <a:pt x="2605944" y="475978"/>
                </a:cubicBezTo>
                <a:lnTo>
                  <a:pt x="2648635" y="475978"/>
                </a:lnTo>
                <a:cubicBezTo>
                  <a:pt x="2649492" y="475978"/>
                  <a:pt x="2650221" y="476278"/>
                  <a:pt x="2650821" y="476878"/>
                </a:cubicBezTo>
                <a:cubicBezTo>
                  <a:pt x="2651421" y="477478"/>
                  <a:pt x="2651721" y="478207"/>
                  <a:pt x="2651721" y="479064"/>
                </a:cubicBezTo>
                <a:lnTo>
                  <a:pt x="2651721" y="504010"/>
                </a:lnTo>
                <a:cubicBezTo>
                  <a:pt x="2651721" y="504867"/>
                  <a:pt x="2651421" y="505596"/>
                  <a:pt x="2650821" y="506196"/>
                </a:cubicBezTo>
                <a:cubicBezTo>
                  <a:pt x="2650221" y="506796"/>
                  <a:pt x="2649492" y="507096"/>
                  <a:pt x="2648635" y="507096"/>
                </a:cubicBezTo>
                <a:lnTo>
                  <a:pt x="2605944" y="507096"/>
                </a:lnTo>
                <a:cubicBezTo>
                  <a:pt x="2605087" y="507096"/>
                  <a:pt x="2604658" y="507525"/>
                  <a:pt x="2604658" y="508382"/>
                </a:cubicBezTo>
                <a:lnTo>
                  <a:pt x="2604658" y="579105"/>
                </a:lnTo>
                <a:cubicBezTo>
                  <a:pt x="2604658" y="579962"/>
                  <a:pt x="2604358" y="580691"/>
                  <a:pt x="2603758" y="581291"/>
                </a:cubicBezTo>
                <a:cubicBezTo>
                  <a:pt x="2603158" y="581891"/>
                  <a:pt x="2602429" y="582191"/>
                  <a:pt x="2601572" y="582191"/>
                </a:cubicBezTo>
                <a:lnTo>
                  <a:pt x="2571483" y="582191"/>
                </a:lnTo>
                <a:cubicBezTo>
                  <a:pt x="2570625" y="582191"/>
                  <a:pt x="2569897" y="581891"/>
                  <a:pt x="2569297" y="581291"/>
                </a:cubicBezTo>
                <a:cubicBezTo>
                  <a:pt x="2568697" y="580691"/>
                  <a:pt x="2568397" y="579962"/>
                  <a:pt x="2568397" y="579105"/>
                </a:cubicBezTo>
                <a:lnTo>
                  <a:pt x="2568397" y="405255"/>
                </a:lnTo>
                <a:cubicBezTo>
                  <a:pt x="2568397" y="404397"/>
                  <a:pt x="2568697" y="403669"/>
                  <a:pt x="2569297" y="403069"/>
                </a:cubicBezTo>
                <a:cubicBezTo>
                  <a:pt x="2569897" y="402469"/>
                  <a:pt x="2570625" y="402169"/>
                  <a:pt x="2571483" y="402169"/>
                </a:cubicBezTo>
                <a:close/>
                <a:moveTo>
                  <a:pt x="666062" y="402168"/>
                </a:moveTo>
                <a:lnTo>
                  <a:pt x="698723" y="402168"/>
                </a:lnTo>
                <a:cubicBezTo>
                  <a:pt x="700609" y="402168"/>
                  <a:pt x="701724" y="403111"/>
                  <a:pt x="702067" y="404996"/>
                </a:cubicBezTo>
                <a:lnTo>
                  <a:pt x="728041" y="524583"/>
                </a:lnTo>
                <a:cubicBezTo>
                  <a:pt x="728213" y="525269"/>
                  <a:pt x="728470" y="525612"/>
                  <a:pt x="728813" y="525612"/>
                </a:cubicBezTo>
                <a:cubicBezTo>
                  <a:pt x="729156" y="525612"/>
                  <a:pt x="729413" y="525269"/>
                  <a:pt x="729584" y="524583"/>
                </a:cubicBezTo>
                <a:lnTo>
                  <a:pt x="755302" y="404996"/>
                </a:lnTo>
                <a:cubicBezTo>
                  <a:pt x="755645" y="403111"/>
                  <a:pt x="756759" y="402168"/>
                  <a:pt x="758645" y="402168"/>
                </a:cubicBezTo>
                <a:lnTo>
                  <a:pt x="790278" y="402168"/>
                </a:lnTo>
                <a:cubicBezTo>
                  <a:pt x="792678" y="402168"/>
                  <a:pt x="793621" y="403282"/>
                  <a:pt x="793107" y="405511"/>
                </a:cubicBezTo>
                <a:lnTo>
                  <a:pt x="747844" y="579618"/>
                </a:lnTo>
                <a:cubicBezTo>
                  <a:pt x="747329" y="581333"/>
                  <a:pt x="746129" y="582190"/>
                  <a:pt x="744243" y="582190"/>
                </a:cubicBezTo>
                <a:lnTo>
                  <a:pt x="711582" y="582190"/>
                </a:lnTo>
                <a:cubicBezTo>
                  <a:pt x="709696" y="582190"/>
                  <a:pt x="708496" y="581333"/>
                  <a:pt x="707982" y="579618"/>
                </a:cubicBezTo>
                <a:lnTo>
                  <a:pt x="663233" y="405511"/>
                </a:lnTo>
                <a:lnTo>
                  <a:pt x="663233" y="404482"/>
                </a:lnTo>
                <a:cubicBezTo>
                  <a:pt x="663233" y="402939"/>
                  <a:pt x="664176" y="402168"/>
                  <a:pt x="666062" y="402168"/>
                </a:cubicBezTo>
                <a:close/>
                <a:moveTo>
                  <a:pt x="378245" y="402168"/>
                </a:moveTo>
                <a:lnTo>
                  <a:pt x="409363" y="402168"/>
                </a:lnTo>
                <a:cubicBezTo>
                  <a:pt x="411078" y="402168"/>
                  <a:pt x="412278" y="402939"/>
                  <a:pt x="412964" y="404482"/>
                </a:cubicBezTo>
                <a:lnTo>
                  <a:pt x="462084" y="509152"/>
                </a:lnTo>
                <a:cubicBezTo>
                  <a:pt x="462427" y="509667"/>
                  <a:pt x="462770" y="509924"/>
                  <a:pt x="463113" y="509924"/>
                </a:cubicBezTo>
                <a:cubicBezTo>
                  <a:pt x="463456" y="509924"/>
                  <a:pt x="463627" y="509581"/>
                  <a:pt x="463627" y="508895"/>
                </a:cubicBezTo>
                <a:lnTo>
                  <a:pt x="463627" y="405254"/>
                </a:lnTo>
                <a:cubicBezTo>
                  <a:pt x="463627" y="404396"/>
                  <a:pt x="463927" y="403668"/>
                  <a:pt x="464527" y="403068"/>
                </a:cubicBezTo>
                <a:cubicBezTo>
                  <a:pt x="465128" y="402468"/>
                  <a:pt x="465856" y="402168"/>
                  <a:pt x="466713" y="402168"/>
                </a:cubicBezTo>
                <a:lnTo>
                  <a:pt x="496546" y="402168"/>
                </a:lnTo>
                <a:cubicBezTo>
                  <a:pt x="497403" y="402168"/>
                  <a:pt x="498132" y="402468"/>
                  <a:pt x="498732" y="403068"/>
                </a:cubicBezTo>
                <a:cubicBezTo>
                  <a:pt x="499332" y="403668"/>
                  <a:pt x="499632" y="404396"/>
                  <a:pt x="499632" y="405254"/>
                </a:cubicBezTo>
                <a:lnTo>
                  <a:pt x="499632" y="579104"/>
                </a:lnTo>
                <a:cubicBezTo>
                  <a:pt x="499632" y="579961"/>
                  <a:pt x="499332" y="580690"/>
                  <a:pt x="498732" y="581290"/>
                </a:cubicBezTo>
                <a:cubicBezTo>
                  <a:pt x="498132" y="581890"/>
                  <a:pt x="497403" y="582190"/>
                  <a:pt x="496546" y="582190"/>
                </a:cubicBezTo>
                <a:lnTo>
                  <a:pt x="465170" y="582190"/>
                </a:lnTo>
                <a:cubicBezTo>
                  <a:pt x="463456" y="582190"/>
                  <a:pt x="462256" y="581419"/>
                  <a:pt x="461570" y="579875"/>
                </a:cubicBezTo>
                <a:lnTo>
                  <a:pt x="412450" y="475205"/>
                </a:lnTo>
                <a:cubicBezTo>
                  <a:pt x="412107" y="474691"/>
                  <a:pt x="411764" y="474434"/>
                  <a:pt x="411421" y="474434"/>
                </a:cubicBezTo>
                <a:cubicBezTo>
                  <a:pt x="411078" y="474434"/>
                  <a:pt x="410906" y="474777"/>
                  <a:pt x="410906" y="475462"/>
                </a:cubicBezTo>
                <a:lnTo>
                  <a:pt x="411164" y="579104"/>
                </a:lnTo>
                <a:cubicBezTo>
                  <a:pt x="411164" y="579961"/>
                  <a:pt x="410864" y="580690"/>
                  <a:pt x="410264" y="581290"/>
                </a:cubicBezTo>
                <a:cubicBezTo>
                  <a:pt x="409663" y="581890"/>
                  <a:pt x="408935" y="582190"/>
                  <a:pt x="408078" y="582190"/>
                </a:cubicBezTo>
                <a:lnTo>
                  <a:pt x="378245" y="582190"/>
                </a:lnTo>
                <a:cubicBezTo>
                  <a:pt x="377388" y="582190"/>
                  <a:pt x="376659" y="581890"/>
                  <a:pt x="376059" y="581290"/>
                </a:cubicBezTo>
                <a:cubicBezTo>
                  <a:pt x="375459" y="580690"/>
                  <a:pt x="375159" y="579961"/>
                  <a:pt x="375159" y="579104"/>
                </a:cubicBezTo>
                <a:lnTo>
                  <a:pt x="375159" y="405254"/>
                </a:lnTo>
                <a:cubicBezTo>
                  <a:pt x="375159" y="404396"/>
                  <a:pt x="375459" y="403668"/>
                  <a:pt x="376059" y="403068"/>
                </a:cubicBezTo>
                <a:cubicBezTo>
                  <a:pt x="376659" y="402468"/>
                  <a:pt x="377388" y="402168"/>
                  <a:pt x="378245" y="402168"/>
                </a:cubicBezTo>
                <a:close/>
                <a:moveTo>
                  <a:pt x="584138" y="400110"/>
                </a:moveTo>
                <a:cubicBezTo>
                  <a:pt x="595968" y="400110"/>
                  <a:pt x="606426" y="402511"/>
                  <a:pt x="615513" y="407311"/>
                </a:cubicBezTo>
                <a:cubicBezTo>
                  <a:pt x="624600" y="412112"/>
                  <a:pt x="631629" y="418884"/>
                  <a:pt x="636601" y="427628"/>
                </a:cubicBezTo>
                <a:cubicBezTo>
                  <a:pt x="641573" y="436372"/>
                  <a:pt x="644059" y="446487"/>
                  <a:pt x="644059" y="457975"/>
                </a:cubicBezTo>
                <a:lnTo>
                  <a:pt x="644059" y="526383"/>
                </a:lnTo>
                <a:cubicBezTo>
                  <a:pt x="644059" y="538042"/>
                  <a:pt x="641573" y="548243"/>
                  <a:pt x="636601" y="556987"/>
                </a:cubicBezTo>
                <a:cubicBezTo>
                  <a:pt x="631629" y="565731"/>
                  <a:pt x="624600" y="572503"/>
                  <a:pt x="615513" y="577304"/>
                </a:cubicBezTo>
                <a:cubicBezTo>
                  <a:pt x="606426" y="582104"/>
                  <a:pt x="595968" y="584505"/>
                  <a:pt x="584138" y="584505"/>
                </a:cubicBezTo>
                <a:cubicBezTo>
                  <a:pt x="572308" y="584505"/>
                  <a:pt x="561892" y="582104"/>
                  <a:pt x="552891" y="577304"/>
                </a:cubicBezTo>
                <a:cubicBezTo>
                  <a:pt x="543890" y="572503"/>
                  <a:pt x="536903" y="565731"/>
                  <a:pt x="531931" y="556987"/>
                </a:cubicBezTo>
                <a:cubicBezTo>
                  <a:pt x="526959" y="548243"/>
                  <a:pt x="524473" y="538042"/>
                  <a:pt x="524473" y="526383"/>
                </a:cubicBezTo>
                <a:lnTo>
                  <a:pt x="524473" y="457975"/>
                </a:lnTo>
                <a:cubicBezTo>
                  <a:pt x="524473" y="446487"/>
                  <a:pt x="526959" y="436372"/>
                  <a:pt x="531931" y="427628"/>
                </a:cubicBezTo>
                <a:cubicBezTo>
                  <a:pt x="536903" y="418884"/>
                  <a:pt x="543890" y="412112"/>
                  <a:pt x="552891" y="407311"/>
                </a:cubicBezTo>
                <a:cubicBezTo>
                  <a:pt x="561892" y="402511"/>
                  <a:pt x="572308" y="400110"/>
                  <a:pt x="584138" y="400110"/>
                </a:cubicBezTo>
                <a:close/>
                <a:moveTo>
                  <a:pt x="2020605" y="48093"/>
                </a:moveTo>
                <a:cubicBezTo>
                  <a:pt x="2020262" y="48093"/>
                  <a:pt x="2020005" y="48436"/>
                  <a:pt x="2019834" y="49122"/>
                </a:cubicBezTo>
                <a:lnTo>
                  <a:pt x="2002603" y="123702"/>
                </a:lnTo>
                <a:cubicBezTo>
                  <a:pt x="2002432" y="124217"/>
                  <a:pt x="2002517" y="124602"/>
                  <a:pt x="2002860" y="124860"/>
                </a:cubicBezTo>
                <a:cubicBezTo>
                  <a:pt x="2003203" y="125117"/>
                  <a:pt x="2003546" y="125246"/>
                  <a:pt x="2003889" y="125246"/>
                </a:cubicBezTo>
                <a:lnTo>
                  <a:pt x="2037836" y="125246"/>
                </a:lnTo>
                <a:cubicBezTo>
                  <a:pt x="2038179" y="125246"/>
                  <a:pt x="2038522" y="125117"/>
                  <a:pt x="2038865" y="124860"/>
                </a:cubicBezTo>
                <a:cubicBezTo>
                  <a:pt x="2039208" y="124602"/>
                  <a:pt x="2039293" y="124217"/>
                  <a:pt x="2039122" y="123702"/>
                </a:cubicBezTo>
                <a:lnTo>
                  <a:pt x="2021377" y="49122"/>
                </a:lnTo>
                <a:cubicBezTo>
                  <a:pt x="2021205" y="48436"/>
                  <a:pt x="2020948" y="48093"/>
                  <a:pt x="2020605" y="48093"/>
                </a:cubicBezTo>
                <a:close/>
                <a:moveTo>
                  <a:pt x="1144277" y="33176"/>
                </a:moveTo>
                <a:cubicBezTo>
                  <a:pt x="1143420" y="33176"/>
                  <a:pt x="1142991" y="33605"/>
                  <a:pt x="1142991" y="34462"/>
                </a:cubicBezTo>
                <a:lnTo>
                  <a:pt x="1142991" y="149676"/>
                </a:lnTo>
                <a:cubicBezTo>
                  <a:pt x="1142991" y="150533"/>
                  <a:pt x="1143420" y="150962"/>
                  <a:pt x="1144277" y="150962"/>
                </a:cubicBezTo>
                <a:lnTo>
                  <a:pt x="1165365" y="150705"/>
                </a:lnTo>
                <a:cubicBezTo>
                  <a:pt x="1171709" y="150705"/>
                  <a:pt x="1176852" y="148433"/>
                  <a:pt x="1180796" y="143890"/>
                </a:cubicBezTo>
                <a:cubicBezTo>
                  <a:pt x="1184739" y="139346"/>
                  <a:pt x="1186797" y="133303"/>
                  <a:pt x="1186968" y="125759"/>
                </a:cubicBezTo>
                <a:lnTo>
                  <a:pt x="1186968" y="58379"/>
                </a:lnTo>
                <a:cubicBezTo>
                  <a:pt x="1186968" y="50664"/>
                  <a:pt x="1184996" y="44534"/>
                  <a:pt x="1181053" y="39991"/>
                </a:cubicBezTo>
                <a:cubicBezTo>
                  <a:pt x="1177110" y="35448"/>
                  <a:pt x="1171880" y="33176"/>
                  <a:pt x="1165365" y="33176"/>
                </a:cubicBezTo>
                <a:close/>
                <a:moveTo>
                  <a:pt x="2116170" y="2059"/>
                </a:moveTo>
                <a:lnTo>
                  <a:pt x="2147288" y="2059"/>
                </a:lnTo>
                <a:cubicBezTo>
                  <a:pt x="2149002" y="2059"/>
                  <a:pt x="2150202" y="2830"/>
                  <a:pt x="2150888" y="4373"/>
                </a:cubicBezTo>
                <a:lnTo>
                  <a:pt x="2200009" y="109043"/>
                </a:lnTo>
                <a:cubicBezTo>
                  <a:pt x="2200352" y="109558"/>
                  <a:pt x="2200694" y="109815"/>
                  <a:pt x="2201037" y="109815"/>
                </a:cubicBezTo>
                <a:cubicBezTo>
                  <a:pt x="2201380" y="109815"/>
                  <a:pt x="2201552" y="109472"/>
                  <a:pt x="2201552" y="108786"/>
                </a:cubicBezTo>
                <a:lnTo>
                  <a:pt x="2201552" y="5145"/>
                </a:lnTo>
                <a:cubicBezTo>
                  <a:pt x="2201552" y="4288"/>
                  <a:pt x="2201852" y="3559"/>
                  <a:pt x="2202452" y="2959"/>
                </a:cubicBezTo>
                <a:cubicBezTo>
                  <a:pt x="2203052" y="2359"/>
                  <a:pt x="2203781" y="2059"/>
                  <a:pt x="2204638" y="2059"/>
                </a:cubicBezTo>
                <a:lnTo>
                  <a:pt x="2234470" y="2059"/>
                </a:lnTo>
                <a:cubicBezTo>
                  <a:pt x="2235327" y="2059"/>
                  <a:pt x="2236056" y="2359"/>
                  <a:pt x="2236656" y="2959"/>
                </a:cubicBezTo>
                <a:cubicBezTo>
                  <a:pt x="2237256" y="3559"/>
                  <a:pt x="2237556" y="4288"/>
                  <a:pt x="2237556" y="5145"/>
                </a:cubicBezTo>
                <a:lnTo>
                  <a:pt x="2237556" y="178995"/>
                </a:lnTo>
                <a:cubicBezTo>
                  <a:pt x="2237556" y="179852"/>
                  <a:pt x="2237256" y="180581"/>
                  <a:pt x="2236656" y="181181"/>
                </a:cubicBezTo>
                <a:cubicBezTo>
                  <a:pt x="2236056" y="181781"/>
                  <a:pt x="2235327" y="182081"/>
                  <a:pt x="2234470" y="182081"/>
                </a:cubicBezTo>
                <a:lnTo>
                  <a:pt x="2203095" y="182081"/>
                </a:lnTo>
                <a:cubicBezTo>
                  <a:pt x="2201380" y="182081"/>
                  <a:pt x="2200180" y="181310"/>
                  <a:pt x="2199494" y="179766"/>
                </a:cubicBezTo>
                <a:lnTo>
                  <a:pt x="2150374" y="75096"/>
                </a:lnTo>
                <a:cubicBezTo>
                  <a:pt x="2150031" y="74582"/>
                  <a:pt x="2149688" y="74325"/>
                  <a:pt x="2149345" y="74325"/>
                </a:cubicBezTo>
                <a:cubicBezTo>
                  <a:pt x="2149002" y="74325"/>
                  <a:pt x="2148831" y="74668"/>
                  <a:pt x="2148831" y="75353"/>
                </a:cubicBezTo>
                <a:lnTo>
                  <a:pt x="2149088" y="178995"/>
                </a:lnTo>
                <a:cubicBezTo>
                  <a:pt x="2149088" y="179852"/>
                  <a:pt x="2148788" y="180581"/>
                  <a:pt x="2148188" y="181181"/>
                </a:cubicBezTo>
                <a:cubicBezTo>
                  <a:pt x="2147588" y="181781"/>
                  <a:pt x="2146859" y="182081"/>
                  <a:pt x="2146002" y="182081"/>
                </a:cubicBezTo>
                <a:lnTo>
                  <a:pt x="2116170" y="182081"/>
                </a:lnTo>
                <a:cubicBezTo>
                  <a:pt x="2115312" y="182081"/>
                  <a:pt x="2114584" y="181781"/>
                  <a:pt x="2113984" y="181181"/>
                </a:cubicBezTo>
                <a:cubicBezTo>
                  <a:pt x="2113384" y="180581"/>
                  <a:pt x="2113083" y="179852"/>
                  <a:pt x="2113083" y="178995"/>
                </a:cubicBezTo>
                <a:lnTo>
                  <a:pt x="2113083" y="5145"/>
                </a:lnTo>
                <a:cubicBezTo>
                  <a:pt x="2113083" y="4288"/>
                  <a:pt x="2113384" y="3559"/>
                  <a:pt x="2113984" y="2959"/>
                </a:cubicBezTo>
                <a:cubicBezTo>
                  <a:pt x="2114584" y="2359"/>
                  <a:pt x="2115312" y="2059"/>
                  <a:pt x="2116170" y="2059"/>
                </a:cubicBezTo>
                <a:close/>
                <a:moveTo>
                  <a:pt x="2002603" y="2059"/>
                </a:moveTo>
                <a:lnTo>
                  <a:pt x="2039893" y="2059"/>
                </a:lnTo>
                <a:cubicBezTo>
                  <a:pt x="2041779" y="2059"/>
                  <a:pt x="2042979" y="2916"/>
                  <a:pt x="2043494" y="4631"/>
                </a:cubicBezTo>
                <a:lnTo>
                  <a:pt x="2089785" y="178738"/>
                </a:lnTo>
                <a:lnTo>
                  <a:pt x="2090043" y="179766"/>
                </a:lnTo>
                <a:cubicBezTo>
                  <a:pt x="2090043" y="181310"/>
                  <a:pt x="2089100" y="182081"/>
                  <a:pt x="2087214" y="182081"/>
                </a:cubicBezTo>
                <a:lnTo>
                  <a:pt x="2055838" y="182081"/>
                </a:lnTo>
                <a:cubicBezTo>
                  <a:pt x="2053952" y="182081"/>
                  <a:pt x="2052752" y="181224"/>
                  <a:pt x="2052238" y="179509"/>
                </a:cubicBezTo>
                <a:lnTo>
                  <a:pt x="2046323" y="154306"/>
                </a:lnTo>
                <a:cubicBezTo>
                  <a:pt x="2046151" y="153620"/>
                  <a:pt x="2045723" y="153278"/>
                  <a:pt x="2045037" y="153278"/>
                </a:cubicBezTo>
                <a:lnTo>
                  <a:pt x="1996945" y="153278"/>
                </a:lnTo>
                <a:cubicBezTo>
                  <a:pt x="1996259" y="153278"/>
                  <a:pt x="1995831" y="153620"/>
                  <a:pt x="1995659" y="154306"/>
                </a:cubicBezTo>
                <a:lnTo>
                  <a:pt x="1989744" y="179509"/>
                </a:lnTo>
                <a:cubicBezTo>
                  <a:pt x="1989230" y="181224"/>
                  <a:pt x="1988116" y="182081"/>
                  <a:pt x="1986401" y="182081"/>
                </a:cubicBezTo>
                <a:lnTo>
                  <a:pt x="1955283" y="182081"/>
                </a:lnTo>
                <a:cubicBezTo>
                  <a:pt x="1953054" y="182081"/>
                  <a:pt x="1952197" y="180967"/>
                  <a:pt x="1952711" y="178738"/>
                </a:cubicBezTo>
                <a:lnTo>
                  <a:pt x="1999003" y="4631"/>
                </a:lnTo>
                <a:cubicBezTo>
                  <a:pt x="1999517" y="2916"/>
                  <a:pt x="2000717" y="2059"/>
                  <a:pt x="2002603" y="2059"/>
                </a:cubicBezTo>
                <a:close/>
                <a:moveTo>
                  <a:pt x="1900114" y="2059"/>
                </a:moveTo>
                <a:lnTo>
                  <a:pt x="1930204" y="2059"/>
                </a:lnTo>
                <a:cubicBezTo>
                  <a:pt x="1931061" y="2059"/>
                  <a:pt x="1931789" y="2359"/>
                  <a:pt x="1932390" y="2959"/>
                </a:cubicBezTo>
                <a:cubicBezTo>
                  <a:pt x="1932990" y="3559"/>
                  <a:pt x="1933290" y="4288"/>
                  <a:pt x="1933290" y="5145"/>
                </a:cubicBezTo>
                <a:lnTo>
                  <a:pt x="1933290" y="130646"/>
                </a:lnTo>
                <a:cubicBezTo>
                  <a:pt x="1933290" y="141276"/>
                  <a:pt x="1930889" y="150620"/>
                  <a:pt x="1926089" y="158678"/>
                </a:cubicBezTo>
                <a:cubicBezTo>
                  <a:pt x="1921288" y="166736"/>
                  <a:pt x="1914473" y="172994"/>
                  <a:pt x="1905643" y="177452"/>
                </a:cubicBezTo>
                <a:cubicBezTo>
                  <a:pt x="1896814" y="181910"/>
                  <a:pt x="1886741" y="184138"/>
                  <a:pt x="1875425" y="184138"/>
                </a:cubicBezTo>
                <a:cubicBezTo>
                  <a:pt x="1863938" y="184138"/>
                  <a:pt x="1853865" y="181910"/>
                  <a:pt x="1845207" y="177452"/>
                </a:cubicBezTo>
                <a:cubicBezTo>
                  <a:pt x="1836549" y="172994"/>
                  <a:pt x="1829820" y="166736"/>
                  <a:pt x="1825019" y="158678"/>
                </a:cubicBezTo>
                <a:cubicBezTo>
                  <a:pt x="1820218" y="150620"/>
                  <a:pt x="1817818" y="141276"/>
                  <a:pt x="1817818" y="130646"/>
                </a:cubicBezTo>
                <a:lnTo>
                  <a:pt x="1817818" y="113673"/>
                </a:lnTo>
                <a:cubicBezTo>
                  <a:pt x="1817818" y="112815"/>
                  <a:pt x="1818118" y="112087"/>
                  <a:pt x="1818718" y="111487"/>
                </a:cubicBezTo>
                <a:cubicBezTo>
                  <a:pt x="1819318" y="110886"/>
                  <a:pt x="1820047" y="110586"/>
                  <a:pt x="1820904" y="110586"/>
                </a:cubicBezTo>
                <a:lnTo>
                  <a:pt x="1850994" y="110586"/>
                </a:lnTo>
                <a:cubicBezTo>
                  <a:pt x="1851851" y="110586"/>
                  <a:pt x="1852580" y="110886"/>
                  <a:pt x="1853180" y="111487"/>
                </a:cubicBezTo>
                <a:cubicBezTo>
                  <a:pt x="1853780" y="112087"/>
                  <a:pt x="1854080" y="112815"/>
                  <a:pt x="1854080" y="113673"/>
                </a:cubicBezTo>
                <a:lnTo>
                  <a:pt x="1854080" y="130903"/>
                </a:lnTo>
                <a:cubicBezTo>
                  <a:pt x="1854080" y="137590"/>
                  <a:pt x="1856009" y="142948"/>
                  <a:pt x="1859866" y="146977"/>
                </a:cubicBezTo>
                <a:cubicBezTo>
                  <a:pt x="1863724" y="151006"/>
                  <a:pt x="1868910" y="153020"/>
                  <a:pt x="1875425" y="153020"/>
                </a:cubicBezTo>
                <a:cubicBezTo>
                  <a:pt x="1881769" y="153020"/>
                  <a:pt x="1886955" y="150963"/>
                  <a:pt x="1890984" y="146848"/>
                </a:cubicBezTo>
                <a:cubicBezTo>
                  <a:pt x="1895013" y="142733"/>
                  <a:pt x="1897028" y="137418"/>
                  <a:pt x="1897028" y="130903"/>
                </a:cubicBezTo>
                <a:lnTo>
                  <a:pt x="1897028" y="5145"/>
                </a:lnTo>
                <a:cubicBezTo>
                  <a:pt x="1897028" y="4288"/>
                  <a:pt x="1897328" y="3559"/>
                  <a:pt x="1897928" y="2959"/>
                </a:cubicBezTo>
                <a:cubicBezTo>
                  <a:pt x="1898528" y="2359"/>
                  <a:pt x="1899257" y="2059"/>
                  <a:pt x="1900114" y="2059"/>
                </a:cubicBezTo>
                <a:close/>
                <a:moveTo>
                  <a:pt x="1252691" y="2058"/>
                </a:moveTo>
                <a:lnTo>
                  <a:pt x="1356075" y="2058"/>
                </a:lnTo>
                <a:cubicBezTo>
                  <a:pt x="1356932" y="2058"/>
                  <a:pt x="1357661" y="2358"/>
                  <a:pt x="1358261" y="2958"/>
                </a:cubicBezTo>
                <a:cubicBezTo>
                  <a:pt x="1358861" y="3558"/>
                  <a:pt x="1359161" y="4287"/>
                  <a:pt x="1359161" y="5144"/>
                </a:cubicBezTo>
                <a:lnTo>
                  <a:pt x="1359161" y="30090"/>
                </a:lnTo>
                <a:cubicBezTo>
                  <a:pt x="1359161" y="30947"/>
                  <a:pt x="1358861" y="31676"/>
                  <a:pt x="1358261" y="32276"/>
                </a:cubicBezTo>
                <a:cubicBezTo>
                  <a:pt x="1357661" y="32876"/>
                  <a:pt x="1356932" y="33176"/>
                  <a:pt x="1356075" y="33176"/>
                </a:cubicBezTo>
                <a:lnTo>
                  <a:pt x="1287152" y="33176"/>
                </a:lnTo>
                <a:cubicBezTo>
                  <a:pt x="1286295" y="33176"/>
                  <a:pt x="1285866" y="33605"/>
                  <a:pt x="1285866" y="34462"/>
                </a:cubicBezTo>
                <a:lnTo>
                  <a:pt x="1285866" y="74581"/>
                </a:lnTo>
                <a:cubicBezTo>
                  <a:pt x="1285866" y="75438"/>
                  <a:pt x="1286295" y="75867"/>
                  <a:pt x="1287152" y="75867"/>
                </a:cubicBezTo>
                <a:lnTo>
                  <a:pt x="1330100" y="75867"/>
                </a:lnTo>
                <a:cubicBezTo>
                  <a:pt x="1330958" y="75867"/>
                  <a:pt x="1331686" y="76167"/>
                  <a:pt x="1332286" y="76767"/>
                </a:cubicBezTo>
                <a:cubicBezTo>
                  <a:pt x="1332886" y="77367"/>
                  <a:pt x="1333186" y="78096"/>
                  <a:pt x="1333186" y="78953"/>
                </a:cubicBezTo>
                <a:lnTo>
                  <a:pt x="1333186" y="103899"/>
                </a:lnTo>
                <a:cubicBezTo>
                  <a:pt x="1333186" y="104756"/>
                  <a:pt x="1332886" y="105485"/>
                  <a:pt x="1332286" y="106085"/>
                </a:cubicBezTo>
                <a:cubicBezTo>
                  <a:pt x="1331686" y="106685"/>
                  <a:pt x="1330958" y="106985"/>
                  <a:pt x="1330100" y="106985"/>
                </a:cubicBezTo>
                <a:lnTo>
                  <a:pt x="1287152" y="106985"/>
                </a:lnTo>
                <a:cubicBezTo>
                  <a:pt x="1286295" y="106985"/>
                  <a:pt x="1285866" y="107414"/>
                  <a:pt x="1285866" y="108271"/>
                </a:cubicBezTo>
                <a:lnTo>
                  <a:pt x="1285866" y="149676"/>
                </a:lnTo>
                <a:cubicBezTo>
                  <a:pt x="1285866" y="150533"/>
                  <a:pt x="1286295" y="150962"/>
                  <a:pt x="1287152" y="150962"/>
                </a:cubicBezTo>
                <a:lnTo>
                  <a:pt x="1356075" y="150962"/>
                </a:lnTo>
                <a:cubicBezTo>
                  <a:pt x="1356932" y="150962"/>
                  <a:pt x="1357661" y="151262"/>
                  <a:pt x="1358261" y="151862"/>
                </a:cubicBezTo>
                <a:cubicBezTo>
                  <a:pt x="1358861" y="152462"/>
                  <a:pt x="1359161" y="153191"/>
                  <a:pt x="1359161" y="154048"/>
                </a:cubicBezTo>
                <a:lnTo>
                  <a:pt x="1359161" y="178994"/>
                </a:lnTo>
                <a:cubicBezTo>
                  <a:pt x="1359161" y="179851"/>
                  <a:pt x="1358861" y="180580"/>
                  <a:pt x="1358261" y="181180"/>
                </a:cubicBezTo>
                <a:cubicBezTo>
                  <a:pt x="1357661" y="181780"/>
                  <a:pt x="1356932" y="182080"/>
                  <a:pt x="1356075" y="182080"/>
                </a:cubicBezTo>
                <a:lnTo>
                  <a:pt x="1252691" y="182080"/>
                </a:lnTo>
                <a:cubicBezTo>
                  <a:pt x="1251833" y="182080"/>
                  <a:pt x="1251105" y="181780"/>
                  <a:pt x="1250505" y="181180"/>
                </a:cubicBezTo>
                <a:cubicBezTo>
                  <a:pt x="1249904" y="180580"/>
                  <a:pt x="1249604" y="179851"/>
                  <a:pt x="1249604" y="178994"/>
                </a:cubicBezTo>
                <a:lnTo>
                  <a:pt x="1249604" y="5144"/>
                </a:lnTo>
                <a:cubicBezTo>
                  <a:pt x="1249604" y="4287"/>
                  <a:pt x="1249904" y="3558"/>
                  <a:pt x="1250505" y="2958"/>
                </a:cubicBezTo>
                <a:cubicBezTo>
                  <a:pt x="1251105" y="2358"/>
                  <a:pt x="1251833" y="2058"/>
                  <a:pt x="1252691" y="2058"/>
                </a:cubicBezTo>
                <a:close/>
                <a:moveTo>
                  <a:pt x="1109816" y="2058"/>
                </a:moveTo>
                <a:lnTo>
                  <a:pt x="1165108" y="2058"/>
                </a:lnTo>
                <a:cubicBezTo>
                  <a:pt x="1176595" y="2058"/>
                  <a:pt x="1186754" y="4201"/>
                  <a:pt x="1195583" y="8487"/>
                </a:cubicBezTo>
                <a:cubicBezTo>
                  <a:pt x="1204413" y="12774"/>
                  <a:pt x="1211228" y="18860"/>
                  <a:pt x="1216029" y="26747"/>
                </a:cubicBezTo>
                <a:cubicBezTo>
                  <a:pt x="1220829" y="34633"/>
                  <a:pt x="1223230" y="43806"/>
                  <a:pt x="1223230" y="54264"/>
                </a:cubicBezTo>
                <a:lnTo>
                  <a:pt x="1223230" y="129874"/>
                </a:lnTo>
                <a:cubicBezTo>
                  <a:pt x="1223230" y="140332"/>
                  <a:pt x="1220829" y="149505"/>
                  <a:pt x="1216029" y="157391"/>
                </a:cubicBezTo>
                <a:cubicBezTo>
                  <a:pt x="1211228" y="165278"/>
                  <a:pt x="1204413" y="171365"/>
                  <a:pt x="1195583" y="175651"/>
                </a:cubicBezTo>
                <a:cubicBezTo>
                  <a:pt x="1186754" y="179937"/>
                  <a:pt x="1176595" y="182080"/>
                  <a:pt x="1165108" y="182080"/>
                </a:cubicBezTo>
                <a:lnTo>
                  <a:pt x="1109816" y="182080"/>
                </a:lnTo>
                <a:cubicBezTo>
                  <a:pt x="1108958" y="182080"/>
                  <a:pt x="1108230" y="181780"/>
                  <a:pt x="1107630" y="181180"/>
                </a:cubicBezTo>
                <a:cubicBezTo>
                  <a:pt x="1107029" y="180580"/>
                  <a:pt x="1106729" y="179851"/>
                  <a:pt x="1106729" y="178994"/>
                </a:cubicBezTo>
                <a:lnTo>
                  <a:pt x="1106729" y="5144"/>
                </a:lnTo>
                <a:cubicBezTo>
                  <a:pt x="1106729" y="4287"/>
                  <a:pt x="1107029" y="3558"/>
                  <a:pt x="1107630" y="2958"/>
                </a:cubicBezTo>
                <a:cubicBezTo>
                  <a:pt x="1108230" y="2358"/>
                  <a:pt x="1108958" y="2058"/>
                  <a:pt x="1109816" y="2058"/>
                </a:cubicBezTo>
                <a:close/>
                <a:moveTo>
                  <a:pt x="1438761" y="0"/>
                </a:moveTo>
                <a:cubicBezTo>
                  <a:pt x="1450420" y="0"/>
                  <a:pt x="1460707" y="2272"/>
                  <a:pt x="1469622" y="6816"/>
                </a:cubicBezTo>
                <a:cubicBezTo>
                  <a:pt x="1478538" y="11359"/>
                  <a:pt x="1485439" y="17746"/>
                  <a:pt x="1490325" y="25975"/>
                </a:cubicBezTo>
                <a:cubicBezTo>
                  <a:pt x="1495211" y="34204"/>
                  <a:pt x="1497655" y="43806"/>
                  <a:pt x="1497655" y="54779"/>
                </a:cubicBezTo>
                <a:lnTo>
                  <a:pt x="1497655" y="56064"/>
                </a:lnTo>
                <a:cubicBezTo>
                  <a:pt x="1497655" y="56922"/>
                  <a:pt x="1497355" y="57693"/>
                  <a:pt x="1496754" y="58379"/>
                </a:cubicBezTo>
                <a:cubicBezTo>
                  <a:pt x="1496154" y="59065"/>
                  <a:pt x="1495426" y="59408"/>
                  <a:pt x="1494568" y="59408"/>
                </a:cubicBezTo>
                <a:lnTo>
                  <a:pt x="1464479" y="60694"/>
                </a:lnTo>
                <a:cubicBezTo>
                  <a:pt x="1462422" y="60694"/>
                  <a:pt x="1461393" y="59751"/>
                  <a:pt x="1461393" y="57865"/>
                </a:cubicBezTo>
                <a:lnTo>
                  <a:pt x="1461393" y="54522"/>
                </a:lnTo>
                <a:cubicBezTo>
                  <a:pt x="1461393" y="47492"/>
                  <a:pt x="1459335" y="41834"/>
                  <a:pt x="1455221" y="37548"/>
                </a:cubicBezTo>
                <a:cubicBezTo>
                  <a:pt x="1451106" y="33262"/>
                  <a:pt x="1445619" y="31118"/>
                  <a:pt x="1438761" y="31118"/>
                </a:cubicBezTo>
                <a:cubicBezTo>
                  <a:pt x="1431903" y="31118"/>
                  <a:pt x="1426417" y="33262"/>
                  <a:pt x="1422302" y="37548"/>
                </a:cubicBezTo>
                <a:cubicBezTo>
                  <a:pt x="1418187" y="41834"/>
                  <a:pt x="1416130" y="47492"/>
                  <a:pt x="1416130" y="54522"/>
                </a:cubicBezTo>
                <a:lnTo>
                  <a:pt x="1416130" y="129874"/>
                </a:lnTo>
                <a:cubicBezTo>
                  <a:pt x="1416130" y="136903"/>
                  <a:pt x="1418187" y="142518"/>
                  <a:pt x="1422302" y="146719"/>
                </a:cubicBezTo>
                <a:cubicBezTo>
                  <a:pt x="1426417" y="150919"/>
                  <a:pt x="1431903" y="153019"/>
                  <a:pt x="1438761" y="153019"/>
                </a:cubicBezTo>
                <a:cubicBezTo>
                  <a:pt x="1445619" y="153019"/>
                  <a:pt x="1451106" y="150919"/>
                  <a:pt x="1455221" y="146719"/>
                </a:cubicBezTo>
                <a:cubicBezTo>
                  <a:pt x="1459335" y="142518"/>
                  <a:pt x="1461393" y="136903"/>
                  <a:pt x="1461393" y="129874"/>
                </a:cubicBezTo>
                <a:lnTo>
                  <a:pt x="1461393" y="126530"/>
                </a:lnTo>
                <a:cubicBezTo>
                  <a:pt x="1461393" y="124644"/>
                  <a:pt x="1462422" y="123701"/>
                  <a:pt x="1464479" y="123701"/>
                </a:cubicBezTo>
                <a:lnTo>
                  <a:pt x="1494568" y="124987"/>
                </a:lnTo>
                <a:cubicBezTo>
                  <a:pt x="1495426" y="124987"/>
                  <a:pt x="1496154" y="125287"/>
                  <a:pt x="1496754" y="125887"/>
                </a:cubicBezTo>
                <a:cubicBezTo>
                  <a:pt x="1497355" y="126487"/>
                  <a:pt x="1497655" y="127216"/>
                  <a:pt x="1497655" y="128073"/>
                </a:cubicBezTo>
                <a:lnTo>
                  <a:pt x="1497655" y="128845"/>
                </a:lnTo>
                <a:cubicBezTo>
                  <a:pt x="1497655" y="139818"/>
                  <a:pt x="1495211" y="149505"/>
                  <a:pt x="1490325" y="157906"/>
                </a:cubicBezTo>
                <a:cubicBezTo>
                  <a:pt x="1485439" y="166307"/>
                  <a:pt x="1478538" y="172779"/>
                  <a:pt x="1469622" y="177322"/>
                </a:cubicBezTo>
                <a:cubicBezTo>
                  <a:pt x="1460707" y="181866"/>
                  <a:pt x="1450420" y="184137"/>
                  <a:pt x="1438761" y="184137"/>
                </a:cubicBezTo>
                <a:cubicBezTo>
                  <a:pt x="1427103" y="184137"/>
                  <a:pt x="1416816" y="181823"/>
                  <a:pt x="1407900" y="177194"/>
                </a:cubicBezTo>
                <a:cubicBezTo>
                  <a:pt x="1398985" y="172565"/>
                  <a:pt x="1392084" y="165964"/>
                  <a:pt x="1387198" y="157391"/>
                </a:cubicBezTo>
                <a:cubicBezTo>
                  <a:pt x="1382312" y="148819"/>
                  <a:pt x="1379868" y="138875"/>
                  <a:pt x="1379868" y="127559"/>
                </a:cubicBezTo>
                <a:lnTo>
                  <a:pt x="1379868" y="56064"/>
                </a:lnTo>
                <a:cubicBezTo>
                  <a:pt x="1379868" y="44920"/>
                  <a:pt x="1382312" y="35105"/>
                  <a:pt x="1387198" y="26618"/>
                </a:cubicBezTo>
                <a:cubicBezTo>
                  <a:pt x="1392084" y="18131"/>
                  <a:pt x="1398985" y="11573"/>
                  <a:pt x="1407900" y="6944"/>
                </a:cubicBezTo>
                <a:cubicBezTo>
                  <a:pt x="1416816" y="2315"/>
                  <a:pt x="1427103" y="0"/>
                  <a:pt x="1438761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1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SE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33856AC3-6116-8174-FD2E-F72B2D1D226C}"/>
              </a:ext>
            </a:extLst>
          </p:cNvPr>
          <p:cNvSpPr txBox="1"/>
          <p:nvPr/>
        </p:nvSpPr>
        <p:spPr>
          <a:xfrm>
            <a:off x="8593800" y="1129725"/>
            <a:ext cx="2303598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B5C7E7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UTBILDNINGAR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B5C7E7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7BBC0029-1D0D-3E52-8949-DF0D1FA9ADA9}"/>
              </a:ext>
            </a:extLst>
          </p:cNvPr>
          <p:cNvSpPr txBox="1"/>
          <p:nvPr/>
        </p:nvSpPr>
        <p:spPr>
          <a:xfrm>
            <a:off x="7421429" y="401113"/>
            <a:ext cx="2303598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B5C7E7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SERIEANMÄLNINGAR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B5C7E7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87DE3002-1E4F-6EA0-46C3-151AFC95F35E}"/>
              </a:ext>
            </a:extLst>
          </p:cNvPr>
          <p:cNvSpPr txBox="1"/>
          <p:nvPr/>
        </p:nvSpPr>
        <p:spPr>
          <a:xfrm rot="3531629">
            <a:off x="7121325" y="1842508"/>
            <a:ext cx="2303598" cy="379656"/>
          </a:xfrm>
          <a:prstGeom prst="rect">
            <a:avLst/>
          </a:prstGeom>
          <a:noFill/>
        </p:spPr>
        <p:txBody>
          <a:bodyPr wrap="square" rtlCol="0" anchor="ctr">
            <a:prstTxWarp prst="textArchUp">
              <a:avLst>
                <a:gd name="adj" fmla="val 10486266"/>
              </a:avLst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B5C7E7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TRÄNINGSMATCHER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B5C7E7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98E952FB-07FE-1981-DF58-D4D397B1049C}"/>
              </a:ext>
            </a:extLst>
          </p:cNvPr>
          <p:cNvSpPr txBox="1"/>
          <p:nvPr/>
        </p:nvSpPr>
        <p:spPr>
          <a:xfrm>
            <a:off x="9150366" y="2207822"/>
            <a:ext cx="259875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B5C7E7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LEDARMÖTE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B5C7E7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1B9A7F48-2851-BE58-504D-FAA00DA9A43C}"/>
              </a:ext>
            </a:extLst>
          </p:cNvPr>
          <p:cNvSpPr txBox="1"/>
          <p:nvPr/>
        </p:nvSpPr>
        <p:spPr>
          <a:xfrm>
            <a:off x="9307327" y="3309840"/>
            <a:ext cx="2303598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B5C7E7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SERIESTART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B5C7E7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4E1622FC-A4DA-7948-75D9-0A1EE1D4170E}"/>
              </a:ext>
            </a:extLst>
          </p:cNvPr>
          <p:cNvSpPr txBox="1"/>
          <p:nvPr/>
        </p:nvSpPr>
        <p:spPr>
          <a:xfrm rot="18127038">
            <a:off x="2576937" y="1860174"/>
            <a:ext cx="2676275" cy="379656"/>
          </a:xfrm>
          <a:prstGeom prst="rect">
            <a:avLst/>
          </a:prstGeom>
          <a:noFill/>
        </p:spPr>
        <p:txBody>
          <a:bodyPr wrap="square" rtlCol="0" anchor="ctr">
            <a:prstTxWarp prst="textArchUp">
              <a:avLst>
                <a:gd name="adj" fmla="val 10028133"/>
              </a:avLst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98BC80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TRÄNINGSMATCHER / CUP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98BC80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39" name="TextBox 21">
            <a:extLst>
              <a:ext uri="{FF2B5EF4-FFF2-40B4-BE49-F238E27FC236}">
                <a16:creationId xmlns:a16="http://schemas.microsoft.com/office/drawing/2014/main" id="{829B5A13-60B1-EEC2-3F0C-986B83F0ED88}"/>
              </a:ext>
            </a:extLst>
          </p:cNvPr>
          <p:cNvSpPr txBox="1"/>
          <p:nvPr/>
        </p:nvSpPr>
        <p:spPr>
          <a:xfrm rot="18406039">
            <a:off x="6531213" y="4605882"/>
            <a:ext cx="3135600" cy="728479"/>
          </a:xfrm>
          <a:prstGeom prst="rect">
            <a:avLst/>
          </a:prstGeom>
          <a:noFill/>
        </p:spPr>
        <p:txBody>
          <a:bodyPr wrap="square" rtlCol="0" anchor="ctr">
            <a:prstTxWarp prst="textArchDown">
              <a:avLst>
                <a:gd name="adj" fmla="val 20994170"/>
              </a:avLst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600" normalizeH="0" baseline="0" noProof="0" dirty="0">
                <a:ln>
                  <a:noFill/>
                </a:ln>
                <a:solidFill>
                  <a:srgbClr val="F4B183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SERIEMATCHER</a:t>
            </a:r>
            <a:endParaRPr kumimoji="0" lang="en-SE" sz="2000" b="0" i="0" u="none" strike="noStrike" kern="0" cap="none" spc="600" normalizeH="0" baseline="0" noProof="0" dirty="0">
              <a:ln>
                <a:noFill/>
              </a:ln>
              <a:solidFill>
                <a:srgbClr val="F4B183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40" name="TextBox 21">
            <a:extLst>
              <a:ext uri="{FF2B5EF4-FFF2-40B4-BE49-F238E27FC236}">
                <a16:creationId xmlns:a16="http://schemas.microsoft.com/office/drawing/2014/main" id="{EC9451FF-9F4E-10FB-8C3F-839E75E22FD2}"/>
              </a:ext>
            </a:extLst>
          </p:cNvPr>
          <p:cNvSpPr txBox="1"/>
          <p:nvPr/>
        </p:nvSpPr>
        <p:spPr>
          <a:xfrm>
            <a:off x="936828" y="4492971"/>
            <a:ext cx="2303598" cy="9543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FE69A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FÖRENINGSUPPDRAG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FE69A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A-LAGS MATCHER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FE69A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KIOSK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FFE69A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41" name="TextBox 21">
            <a:extLst>
              <a:ext uri="{FF2B5EF4-FFF2-40B4-BE49-F238E27FC236}">
                <a16:creationId xmlns:a16="http://schemas.microsoft.com/office/drawing/2014/main" id="{A86923F1-F650-DD95-0816-B2C40F8E5D60}"/>
              </a:ext>
            </a:extLst>
          </p:cNvPr>
          <p:cNvSpPr txBox="1"/>
          <p:nvPr/>
        </p:nvSpPr>
        <p:spPr>
          <a:xfrm>
            <a:off x="1677657" y="959291"/>
            <a:ext cx="2303598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98BC80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ÖVERGÅNGSPERIOD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98BC80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FRIMÅNAD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98BC80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42" name="TextBox 21">
            <a:extLst>
              <a:ext uri="{FF2B5EF4-FFF2-40B4-BE49-F238E27FC236}">
                <a16:creationId xmlns:a16="http://schemas.microsoft.com/office/drawing/2014/main" id="{3EA6E931-F3BF-48C7-C645-AF5EF4679DC0}"/>
              </a:ext>
            </a:extLst>
          </p:cNvPr>
          <p:cNvSpPr txBox="1"/>
          <p:nvPr/>
        </p:nvSpPr>
        <p:spPr>
          <a:xfrm rot="2509483">
            <a:off x="2819678" y="4867644"/>
            <a:ext cx="3135600" cy="728479"/>
          </a:xfrm>
          <a:prstGeom prst="rect">
            <a:avLst/>
          </a:prstGeom>
          <a:noFill/>
        </p:spPr>
        <p:txBody>
          <a:bodyPr wrap="square" rtlCol="0" anchor="ctr">
            <a:prstTxWarp prst="textArchDown">
              <a:avLst>
                <a:gd name="adj" fmla="val 20994170"/>
              </a:avLst>
            </a:prstTxWarp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600" normalizeH="0" baseline="0" noProof="0" dirty="0">
                <a:ln>
                  <a:noFill/>
                </a:ln>
                <a:solidFill>
                  <a:srgbClr val="FFE69A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SERIEMATCHER</a:t>
            </a:r>
            <a:endParaRPr kumimoji="0" lang="en-SE" sz="2000" b="0" i="0" u="none" strike="noStrike" kern="0" cap="none" spc="600" normalizeH="0" baseline="0" noProof="0" dirty="0">
              <a:ln>
                <a:noFill/>
              </a:ln>
              <a:solidFill>
                <a:srgbClr val="FFE69A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43" name="TextBox 21">
            <a:extLst>
              <a:ext uri="{FF2B5EF4-FFF2-40B4-BE49-F238E27FC236}">
                <a16:creationId xmlns:a16="http://schemas.microsoft.com/office/drawing/2014/main" id="{9D92DFD1-6F83-3BBC-CF5F-CECCA534DB94}"/>
              </a:ext>
            </a:extLst>
          </p:cNvPr>
          <p:cNvSpPr txBox="1"/>
          <p:nvPr/>
        </p:nvSpPr>
        <p:spPr>
          <a:xfrm>
            <a:off x="8656416" y="5061298"/>
            <a:ext cx="2598756" cy="9543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4B183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FÖRENINGSUPPDRAG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4B183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A-LAGS MATCHER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4B183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KIOSK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F4B183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44" name="TextBox 21">
            <a:extLst>
              <a:ext uri="{FF2B5EF4-FFF2-40B4-BE49-F238E27FC236}">
                <a16:creationId xmlns:a16="http://schemas.microsoft.com/office/drawing/2014/main" id="{F3DC5AE6-98BE-A00F-0731-9950318F6C8D}"/>
              </a:ext>
            </a:extLst>
          </p:cNvPr>
          <p:cNvSpPr txBox="1"/>
          <p:nvPr/>
        </p:nvSpPr>
        <p:spPr>
          <a:xfrm>
            <a:off x="4916269" y="6305899"/>
            <a:ext cx="259875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LEDIGT / UPPEHÅLL </a:t>
            </a:r>
          </a:p>
        </p:txBody>
      </p:sp>
      <p:sp>
        <p:nvSpPr>
          <p:cNvPr id="46" name="TextBox 21">
            <a:extLst>
              <a:ext uri="{FF2B5EF4-FFF2-40B4-BE49-F238E27FC236}">
                <a16:creationId xmlns:a16="http://schemas.microsoft.com/office/drawing/2014/main" id="{B97ECAE7-DA54-CE10-F371-BB7D646FF632}"/>
              </a:ext>
            </a:extLst>
          </p:cNvPr>
          <p:cNvSpPr txBox="1"/>
          <p:nvPr/>
        </p:nvSpPr>
        <p:spPr>
          <a:xfrm>
            <a:off x="9172383" y="4044888"/>
            <a:ext cx="2303598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sv-SE" sz="1867" b="0" i="0" u="none" strike="noStrike" kern="0" cap="none" spc="0" normalizeH="0" baseline="0" noProof="0" dirty="0">
                <a:ln>
                  <a:noFill/>
                </a:ln>
                <a:solidFill>
                  <a:srgbClr val="F4B183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ANMÄLAN ESKILSCUPEN / WFC</a:t>
            </a:r>
            <a:endParaRPr kumimoji="0" lang="en-US" sz="1867" b="0" i="0" u="none" strike="noStrike" kern="0" cap="none" spc="0" normalizeH="0" baseline="0" noProof="0" dirty="0">
              <a:ln>
                <a:noFill/>
              </a:ln>
              <a:solidFill>
                <a:srgbClr val="F4B183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48" name="TextBox 21">
            <a:extLst>
              <a:ext uri="{FF2B5EF4-FFF2-40B4-BE49-F238E27FC236}">
                <a16:creationId xmlns:a16="http://schemas.microsoft.com/office/drawing/2014/main" id="{5F54EA85-1851-1946-BFB2-71F53AE6B6BC}"/>
              </a:ext>
            </a:extLst>
          </p:cNvPr>
          <p:cNvSpPr txBox="1"/>
          <p:nvPr/>
        </p:nvSpPr>
        <p:spPr>
          <a:xfrm>
            <a:off x="2521719" y="6136434"/>
            <a:ext cx="259875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FFE69A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ESKILSCUPEN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FFE69A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49" name="TextBox 21">
            <a:extLst>
              <a:ext uri="{FF2B5EF4-FFF2-40B4-BE49-F238E27FC236}">
                <a16:creationId xmlns:a16="http://schemas.microsoft.com/office/drawing/2014/main" id="{68E6FA8F-7F79-57FB-96D6-8D925165D60C}"/>
              </a:ext>
            </a:extLst>
          </p:cNvPr>
          <p:cNvSpPr txBox="1"/>
          <p:nvPr/>
        </p:nvSpPr>
        <p:spPr>
          <a:xfrm>
            <a:off x="234289" y="2117403"/>
            <a:ext cx="328112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98BC80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UTBILDNINGAR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98BC80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52" name="TextBox 21">
            <a:extLst>
              <a:ext uri="{FF2B5EF4-FFF2-40B4-BE49-F238E27FC236}">
                <a16:creationId xmlns:a16="http://schemas.microsoft.com/office/drawing/2014/main" id="{AD98D4C1-710E-06D6-830B-3E9130BE2183}"/>
              </a:ext>
            </a:extLst>
          </p:cNvPr>
          <p:cNvSpPr txBox="1"/>
          <p:nvPr/>
        </p:nvSpPr>
        <p:spPr>
          <a:xfrm>
            <a:off x="4387700" y="292891"/>
            <a:ext cx="259875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LEDIGT / UPPEHÅLL </a:t>
            </a:r>
          </a:p>
        </p:txBody>
      </p:sp>
      <p:sp>
        <p:nvSpPr>
          <p:cNvPr id="2" name="TextBox 21">
            <a:extLst>
              <a:ext uri="{FF2B5EF4-FFF2-40B4-BE49-F238E27FC236}">
                <a16:creationId xmlns:a16="http://schemas.microsoft.com/office/drawing/2014/main" id="{04CE1025-6705-7078-F8C1-06B8CED00189}"/>
              </a:ext>
            </a:extLst>
          </p:cNvPr>
          <p:cNvSpPr txBox="1"/>
          <p:nvPr/>
        </p:nvSpPr>
        <p:spPr>
          <a:xfrm>
            <a:off x="2300403" y="497174"/>
            <a:ext cx="31503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98BC80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AVSLUTNING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98BC80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  <p:sp>
        <p:nvSpPr>
          <p:cNvPr id="3" name="TextBox 21">
            <a:extLst>
              <a:ext uri="{FF2B5EF4-FFF2-40B4-BE49-F238E27FC236}">
                <a16:creationId xmlns:a16="http://schemas.microsoft.com/office/drawing/2014/main" id="{23D4740B-C269-524C-4D0B-44C033FE9E35}"/>
              </a:ext>
            </a:extLst>
          </p:cNvPr>
          <p:cNvSpPr txBox="1"/>
          <p:nvPr/>
        </p:nvSpPr>
        <p:spPr>
          <a:xfrm>
            <a:off x="539425" y="2642863"/>
            <a:ext cx="2598756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A9D18E"/>
                </a:solidFill>
                <a:effectLst/>
                <a:uLnTx/>
                <a:uFillTx/>
                <a:latin typeface="Barlow Semi Condensed" panose="00000506000000000000" pitchFamily="2" charset="0"/>
                <a:ea typeface="+mn-ea"/>
                <a:cs typeface="Arial"/>
                <a:sym typeface="Arial"/>
              </a:rPr>
              <a:t>WILHELM FRIBERG MINNESCUP</a:t>
            </a:r>
            <a:endParaRPr kumimoji="0" lang="en-SE" sz="1867" b="0" i="0" u="none" strike="noStrike" kern="0" cap="none" spc="0" normalizeH="0" baseline="0" noProof="0" dirty="0">
              <a:ln>
                <a:noFill/>
              </a:ln>
              <a:solidFill>
                <a:srgbClr val="A9D18E"/>
              </a:solidFill>
              <a:effectLst/>
              <a:uLnTx/>
              <a:uFillTx/>
              <a:latin typeface="Barlow Semi Condensed" panose="00000506000000000000" pitchFamily="2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405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94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2AAF2F-0C6E-ECDB-4F75-CFE854031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med rundade hörn 5">
            <a:extLst>
              <a:ext uri="{FF2B5EF4-FFF2-40B4-BE49-F238E27FC236}">
                <a16:creationId xmlns:a16="http://schemas.microsoft.com/office/drawing/2014/main" id="{1A283A94-D89A-B4D1-49DB-A419B0B06330}"/>
              </a:ext>
            </a:extLst>
          </p:cNvPr>
          <p:cNvSpPr/>
          <p:nvPr/>
        </p:nvSpPr>
        <p:spPr>
          <a:xfrm>
            <a:off x="370878" y="884397"/>
            <a:ext cx="1645920" cy="66294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TRÄNINGAR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OCH MATCHER</a:t>
            </a:r>
          </a:p>
        </p:txBody>
      </p:sp>
      <p:sp>
        <p:nvSpPr>
          <p:cNvPr id="7" name="Rektangel med rundade hörn 6">
            <a:extLst>
              <a:ext uri="{FF2B5EF4-FFF2-40B4-BE49-F238E27FC236}">
                <a16:creationId xmlns:a16="http://schemas.microsoft.com/office/drawing/2014/main" id="{2EEEF601-2C91-01DF-D000-5F3DFC9F9A0E}"/>
              </a:ext>
            </a:extLst>
          </p:cNvPr>
          <p:cNvSpPr/>
          <p:nvPr/>
        </p:nvSpPr>
        <p:spPr>
          <a:xfrm>
            <a:off x="4902162" y="1634490"/>
            <a:ext cx="2387676" cy="518922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Bokning av lokaler och rum på ÖIS-gården görs genom att huvudtränaren kontaktar ungdomsansvarig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Bokningar av planerna följer träningsschemats upplägg i relation till matchblock och träningstider  (bokningssystem för lediga tider)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Alla aktiviteter ska läggas in i </a:t>
            </a:r>
            <a:r>
              <a:rPr kumimoji="0" lang="sv-SE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sportadmin</a:t>
            </a: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ktangel med rundade hörn 12">
            <a:extLst>
              <a:ext uri="{FF2B5EF4-FFF2-40B4-BE49-F238E27FC236}">
                <a16:creationId xmlns:a16="http://schemas.microsoft.com/office/drawing/2014/main" id="{787E5E8B-E92C-076D-626A-46A9BEC15D71}"/>
              </a:ext>
            </a:extLst>
          </p:cNvPr>
          <p:cNvSpPr/>
          <p:nvPr/>
        </p:nvSpPr>
        <p:spPr>
          <a:xfrm>
            <a:off x="7353243" y="1634490"/>
            <a:ext cx="2387676" cy="518922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Följ föreningens namnsättning på lagens konton</a:t>
            </a:r>
            <a:b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(ex. OIS-</a:t>
            </a:r>
            <a:r>
              <a:rPr kumimoji="0" lang="sv-SE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UngdomP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</a:t>
            </a:r>
            <a:r>
              <a:rPr kumimoji="0" lang="sv-SE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Fxxxx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Publicera innehåll som lyfter glädje, laganda och prestation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Om resultat publiceras ska alla resultat publiceras (både vinst och förlust)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Visa respekt – inga negativa kommentarer om domare, motståndare eller andra föreningar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Bilder och video publiceras endast med spelares godkännande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Alla spelare ska uppmärksammas under säsongen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Rekrytering via sociala medier sker endast i dialog med ungdomsansvarig</a:t>
            </a:r>
          </a:p>
        </p:txBody>
      </p:sp>
      <p:sp>
        <p:nvSpPr>
          <p:cNvPr id="14" name="Rektangel med rundade hörn 13">
            <a:extLst>
              <a:ext uri="{FF2B5EF4-FFF2-40B4-BE49-F238E27FC236}">
                <a16:creationId xmlns:a16="http://schemas.microsoft.com/office/drawing/2014/main" id="{7852E4E8-90CE-7C6D-85FC-B09A218C74EA}"/>
              </a:ext>
            </a:extLst>
          </p:cNvPr>
          <p:cNvSpPr/>
          <p:nvPr/>
        </p:nvSpPr>
        <p:spPr>
          <a:xfrm>
            <a:off x="9804324" y="1634490"/>
            <a:ext cx="2387676" cy="518922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 representerar alltid ÖIS på ett professionellt sätt genom gott uppförande, rätt klädsel och respektfullt agerande – i träning, match, utbildningar, möten och i alla sammanhang där vi företräder föreningen.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Varje ledare ska läsa igenom verksamhetsplanen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Ett nytt belastningsregister ska uppvisas årligen av alla ledare</a:t>
            </a:r>
          </a:p>
        </p:txBody>
      </p:sp>
      <p:sp>
        <p:nvSpPr>
          <p:cNvPr id="15" name="Rektangel med rundade hörn 14">
            <a:extLst>
              <a:ext uri="{FF2B5EF4-FFF2-40B4-BE49-F238E27FC236}">
                <a16:creationId xmlns:a16="http://schemas.microsoft.com/office/drawing/2014/main" id="{D2E60359-DC31-B593-4812-0FEB3AC9ABC3}"/>
              </a:ext>
            </a:extLst>
          </p:cNvPr>
          <p:cNvSpPr/>
          <p:nvPr/>
        </p:nvSpPr>
        <p:spPr>
          <a:xfrm>
            <a:off x="0" y="1634490"/>
            <a:ext cx="2387676" cy="518922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Spelaren i centrum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Plocka undan använda mål och övrigt material från planen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Respektera varandras tider. Spelare och ledare undanbedes vara på planen innan avsatt start – samt kom snabbt av planen efter avslutad träning eller match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Registrera/rapportera närvaro via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sportadmin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</a:t>
            </a:r>
          </a:p>
        </p:txBody>
      </p:sp>
      <p:sp>
        <p:nvSpPr>
          <p:cNvPr id="16" name="Rektangel med rundade hörn 15">
            <a:extLst>
              <a:ext uri="{FF2B5EF4-FFF2-40B4-BE49-F238E27FC236}">
                <a16:creationId xmlns:a16="http://schemas.microsoft.com/office/drawing/2014/main" id="{F27F2092-A7AD-BEB1-9434-C37E26BC8C2C}"/>
              </a:ext>
            </a:extLst>
          </p:cNvPr>
          <p:cNvSpPr/>
          <p:nvPr/>
        </p:nvSpPr>
        <p:spPr>
          <a:xfrm>
            <a:off x="2451081" y="1634490"/>
            <a:ext cx="2387676" cy="518922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Inga föräldrar, supportrar eller spelare får vistas i samlingslokalen utan tillstånd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Alla spelare, ledare och personal hjälps åt att hålla rent och fräscht med ordning och reda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Vi samsas och delar på anläggningen tillsammans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Sista personen som lämnar ÖIS-gården ansvarar för att kontrollera att allt är stängt, släckt och låst. Se till att dörrar är stängda och att båda grindarna är låsta.</a:t>
            </a:r>
          </a:p>
        </p:txBody>
      </p:sp>
      <p:sp>
        <p:nvSpPr>
          <p:cNvPr id="17" name="Rektangel med rundade hörn 16">
            <a:extLst>
              <a:ext uri="{FF2B5EF4-FFF2-40B4-BE49-F238E27FC236}">
                <a16:creationId xmlns:a16="http://schemas.microsoft.com/office/drawing/2014/main" id="{B1B7DC46-F465-41AB-7C3A-553A8AC3374D}"/>
              </a:ext>
            </a:extLst>
          </p:cNvPr>
          <p:cNvSpPr/>
          <p:nvPr/>
        </p:nvSpPr>
        <p:spPr>
          <a:xfrm>
            <a:off x="2821959" y="884397"/>
            <a:ext cx="1645920" cy="66294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ÖIS-GÅRDEN</a:t>
            </a:r>
          </a:p>
        </p:txBody>
      </p:sp>
      <p:sp>
        <p:nvSpPr>
          <p:cNvPr id="18" name="Rektangel med rundade hörn 17">
            <a:extLst>
              <a:ext uri="{FF2B5EF4-FFF2-40B4-BE49-F238E27FC236}">
                <a16:creationId xmlns:a16="http://schemas.microsoft.com/office/drawing/2014/main" id="{4255DEAA-BDAB-DE00-76FD-4F270E138DA0}"/>
              </a:ext>
            </a:extLst>
          </p:cNvPr>
          <p:cNvSpPr/>
          <p:nvPr/>
        </p:nvSpPr>
        <p:spPr>
          <a:xfrm>
            <a:off x="5273040" y="884397"/>
            <a:ext cx="1645920" cy="66294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BOKNINGAR</a:t>
            </a:r>
          </a:p>
        </p:txBody>
      </p:sp>
      <p:sp>
        <p:nvSpPr>
          <p:cNvPr id="19" name="Rektangel med rundade hörn 18">
            <a:extLst>
              <a:ext uri="{FF2B5EF4-FFF2-40B4-BE49-F238E27FC236}">
                <a16:creationId xmlns:a16="http://schemas.microsoft.com/office/drawing/2014/main" id="{B15AD72E-B4CD-EBB0-B58D-BB88994CA93E}"/>
              </a:ext>
            </a:extLst>
          </p:cNvPr>
          <p:cNvSpPr/>
          <p:nvPr/>
        </p:nvSpPr>
        <p:spPr>
          <a:xfrm>
            <a:off x="7724121" y="884397"/>
            <a:ext cx="1645920" cy="66294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SOCIALA MEDIER</a:t>
            </a:r>
          </a:p>
        </p:txBody>
      </p:sp>
      <p:sp>
        <p:nvSpPr>
          <p:cNvPr id="20" name="Rektangel med rundade hörn 19">
            <a:extLst>
              <a:ext uri="{FF2B5EF4-FFF2-40B4-BE49-F238E27FC236}">
                <a16:creationId xmlns:a16="http://schemas.microsoft.com/office/drawing/2014/main" id="{DC73066D-2EBB-5A1D-091A-C6FC1E4CB8B5}"/>
              </a:ext>
            </a:extLst>
          </p:cNvPr>
          <p:cNvSpPr/>
          <p:nvPr/>
        </p:nvSpPr>
        <p:spPr>
          <a:xfrm>
            <a:off x="10175202" y="872967"/>
            <a:ext cx="1645920" cy="662940"/>
          </a:xfrm>
          <a:prstGeom prst="roundRect">
            <a:avLst/>
          </a:prstGeom>
          <a:solidFill>
            <a:srgbClr val="780708"/>
          </a:solidFill>
          <a:ln>
            <a:solidFill>
              <a:srgbClr val="C5A74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ÖVRIGT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3A894407-B87C-7169-01AB-417D63D3B8D2}"/>
              </a:ext>
            </a:extLst>
          </p:cNvPr>
          <p:cNvSpPr txBox="1"/>
          <p:nvPr/>
        </p:nvSpPr>
        <p:spPr>
          <a:xfrm>
            <a:off x="2194034" y="115987"/>
            <a:ext cx="7803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REGLER &amp; FÖRHÅLLNINGSSÄTT - ÖIS UNGDOM</a:t>
            </a:r>
          </a:p>
        </p:txBody>
      </p:sp>
      <p:pic>
        <p:nvPicPr>
          <p:cNvPr id="26" name="Bildobjekt 25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3A4E9E38-EFEE-DC81-EAB1-19B1816D3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20" y="117308"/>
            <a:ext cx="503582" cy="50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02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4ECDF-3769-AC7A-11EE-7C064BADD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D3E8627D-70B3-DFEA-BE80-EA52E7BE4463}"/>
              </a:ext>
            </a:extLst>
          </p:cNvPr>
          <p:cNvSpPr txBox="1"/>
          <p:nvPr/>
        </p:nvSpPr>
        <p:spPr>
          <a:xfrm>
            <a:off x="4078299" y="543147"/>
            <a:ext cx="40354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TRÄNINGSTIDER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ÖIS UNGDOM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DF459A8-8712-AE11-8F95-D8259FB00202}"/>
              </a:ext>
            </a:extLst>
          </p:cNvPr>
          <p:cNvSpPr txBox="1"/>
          <p:nvPr/>
        </p:nvSpPr>
        <p:spPr>
          <a:xfrm>
            <a:off x="290149" y="2090172"/>
            <a:ext cx="116117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Träningstiderna i föreningen kommer framöver att byggas upp utifrån så kallade </a:t>
            </a:r>
            <a:r>
              <a:rPr kumimoji="0" lang="sv-S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slottider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Det innebär att träningstiderna justeras varje år utifrån spelarnas ålder, istället för att följa samma lag år efter år.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Detta upplägg görs för att skapa en rättvis fördelning av träningstider, ytor och spelformer, samtidigt som vi kan använda våra begränsade planer på ett mer effektivt sätt över tid.</a:t>
            </a:r>
          </a:p>
        </p:txBody>
      </p:sp>
    </p:spTree>
    <p:extLst>
      <p:ext uri="{BB962C8B-B14F-4D97-AF65-F5344CB8AC3E}">
        <p14:creationId xmlns:p14="http://schemas.microsoft.com/office/powerpoint/2010/main" val="365359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4E1A2A-5D4F-B4C2-07D2-232D11D26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A2AA35AD-B8CE-0B6A-8536-2239ABBA1BD7}"/>
              </a:ext>
            </a:extLst>
          </p:cNvPr>
          <p:cNvSpPr txBox="1"/>
          <p:nvPr/>
        </p:nvSpPr>
        <p:spPr>
          <a:xfrm>
            <a:off x="3811562" y="543147"/>
            <a:ext cx="45688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TRÄNINGSMALLAR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ÖIS UNGDOM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79FC4D69-7305-E7D2-92EC-29EAC5F95938}"/>
              </a:ext>
            </a:extLst>
          </p:cNvPr>
          <p:cNvSpPr txBox="1"/>
          <p:nvPr/>
        </p:nvSpPr>
        <p:spPr>
          <a:xfrm>
            <a:off x="290149" y="2090172"/>
            <a:ext cx="116117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 </a:t>
            </a:r>
            <a:r>
              <a:rPr kumimoji="0" lang="sv-S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träningsmallar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som tagits fram är till för att ge er ledare praktiska verktyg och stöd i planeringen av verksamheten. Mallarna kan användas som hjälp vid träningsplanering, säsongsplanering och strukturering av träningsinnehåll.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Tanken är att mallarna ska fungera som ett stöd och ett redskap i det dagliga arbetet, men de behöver inte följas slaviskt. För vissa lag kan de vara mycket användbara, medan andra lag kan använda delar av innehållet beroende på behov och nivå.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Mallarna är framtagna med utgångspunkt i Real Sociedads träningsmetodik och arbetssätt, och syftar till att skapa en tydligare struktur och röd tråd i utbildningen av våra spelare och ledare</a:t>
            </a:r>
          </a:p>
        </p:txBody>
      </p:sp>
    </p:spTree>
    <p:extLst>
      <p:ext uri="{BB962C8B-B14F-4D97-AF65-F5344CB8AC3E}">
        <p14:creationId xmlns:p14="http://schemas.microsoft.com/office/powerpoint/2010/main" val="2601638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52E9F0-0105-5F19-D104-0A5CF31FA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940567CC-E1FC-4A6C-460E-4725203EF622}"/>
              </a:ext>
            </a:extLst>
          </p:cNvPr>
          <p:cNvSpPr txBox="1"/>
          <p:nvPr/>
        </p:nvSpPr>
        <p:spPr>
          <a:xfrm>
            <a:off x="3811562" y="543147"/>
            <a:ext cx="45688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TRÄNINGSMALLAR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ÖIS UNGDOM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59B6C0EB-2420-6C9B-61EB-024F8DABF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781" y="1884580"/>
            <a:ext cx="4099561" cy="2306003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8A732534-3541-4181-3247-22D9622D8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658" y="1884580"/>
            <a:ext cx="4099561" cy="2306003"/>
          </a:xfrm>
          <a:prstGeom prst="rect">
            <a:avLst/>
          </a:prstGeom>
        </p:spPr>
      </p:pic>
      <p:pic>
        <p:nvPicPr>
          <p:cNvPr id="5" name="Bildobjekt 4" descr="En bild som visar text, programvara, Multimedieprogram, nummer&#10;&#10;AI-genererat innehåll kan vara felaktigt.">
            <a:extLst>
              <a:ext uri="{FF2B5EF4-FFF2-40B4-BE49-F238E27FC236}">
                <a16:creationId xmlns:a16="http://schemas.microsoft.com/office/drawing/2014/main" id="{34FD8F6C-BC6F-B1F7-DDCF-4E922093C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1781" y="4623317"/>
            <a:ext cx="4099561" cy="1771098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184D8F08-C6E4-3D79-1C9A-3E4AE8AE1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0658" y="4454798"/>
            <a:ext cx="4099560" cy="230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75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5E4FB-5322-67F5-AA08-13CBE9981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2CAE681-EC9C-81D3-E4B8-D880A6A6F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0" y="200025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717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4FA90F-8BCE-E4D4-909B-91B563F7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ruta 9">
            <a:extLst>
              <a:ext uri="{FF2B5EF4-FFF2-40B4-BE49-F238E27FC236}">
                <a16:creationId xmlns:a16="http://schemas.microsoft.com/office/drawing/2014/main" id="{7F993C68-B11F-E3A2-50EF-FC259BCB7327}"/>
              </a:ext>
            </a:extLst>
          </p:cNvPr>
          <p:cNvSpPr txBox="1"/>
          <p:nvPr/>
        </p:nvSpPr>
        <p:spPr>
          <a:xfrm>
            <a:off x="3289819" y="543147"/>
            <a:ext cx="56123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0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ALLMÄN INFORMATION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ÖIS UNGDOM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B90C91B0-30EE-BB52-B178-3ECEB2E3A6D3}"/>
              </a:ext>
            </a:extLst>
          </p:cNvPr>
          <p:cNvSpPr txBox="1"/>
          <p:nvPr/>
        </p:nvSpPr>
        <p:spPr>
          <a:xfrm>
            <a:off x="615794" y="2108964"/>
            <a:ext cx="43570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Eskilscupen v.31 30 juli – 2 augusti 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2014 - 2009 Pojkar och flickor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ÖIS betalar anmälningsavgiften 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62C82AE-5436-47CF-F67A-B0BF0A73603B}"/>
              </a:ext>
            </a:extLst>
          </p:cNvPr>
          <p:cNvSpPr txBox="1"/>
          <p:nvPr/>
        </p:nvSpPr>
        <p:spPr>
          <a:xfrm>
            <a:off x="601133" y="4102706"/>
            <a:ext cx="78863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Wilhelm Friberg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Minnescup</a:t>
            </a: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10–11 oktober, 17–18 oktober samt 24–25 oktober.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8D19C78E-7809-9270-FE76-A7F1CD54D318}"/>
              </a:ext>
            </a:extLst>
          </p:cNvPr>
          <p:cNvSpPr txBox="1"/>
          <p:nvPr/>
        </p:nvSpPr>
        <p:spPr>
          <a:xfrm>
            <a:off x="601133" y="4443689"/>
            <a:ext cx="7785485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Pojkar</a:t>
            </a: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P2019 (7 år) spelar 10 oktober, 5 mot 5, 1x20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P2018 (8 år) spelar 17 oktober, 5 mot 5, 1x20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P2017 (9 år) spelar 10–11 oktober (val av dag i anmälan), liten 7 mot 7, 1x25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P2016 (10 år) spelar 17–18 oktober (val av dag i anmälan), liten 7 mot 7, 1x25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P2015 (11 år) spelar 24–25 oktober (val av dag i anmälan), stor 7 mot 7, 1x25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Flickor</a:t>
            </a: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F2019 (7 år) spelar 11 oktober, 5 mot 5, 1x20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F2018 (8 år) spelar 18 oktober, 5 mot 5, 1x20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F2017 (9 år) spelar 11 oktober, liten 7 mot 7, 1x25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F2016 (10 år) spelar 18 oktober, liten 7 mot 7, 1x25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F2015 (11 år) spelar 25 oktober, stor 7 mot 7, 1x25 min, minst 4 matcher.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D1943B60-8AB1-E90B-91B5-36130FB432EC}"/>
              </a:ext>
            </a:extLst>
          </p:cNvPr>
          <p:cNvSpPr txBox="1"/>
          <p:nvPr/>
        </p:nvSpPr>
        <p:spPr>
          <a:xfrm>
            <a:off x="5435601" y="2108964"/>
            <a:ext cx="442806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Anmäl genom att maila följande information till 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max.pahlman@oisfotboll.se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Åldersgrupp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Antal 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Antal spelare totalt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Ansvarig ledare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Ansvarig ledares telefonnummer och mail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01FC4DA9-7F0C-1EA0-DCB7-3BF5E5FF8B8B}"/>
              </a:ext>
            </a:extLst>
          </p:cNvPr>
          <p:cNvSpPr txBox="1"/>
          <p:nvPr/>
        </p:nvSpPr>
        <p:spPr>
          <a:xfrm>
            <a:off x="8243414" y="4805327"/>
            <a:ext cx="373993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SOMMARCAMPS ÄR ÖPPNA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ANMÄLAN VIA HEMSIDAN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SOMMARCAMP V.25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REAL SOCIEDAD CAMP V.26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032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E194C"/>
            </a:gs>
            <a:gs pos="25000">
              <a:srgbClr val="0E194C"/>
            </a:gs>
            <a:gs pos="75000">
              <a:srgbClr val="780708"/>
            </a:gs>
            <a:gs pos="99000">
              <a:srgbClr val="780708"/>
            </a:gs>
          </a:gsLst>
          <a:lin ang="135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0610D0-32D9-B3BD-E68E-BF3808730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A9CB0D21-D828-674D-DC22-F6E7A122215D}"/>
              </a:ext>
            </a:extLst>
          </p:cNvPr>
          <p:cNvSpPr txBox="1"/>
          <p:nvPr/>
        </p:nvSpPr>
        <p:spPr>
          <a:xfrm>
            <a:off x="434310" y="2343418"/>
            <a:ext cx="1132338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8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Tack för ert fantastiska engagemang.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8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C5A7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Tillsammans fortsätter vi att utveckla ÖIS barn- och ungdomsverksamhet till en trygg, inspirerande och utvecklande miljö för alla våra spelare och ledare.</a:t>
            </a:r>
          </a:p>
        </p:txBody>
      </p:sp>
      <p:pic>
        <p:nvPicPr>
          <p:cNvPr id="3" name="Bildobjekt 2" descr="En bild som visar symbol, emblem, prydnad, logotyp&#10;&#10;AI-genererat innehåll kan vara felaktigt.">
            <a:extLst>
              <a:ext uri="{FF2B5EF4-FFF2-40B4-BE49-F238E27FC236}">
                <a16:creationId xmlns:a16="http://schemas.microsoft.com/office/drawing/2014/main" id="{CEEBE5E4-9BC4-E0E8-75F3-13C2AAF77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641" y="628650"/>
            <a:ext cx="1314718" cy="131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27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5" id="{B842FFB6-6BB2-EA48-B876-0F5D143A6288}" vid="{4A1DAF85-8B97-3A46-81C1-B1E7AE527C10}"/>
    </a:ext>
  </a:extLst>
</a:theme>
</file>

<file path=ppt/theme/theme3.xml><?xml version="1.0" encoding="utf-8"?>
<a:theme xmlns:a="http://schemas.openxmlformats.org/drawingml/2006/main" name="Office 2013 - 2022 Theme">
  <a:themeElements>
    <a:clrScheme name="Office 2013 - 2022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1479</Words>
  <Application>Microsoft Macintosh PowerPoint</Application>
  <PresentationFormat>Bredbild</PresentationFormat>
  <Paragraphs>443</Paragraphs>
  <Slides>17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17</vt:i4>
      </vt:variant>
    </vt:vector>
  </HeadingPairs>
  <TitlesOfParts>
    <vt:vector size="26" baseType="lpstr">
      <vt:lpstr>Aptos</vt:lpstr>
      <vt:lpstr>Aptos Display</vt:lpstr>
      <vt:lpstr>Arial</vt:lpstr>
      <vt:lpstr>Barlow Semi Condensed</vt:lpstr>
      <vt:lpstr>Barlow Semi Condensed SemiBold</vt:lpstr>
      <vt:lpstr>Calibri</vt:lpstr>
      <vt:lpstr>1_Office-tema</vt:lpstr>
      <vt:lpstr>2_Office-tema</vt:lpstr>
      <vt:lpstr>Office 2013 - 2022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 Påhlman</dc:creator>
  <cp:lastModifiedBy>Max Påhlman</cp:lastModifiedBy>
  <cp:revision>1</cp:revision>
  <dcterms:created xsi:type="dcterms:W3CDTF">2026-04-24T08:26:50Z</dcterms:created>
  <dcterms:modified xsi:type="dcterms:W3CDTF">2026-04-24T08:29:31Z</dcterms:modified>
</cp:coreProperties>
</file>