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D4C07070-5E63-264D-851B-51AEDAEB7EA9}">
          <p14:sldIdLst>
            <p14:sldId id="257"/>
          </p14:sldIdLst>
        </p14:section>
        <p14:section name="Pojklag" id="{7D19FB98-33F1-B647-B5DD-08E303FB6056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Flicklag" id="{07F8A853-7C60-7447-A2A0-48D3B381A063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A74F"/>
    <a:srgbClr val="A23056"/>
    <a:srgbClr val="2B4056"/>
    <a:srgbClr val="780708"/>
    <a:srgbClr val="0E1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37"/>
  </p:normalViewPr>
  <p:slideViewPr>
    <p:cSldViewPr snapToGrid="0">
      <p:cViewPr>
        <p:scale>
          <a:sx n="96" d="100"/>
          <a:sy n="96" d="100"/>
        </p:scale>
        <p:origin x="11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A1C38-D227-C642-834B-0FE93AFF6660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16584-ECE1-AE40-A23B-AF8C157B35F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780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34FD6-F9E1-5F55-1871-FD506D27D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4FB017A-5A58-7EED-2CF6-24829519E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9D46EA-7587-2E55-8530-3CB52985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C8B293-B7BF-8BA3-2D27-9EF7493B6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28E9FE-80D7-8656-9DA4-7BDC27B6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7236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C6E561-F1ED-03F4-D3A5-988484AF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14203D-2B75-183A-6334-2FD6A0A49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C991F9-8D4D-EA11-25B0-6A415F0E0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96E0A3-4EC9-FBF8-9707-38B0316B9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9F7FE5-8664-0918-E708-69D27C81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1945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27C047-704A-E267-79BB-62EDD3C5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C3BE32E-F610-4B21-7A40-35FE07DC8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45D2C2-1183-BC5B-6D4F-721AAF149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14EA3A-8ED8-35A1-6210-93F41774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A4E913-2E36-98C8-96AB-A0C57C663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1280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F929A7-BB08-AF31-210A-50255D15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0FA8EB-83C5-18EB-E63A-E0F814E0B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E75E7D3-1A71-E821-ABA6-7E78CF31A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93FCD78-C8CB-6AD9-887A-BAA198605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9897E9-00EF-A3AD-A886-AA9A5E454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9548EB1-61FF-9575-AE40-81E4279C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445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44BB52-4B47-3E8A-7695-05D930E91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68AC1CE-275D-937C-AE94-8BD3B3EA8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AA6812A-1D2E-0C6E-C416-CE6CEABE3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84577F4-64B6-3A1B-A0D8-FA9785CD3A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A95B669-6231-D312-1DEF-C85F57072A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77F6E5D-40C9-3519-B52A-579C6EFC5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E70799D-7ACC-9BB7-0A75-D3DD5653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CB9F28C-D479-9847-90BA-255ECEB8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725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B00985-985D-617F-4205-F0B4F8ED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1230355-2354-926F-F254-7130F135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1BC16D-891A-58CD-72E3-E8BCE140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7BC2FEC-D79A-ADEC-FB0F-5BAA970F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8682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4128AA5-824C-1A10-3ADC-317063AA6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BB4DD87-4155-7FBD-B284-BD587E9E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6783D91-5181-23FF-8EC1-B644DE31F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284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516A6B-AA5B-EE55-3E71-B392F425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E04FE1-B274-FB26-B8A4-208C1735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E15DF80-010E-9FF4-693E-7E1F9AB84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1FF843B-2DCC-A7BA-54B2-2F991106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9FEEA6-ADEB-D04D-72A9-8498DCB8A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03F360C-D3DE-F49A-8C42-E51024C8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03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F053B0-52F6-4316-05D4-04D90A757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E0B188-5B32-0419-4F49-FFEE20E2A0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ADCEEC1-421D-DCB9-7C1A-3B9937ABB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F9962B-C31C-AA07-348E-F773F26BB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3B51BD-BD33-DC68-287F-A972417E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C1B2D18-A02B-E749-CAA4-D7BD78F75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0565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E7CD59-43E2-7D4C-12DE-C168C8F87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2EAB24A-223F-2EB9-14F8-B16731418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A4BC6A-1B78-EB3F-940F-5DBD5C73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B34C91-50EF-D99A-714A-C023C412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1CD9EE-FCA8-B1F9-1AE6-CC4B8828F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731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A14DB57-31BF-1993-C81A-046A6FA6C9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B8E2C32-B6A6-8F85-ECC3-C4C9F730F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5C5745-3061-7661-3973-52244A3F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5AEB1B-4772-01F9-8D36-A7801D181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A925EC-CAB2-C665-07D0-E024F837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159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CA35083-CEF8-9FA3-9222-6376C3F1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1AF0847-F806-8A31-83A9-569623E64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CB7F28E-CC9C-A246-397A-AE705B244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DC8554-0E70-4540-8418-5A9A302963B3}" type="datetimeFigureOut">
              <a:rPr lang="sv-SE" smtClean="0"/>
              <a:t>2026-02-26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17005D-C60C-31EB-FE64-0D27598F3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1B0491-8B9F-2892-02D0-D9F164DF9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955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1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D4BDC-06E1-8D9B-1FAB-57831F5A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729199E-C32C-AF0A-3C90-3076790B4B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6538151"/>
              </p:ext>
            </p:extLst>
          </p:nvPr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F4B6682F-6198-AA8D-8598-0768CAA5DD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1F721FB6-3223-382E-A884-A180A749786D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Huvudansvar för lagets och gruppens helhet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Kontaktperson </a:t>
            </a:r>
            <a:r>
              <a:rPr lang="sv-SE" dirty="0" err="1"/>
              <a:t>Fogis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Kontakt och dialog med ungdomsansvarig kring helhet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Mer kollektivt fokus i träning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FA93345C-DF59-7E38-ABA2-3CE972C4C699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Ansvar för lagets och gruppens helhet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Support och stöd till huvudtränaren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Mer individuellt fokus i träning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Rapportera närvaro efter aktivitet (</a:t>
            </a:r>
            <a:r>
              <a:rPr lang="sv-SE" dirty="0" err="1"/>
              <a:t>LOK-Stöd</a:t>
            </a:r>
            <a:r>
              <a:rPr lang="sv-SE" dirty="0"/>
              <a:t>)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97D9E49C-A9EC-36AB-CCD7-4368BDA71FEA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Ansvarig för administration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Uppdatera och ”hålla igång” </a:t>
            </a:r>
            <a:r>
              <a:rPr lang="sv-SE" dirty="0" err="1"/>
              <a:t>Sportadmin</a:t>
            </a:r>
            <a:r>
              <a:rPr lang="sv-SE" dirty="0"/>
              <a:t> och </a:t>
            </a:r>
            <a:r>
              <a:rPr lang="sv-SE" dirty="0" err="1"/>
              <a:t>fogis</a:t>
            </a:r>
            <a:r>
              <a:rPr lang="sv-SE" dirty="0"/>
              <a:t> i samverkan med ungdomsansvarig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Beställning av kläder och material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93EB1DE6-4AB6-14A3-D738-47185388147F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(Förslagsvis en föräldragrupp)</a:t>
            </a:r>
          </a:p>
          <a:p>
            <a:pPr algn="ctr"/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Hantering av obligatoriska aktiviteter (bollkallar, 50/50, kiosken,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Hantering av lagkassa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Hantera externa saker som rör laget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F4614B3-65D7-6AE9-7A49-C0A396F3D47E}"/>
              </a:ext>
            </a:extLst>
          </p:cNvPr>
          <p:cNvSpPr txBox="1"/>
          <p:nvPr/>
        </p:nvSpPr>
        <p:spPr>
          <a:xfrm>
            <a:off x="4395757" y="120237"/>
            <a:ext cx="34004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4000" b="1" dirty="0">
                <a:solidFill>
                  <a:srgbClr val="C5A74F"/>
                </a:solidFill>
              </a:rPr>
              <a:t>LEDARGRUPP</a:t>
            </a:r>
          </a:p>
          <a:p>
            <a:pPr algn="ctr"/>
            <a:r>
              <a:rPr lang="sv-SE" sz="2400" b="1" dirty="0">
                <a:solidFill>
                  <a:srgbClr val="C5A74F"/>
                </a:solidFill>
              </a:rPr>
              <a:t>ÖIS UNGDOM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BCE53B6-51C1-B673-49AF-B695F0CC66E8}"/>
              </a:ext>
            </a:extLst>
          </p:cNvPr>
          <p:cNvSpPr txBox="1"/>
          <p:nvPr/>
        </p:nvSpPr>
        <p:spPr>
          <a:xfrm>
            <a:off x="4059833" y="6071844"/>
            <a:ext cx="4072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400" b="1" dirty="0">
                <a:solidFill>
                  <a:srgbClr val="C5A74F"/>
                </a:solidFill>
              </a:rPr>
              <a:t>STRUKTUR OCH UPPGIFTER</a:t>
            </a:r>
            <a:endParaRPr lang="sv-SE" sz="1400" b="1" dirty="0">
              <a:solidFill>
                <a:srgbClr val="C5A7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32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DC0ABF-B74E-D350-C46C-0CFC83FDC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27D0AEA-4352-35B6-2F51-25ED93E9D194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08BF0072-B97B-F004-78D2-4197FB7C07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618B8423-61C1-4F9C-E058-145663C62506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AFC6F046-967A-8D4B-0AFA-0CDC2933B936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8B79ED6B-657B-4B7A-AD90-E00F5E3054E4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33923F6B-EC69-5492-D9B0-4D07F1822398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316B2C10-D53E-D8E0-2153-5197DCC52AC6}"/>
              </a:ext>
            </a:extLst>
          </p:cNvPr>
          <p:cNvSpPr txBox="1"/>
          <p:nvPr/>
        </p:nvSpPr>
        <p:spPr>
          <a:xfrm>
            <a:off x="5723140" y="201380"/>
            <a:ext cx="7457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HJ</a:t>
            </a:r>
          </a:p>
        </p:txBody>
      </p:sp>
    </p:spTree>
    <p:extLst>
      <p:ext uri="{BB962C8B-B14F-4D97-AF65-F5344CB8AC3E}">
        <p14:creationId xmlns:p14="http://schemas.microsoft.com/office/powerpoint/2010/main" val="271741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BDA86F-A9CD-AA9F-1B6B-47AB0DA9D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78FE0E3-1819-676D-EB10-C3355836AF24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25E79ACA-F7E5-8D3D-E416-87B638F0CA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CF12DB14-7D46-C77C-C6A2-44CE233730CC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EF011F0D-56BD-D2ED-DB2E-098578AC616C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DCC55F5F-0F05-DD24-1CCE-43D5588C7A6A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F0B444BC-D594-EECB-6183-E1F326D0429B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4DE696A-8A64-CDE2-A34A-7D751B25E7B5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P2011</a:t>
            </a:r>
          </a:p>
        </p:txBody>
      </p:sp>
    </p:spTree>
    <p:extLst>
      <p:ext uri="{BB962C8B-B14F-4D97-AF65-F5344CB8AC3E}">
        <p14:creationId xmlns:p14="http://schemas.microsoft.com/office/powerpoint/2010/main" val="2096455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84BDE0-0271-83A9-CCA0-BEECB4280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054B515-9890-0AD8-E2C9-156DD2996FC7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5E78AC22-13CC-AF39-08F6-8F5CB7845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CA2C87A7-D09F-6EC8-6B2B-593C404DB6D5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03335723-1CEC-86D6-850E-3F21D0C9F274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38CE0A2F-9E94-0F93-D349-00FBE653A9CF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7542ADC1-E2FA-7125-ED50-4CD90B7B0D24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8163375-D406-6B3F-A3D2-499F2C694CAD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P2012</a:t>
            </a:r>
          </a:p>
        </p:txBody>
      </p:sp>
    </p:spTree>
    <p:extLst>
      <p:ext uri="{BB962C8B-B14F-4D97-AF65-F5344CB8AC3E}">
        <p14:creationId xmlns:p14="http://schemas.microsoft.com/office/powerpoint/2010/main" val="93283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C3564-9DCD-3699-94FC-D00E9232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3427A8D-6358-EDFA-199F-A951E696D76D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2110DBB8-936F-4D51-CA9B-8E09B0AE0C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57EE7BCC-07D2-D715-79D7-087D70B7BE96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878CBFDF-F9A3-2FB4-F134-B20AA919FFCE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3B99D290-5739-F337-842B-BC3EE7053DD2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B7BD86C9-765B-9241-EA3D-0A089A7D2EA1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04CD1E9-6784-3EDC-AF70-D02B4F464A03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P2013</a:t>
            </a:r>
          </a:p>
        </p:txBody>
      </p:sp>
    </p:spTree>
    <p:extLst>
      <p:ext uri="{BB962C8B-B14F-4D97-AF65-F5344CB8AC3E}">
        <p14:creationId xmlns:p14="http://schemas.microsoft.com/office/powerpoint/2010/main" val="401218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8A5CF1-AF73-DB21-F8DA-C046ACEB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71CE3D8-BE1F-96BA-DF2C-3AF2B2141CB3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58C0B2BC-EC51-0917-0240-595C9B458D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9D2973F7-499E-65D5-E3DB-822906AD4C2D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0B5B20E5-3167-0BC4-4810-7A9E0292BD2D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4DC71991-838B-B31A-7DE3-A62EB100870E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291C5F22-09F2-CEDA-0D7C-1DDD3F374630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7F01E0C-D32A-D21E-F4B2-DF4266DCD59F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P2014</a:t>
            </a:r>
          </a:p>
        </p:txBody>
      </p:sp>
    </p:spTree>
    <p:extLst>
      <p:ext uri="{BB962C8B-B14F-4D97-AF65-F5344CB8AC3E}">
        <p14:creationId xmlns:p14="http://schemas.microsoft.com/office/powerpoint/2010/main" val="1985307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14286B-0D14-D75C-514D-B01AF97E2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DC014FD-B0BD-FF59-52B1-1B56CE1F6243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4A8835BF-8151-6D81-BF86-EFB8920154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404A0EF9-7521-FCFC-B0BA-844CA87C4EA3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D82DA763-33B1-FBA1-7D8A-739F6F4FE80B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FC1134B5-4AF9-CBCB-649A-BAAC7DD43047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25847E54-9D57-84F6-5612-7C96C3284E88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07717ED-2E7C-87C0-61B6-CE1EB0135024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P2015</a:t>
            </a:r>
          </a:p>
        </p:txBody>
      </p:sp>
    </p:spTree>
    <p:extLst>
      <p:ext uri="{BB962C8B-B14F-4D97-AF65-F5344CB8AC3E}">
        <p14:creationId xmlns:p14="http://schemas.microsoft.com/office/powerpoint/2010/main" val="2778290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3AF8F3-25B7-E3AD-ED1E-C260F0556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56B54AD-06BD-F03C-561A-639E32AF8B7F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667FA0FC-0408-614F-A6B5-CEDB566F91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5DF5D83C-48E2-F89E-AF28-7B22B6BC7A48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CD9931CF-E54C-6AA0-EF1F-EAFF20E943CB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83B13509-4FBB-C1B0-7D3D-34B73AFD2FBF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D852070D-D870-0D87-BE79-E8547571E1BF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C6575EC-53A5-F968-350E-BEAC1F960296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P2016</a:t>
            </a:r>
          </a:p>
        </p:txBody>
      </p:sp>
    </p:spTree>
    <p:extLst>
      <p:ext uri="{BB962C8B-B14F-4D97-AF65-F5344CB8AC3E}">
        <p14:creationId xmlns:p14="http://schemas.microsoft.com/office/powerpoint/2010/main" val="370385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640EB9-34D7-94F6-3321-927D668FF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A078096-BAE6-98ED-02EE-81EC61BA6706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29604447-22E1-7A05-5914-0E829651CC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DAB38AE9-B1C3-D01F-0C63-60E002E9582A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50EC9690-95E4-7E75-4CAA-2E105A9DA921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9571560E-59C6-70B9-7152-350A62112F3B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F5127676-3314-3724-35AF-B6CA8D805BA4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2A18F4D-15EC-5C29-7D18-1BD15633F151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P2017</a:t>
            </a:r>
          </a:p>
        </p:txBody>
      </p:sp>
    </p:spTree>
    <p:extLst>
      <p:ext uri="{BB962C8B-B14F-4D97-AF65-F5344CB8AC3E}">
        <p14:creationId xmlns:p14="http://schemas.microsoft.com/office/powerpoint/2010/main" val="3512762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E7E058-40B8-17E5-959B-14F26A715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9F542FD-C1B8-8E2A-DC79-ED44ADDE797F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285A3258-A6A9-8070-EB36-CB9A595174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C8ED2EC2-6701-67F7-394F-2AE72A92CD4E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5657746C-5578-EC6C-C753-73546029A882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83111730-7B2C-EF2B-B80D-D8148A23AD12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78246EBD-F946-D3BC-63AD-FE6BF1E52440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8C895B7-BDA6-2576-B825-CE02486FB6B2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P2018</a:t>
            </a:r>
          </a:p>
        </p:txBody>
      </p:sp>
    </p:spTree>
    <p:extLst>
      <p:ext uri="{BB962C8B-B14F-4D97-AF65-F5344CB8AC3E}">
        <p14:creationId xmlns:p14="http://schemas.microsoft.com/office/powerpoint/2010/main" val="18218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98785D-4605-F8BA-1103-8EDE09146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A83E77D-B352-1F9E-0678-79B6157402E7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72BA0276-F9AB-5EF2-288C-43C0E37916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1A9B952A-AC82-82EB-3CAE-91C7CE7F5E14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82E0B2F4-B192-5038-7893-F0DD764FA8DB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13913FEC-FE97-A5D2-0F1C-D5BF5B1B4BF2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F9A8DE2F-5C93-148C-B957-FCF537612A5D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F9556A5-089C-B24A-1427-5FB7E5FA8A59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P2019</a:t>
            </a:r>
          </a:p>
        </p:txBody>
      </p:sp>
    </p:spTree>
    <p:extLst>
      <p:ext uri="{BB962C8B-B14F-4D97-AF65-F5344CB8AC3E}">
        <p14:creationId xmlns:p14="http://schemas.microsoft.com/office/powerpoint/2010/main" val="619508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7789BE-DEE8-1474-3787-217F4F179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DF2AA51-6F03-5492-5646-CB0731422277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10A49C8C-3036-50EE-240B-A83FAB6F29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959B1C9C-43C8-0991-BEBE-C93D3B3C98A9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C8E7AA5C-403B-2AEC-4404-068FC88181F0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AE115025-447C-434F-D6B0-324279AAE7BB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96675F37-1EB3-14C4-3001-193587786F3A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/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2C71098-8D3F-C72C-845B-24074B4FAEF6}"/>
              </a:ext>
            </a:extLst>
          </p:cNvPr>
          <p:cNvSpPr txBox="1"/>
          <p:nvPr/>
        </p:nvSpPr>
        <p:spPr>
          <a:xfrm>
            <a:off x="5299949" y="209497"/>
            <a:ext cx="1592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>
                <a:solidFill>
                  <a:srgbClr val="C5A74F"/>
                </a:solidFill>
              </a:rPr>
              <a:t>P2020</a:t>
            </a:r>
          </a:p>
        </p:txBody>
      </p:sp>
    </p:spTree>
    <p:extLst>
      <p:ext uri="{BB962C8B-B14F-4D97-AF65-F5344CB8AC3E}">
        <p14:creationId xmlns:p14="http://schemas.microsoft.com/office/powerpoint/2010/main" val="1881295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CD4512-51D7-5925-81DB-2D3E9193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F97080D-CD61-949F-3599-753D86FC6995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33C317B8-4CCC-8E24-2BD3-C6283434B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1D240694-9A06-E714-805D-AD359B2D9326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D7C30ACE-05A9-8ECE-5256-9EBFCEF180A8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557217B7-F6BC-87AB-FCA8-67A942FD3AF2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50494632-DBAE-CE71-BE4A-ECDF2119CD72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C39A8E5-6050-CD85-D997-137E26E83BA4}"/>
              </a:ext>
            </a:extLst>
          </p:cNvPr>
          <p:cNvSpPr txBox="1"/>
          <p:nvPr/>
        </p:nvSpPr>
        <p:spPr>
          <a:xfrm>
            <a:off x="5723140" y="201380"/>
            <a:ext cx="7217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DJ</a:t>
            </a:r>
          </a:p>
        </p:txBody>
      </p:sp>
    </p:spTree>
    <p:extLst>
      <p:ext uri="{BB962C8B-B14F-4D97-AF65-F5344CB8AC3E}">
        <p14:creationId xmlns:p14="http://schemas.microsoft.com/office/powerpoint/2010/main" val="2756845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98130-D49C-DBD3-61E1-672744DB9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2EA8E96-740E-6EF3-8309-5AF12211CCFA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55DB8663-8036-A620-7CD7-4E6BFA3C3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DA096D44-BD13-2C57-8F70-A8ED652DBCAC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ACFD5C31-01DC-86D3-2CE1-310331CD5710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4E656323-104C-5662-E4E0-D0D19462772F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5320BFDB-A12C-20BB-3E25-ED15A7FFD978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47B112D-740C-F431-34FE-A093893194E3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2011</a:t>
            </a:r>
          </a:p>
        </p:txBody>
      </p:sp>
    </p:spTree>
    <p:extLst>
      <p:ext uri="{BB962C8B-B14F-4D97-AF65-F5344CB8AC3E}">
        <p14:creationId xmlns:p14="http://schemas.microsoft.com/office/powerpoint/2010/main" val="2582313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F561CB-7EFF-C7BA-B87D-4C6029B8F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832182B-8CF7-4133-34E2-8969DFD0D2D3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905D91D7-341F-8155-2E42-960C5FA394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69672ED0-F985-0ACC-0CC2-123E3CCF82DB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B79ACC53-19B0-6761-043A-F2C8065C2E61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94FB67CA-DA6B-2480-77E0-096AF69F163B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340BDB96-C853-135E-BF64-BC2B95FFEF01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AD40D5D-A915-26B8-F6E5-879BAD90D4F9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3468871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53C308-B667-7AFD-8611-A6201270F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21FD30A-189F-6CA5-9C7B-388EA7E24F9E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16615136-8B70-E7DF-770F-8EC094E16B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632BD29A-50F1-A2D2-BEE1-E71A884AE2C3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F41DEF6B-5FB8-47C4-E872-C8949FF63216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2DB3A7FB-7DB2-7EA7-AD4D-A3240FC15BCB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F4D40782-8670-4F26-75A5-AB28F253D0A6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C396E2F-54D4-D584-0C34-2CBCE12D6200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2013</a:t>
            </a:r>
          </a:p>
        </p:txBody>
      </p:sp>
    </p:spTree>
    <p:extLst>
      <p:ext uri="{BB962C8B-B14F-4D97-AF65-F5344CB8AC3E}">
        <p14:creationId xmlns:p14="http://schemas.microsoft.com/office/powerpoint/2010/main" val="2102339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F6C0A3-A9CC-E2ED-2DAA-2EDA09AFA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5B4DCCF-1315-0E66-BAC7-C5549EA4F2E7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561D8297-5F04-1D29-FFD7-E8426DE768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6BDE9CD8-5CF7-ED46-68B0-2A76912C95C8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06B716E7-A84C-0CB4-7BB0-CAE67525E54E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1E556FD7-04EA-04D6-E434-B37179E290FA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51184022-E2FB-211F-8786-4E2B9A8A8BEE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8DDBA7A-9C7A-C804-9AED-010A41E72182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282691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A1CF12-205D-6096-69B3-F31AE120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61B3E06-D8FF-B80B-D697-1C96FD1C7D85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3CFC4A95-DFBF-66F1-D399-742A09CE73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23995587-6552-868F-1BB0-98120C6CFFBE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C2EF85C8-C139-01C4-6C70-474B9646C4F2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D1C0CB30-D222-9A7F-B15C-741F97D97E6C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9C7B0325-8814-77E3-DD41-E07173C7656A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371B7B6-1653-3BA1-C9E0-1E2234452C61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243743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3CBF3A-9294-CEA3-5EF8-BC0D18909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846A67B-742C-64E7-D3C5-B81BCB9B8165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87BB6CF2-CB4B-3C67-9874-E73934427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09DB0F5C-1559-E0AE-8B88-CB91813CF115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38A862A3-1E2C-5CE5-FC21-137759BB14D1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B8C036B3-C2A4-A62D-5977-D7FF26DB1534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1054A0CD-E776-1700-8FBD-19A75D0B6F76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C867D55-CAD7-9069-192D-55DF06DD543D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360053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0C64F1-00E3-0866-9795-68BA3016C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141E0C9-0710-A7C4-72CC-69C981E3A8B0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56462AE7-931F-6F5C-F7A1-074A11458F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728E579B-B855-BD57-51CF-8D5EBFADA155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47B32430-3B27-0567-39D3-B52117721B3C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9CFA7F3D-7D2D-B150-FBD7-04CB4DB077D9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DD0E1887-2CF5-A8F5-0608-65701AD4CFE1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DB81F54-7B0B-B284-8425-DF86DAEDEE50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050705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A666E0-168D-A6E6-9545-F92D4888E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885298F-B512-B77B-53F2-51CDEB6B8EE4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8AA1D69C-6AF4-A584-946F-C5C28C6C55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AA65E4C5-DA80-1C1D-6A29-CF602B988C83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540BEC13-0663-E487-17FD-8800EE31A0A1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939C08DA-913B-147E-A1E7-B65B9D435A3C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BDCE6BDF-8EB7-5051-A029-8583ABA8F35C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1935FDD-E88D-2023-B1B3-2DE546180C78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2018</a:t>
            </a:r>
          </a:p>
        </p:txBody>
      </p:sp>
    </p:spTree>
    <p:extLst>
      <p:ext uri="{BB962C8B-B14F-4D97-AF65-F5344CB8AC3E}">
        <p14:creationId xmlns:p14="http://schemas.microsoft.com/office/powerpoint/2010/main" val="2135580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27BBDC-CA6A-A0AA-8A7A-C4DCAC6A4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2FD8DE2-26F1-6622-99DE-15900D5675A6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DE7E95E7-AE47-64C6-0E88-817029E6B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59466A01-D270-D154-4C42-970A7E57475D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28412EFE-150E-3065-8C7A-8A28F0CFC8DC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4FED5B6D-92DB-654B-62BF-0D3E4AE4E8AB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F6E1A866-AAA7-6836-3A74-82B1EB3C9077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448ABB6-5A2A-5069-274C-713BFC1B911C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689184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D6E136-EB9D-3FEC-4A9A-AA6564481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0CDBA6-EACB-6A18-9373-D21B2437C9FF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A62C499D-F359-350F-F860-046D479A12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173F0E2D-5C5D-FAE0-86FD-15369634C9C6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34894CCB-346F-9BD6-4519-9EE927D9434C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3F544FDE-6EAC-8F05-0691-43FAC2116A4B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7A09B026-8894-FD5D-B8C3-44901FE37ABA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Namn: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671BDF5-A317-5898-1311-B2AAA5865B80}"/>
              </a:ext>
            </a:extLst>
          </p:cNvPr>
          <p:cNvSpPr txBox="1"/>
          <p:nvPr/>
        </p:nvSpPr>
        <p:spPr>
          <a:xfrm>
            <a:off x="5299949" y="209497"/>
            <a:ext cx="1556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4000" b="1" dirty="0">
                <a:solidFill>
                  <a:srgbClr val="C5A74F"/>
                </a:solidFill>
                <a:latin typeface="Aptos" panose="02110004020202020204"/>
              </a:rPr>
              <a:t>F</a:t>
            </a: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97759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433</Words>
  <Application>Microsoft Macintosh PowerPoint</Application>
  <PresentationFormat>Bredbild</PresentationFormat>
  <Paragraphs>221</Paragraphs>
  <Slides>23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Påhlman</dc:creator>
  <cp:lastModifiedBy>Max Påhlman</cp:lastModifiedBy>
  <cp:revision>2</cp:revision>
  <cp:lastPrinted>2026-02-26T18:53:06Z</cp:lastPrinted>
  <dcterms:created xsi:type="dcterms:W3CDTF">2026-02-26T18:47:29Z</dcterms:created>
  <dcterms:modified xsi:type="dcterms:W3CDTF">2026-02-26T19:48:50Z</dcterms:modified>
</cp:coreProperties>
</file>