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4564"/>
    <p:restoredTop sz="96197"/>
  </p:normalViewPr>
  <p:slideViewPr>
    <p:cSldViewPr snapToGrid="0" snapToObjects="1">
      <p:cViewPr varScale="1">
        <p:scale>
          <a:sx n="93" d="100"/>
          <a:sy n="93" d="100"/>
        </p:scale>
        <p:origin x="232" y="86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94" d="100"/>
          <a:sy n="94" d="100"/>
        </p:scale>
        <p:origin x="3752" y="1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="0" i="0">
                <a:latin typeface="Arial" panose="020B0604020202020204" pitchFamily="34" charset="0"/>
              </a:defRPr>
            </a:lvl1pPr>
          </a:lstStyle>
          <a:p>
            <a:endParaRPr lang="sv-SE" dirty="0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="0" i="0">
                <a:latin typeface="Arial" panose="020B0604020202020204" pitchFamily="34" charset="0"/>
              </a:defRPr>
            </a:lvl1pPr>
          </a:lstStyle>
          <a:p>
            <a:fld id="{74CFE0BE-138F-A84A-8AF6-CCC70926A6C8}" type="datetimeFigureOut">
              <a:rPr lang="sv-SE" smtClean="0"/>
              <a:pPr/>
              <a:t>2022-10-10</a:t>
            </a:fld>
            <a:endParaRPr lang="sv-SE" dirty="0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 dirty="0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sv-SE"/>
              <a:t>Klicka här för att ändra format på bakgrundstexten
Nivå två
Nivå tre
Nivå fyra
Nivå fem</a:t>
            </a:r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="0" i="0">
                <a:latin typeface="Arial" panose="020B0604020202020204" pitchFamily="34" charset="0"/>
              </a:defRPr>
            </a:lvl1pPr>
          </a:lstStyle>
          <a:p>
            <a:endParaRPr lang="sv-SE" dirty="0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i="0">
                <a:latin typeface="Arial" panose="020B0604020202020204" pitchFamily="34" charset="0"/>
              </a:defRPr>
            </a:lvl1pPr>
          </a:lstStyle>
          <a:p>
            <a:fld id="{6D4EB7EE-B601-AD45-928C-1EFEF61AA6EC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669579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b="0" i="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4EB7EE-B601-AD45-928C-1EFEF61AA6EC}" type="slidenum">
              <a:rPr lang="sv-SE" smtClean="0"/>
              <a:t>1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729489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8A65288E-72CE-FF42-B8F7-70E4C72E0A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A17D8D4A-0188-FE49-A906-F0A3BD9DAD6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D2DAFDFF-35F1-754B-9C46-19A80E9098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377F9-5977-464F-826D-C56660062B7F}" type="datetimeFigureOut">
              <a:rPr lang="sv-SE" smtClean="0"/>
              <a:t>2022-10-10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305F180E-DC2B-2344-B39A-236344AC24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B231AA08-FEBD-CF43-81D4-2F4AAED872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80304-4A55-754E-92B6-816B3E99D199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5412145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C052C039-32E6-9F47-852D-1FCCBC6626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73D9F974-9596-CE4D-8F90-AA6515C1B0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93C6B6B0-8E58-0E4D-BCC8-8955CFC5B9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377F9-5977-464F-826D-C56660062B7F}" type="datetimeFigureOut">
              <a:rPr lang="sv-SE" smtClean="0"/>
              <a:t>2022-10-10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72AB7FA6-FE34-274E-A2B8-F1BA6D3CDE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D469FA95-7E37-B348-A01D-F88CB5ED8A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80304-4A55-754E-92B6-816B3E99D199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0130218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255A1972-DB32-9543-AC5D-A1F73DD343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7C909FC3-55D0-7C47-AAC3-EBE233D90D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AAA04A04-BDA2-1D48-A126-2C8BA88522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377F9-5977-464F-826D-C56660062B7F}" type="datetimeFigureOut">
              <a:rPr lang="sv-SE" smtClean="0"/>
              <a:t>2022-10-10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B6964985-8F57-334B-A112-44897A20F3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AFB06CE2-F7E0-5B4F-BEBF-6853BADDC3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80304-4A55-754E-92B6-816B3E99D199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2788314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0322107B-D016-FA42-957F-F4E9893CB9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7F9F8FE6-7761-8F4D-A264-8502C6FE0B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A36586FF-7D77-564B-9EE2-247D54AC9A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563CD194-BC53-3C43-94D8-DE7990D24A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377F9-5977-464F-826D-C56660062B7F}" type="datetimeFigureOut">
              <a:rPr lang="sv-SE" smtClean="0"/>
              <a:t>2022-10-10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B7790758-DD43-3846-AA65-92AFB2A8C8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B5C60B33-011E-814F-BC71-8524237A1C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80304-4A55-754E-92B6-816B3E99D199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9241815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819E182-277C-CD48-89FC-85869F97F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C3D38C67-D4EC-F24F-A25C-68996D3040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EDFCCC6D-5977-864C-B840-A81790FEDC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56839DC3-6E56-3F47-8404-04024C58A6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3625D8FC-9EDE-A44E-BE57-BD50C7993C5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7" name="Platshållare för datum 6">
            <a:extLst>
              <a:ext uri="{FF2B5EF4-FFF2-40B4-BE49-F238E27FC236}">
                <a16:creationId xmlns:a16="http://schemas.microsoft.com/office/drawing/2014/main" id="{7291287B-371D-A14F-97BE-09AA81E385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377F9-5977-464F-826D-C56660062B7F}" type="datetimeFigureOut">
              <a:rPr lang="sv-SE" smtClean="0"/>
              <a:t>2022-10-10</a:t>
            </a:fld>
            <a:endParaRPr lang="sv-SE"/>
          </a:p>
        </p:txBody>
      </p:sp>
      <p:sp>
        <p:nvSpPr>
          <p:cNvPr id="8" name="Platshållare för sidfot 7">
            <a:extLst>
              <a:ext uri="{FF2B5EF4-FFF2-40B4-BE49-F238E27FC236}">
                <a16:creationId xmlns:a16="http://schemas.microsoft.com/office/drawing/2014/main" id="{2509F97C-E3A5-384B-8B21-7E799D0980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9" name="Platshållare för bildnummer 8">
            <a:extLst>
              <a:ext uri="{FF2B5EF4-FFF2-40B4-BE49-F238E27FC236}">
                <a16:creationId xmlns:a16="http://schemas.microsoft.com/office/drawing/2014/main" id="{BE4C9B09-120E-5548-9631-F87D23A04B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80304-4A55-754E-92B6-816B3E99D199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810939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2C464555-F1F6-E142-9F8E-63EFDF5438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datum 2">
            <a:extLst>
              <a:ext uri="{FF2B5EF4-FFF2-40B4-BE49-F238E27FC236}">
                <a16:creationId xmlns:a16="http://schemas.microsoft.com/office/drawing/2014/main" id="{F2E0C0BD-5AB4-E849-9361-F8391E670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377F9-5977-464F-826D-C56660062B7F}" type="datetimeFigureOut">
              <a:rPr lang="sv-SE" smtClean="0"/>
              <a:t>2022-10-10</a:t>
            </a:fld>
            <a:endParaRPr lang="sv-SE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982251A9-3DE9-7A4A-8B3F-1FE9D95C9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9738569C-48B0-194E-877E-EE9161BF92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80304-4A55-754E-92B6-816B3E99D199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4556117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>
            <a:extLst>
              <a:ext uri="{FF2B5EF4-FFF2-40B4-BE49-F238E27FC236}">
                <a16:creationId xmlns:a16="http://schemas.microsoft.com/office/drawing/2014/main" id="{81698F39-238B-2040-BD77-E81E755099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377F9-5977-464F-826D-C56660062B7F}" type="datetimeFigureOut">
              <a:rPr lang="sv-SE" smtClean="0"/>
              <a:t>2022-10-10</a:t>
            </a:fld>
            <a:endParaRPr lang="sv-SE"/>
          </a:p>
        </p:txBody>
      </p:sp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75378638-08A3-5549-94A4-C6CBC4BF50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A35F5F0E-60A4-8646-B4EA-80A875A4BC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80304-4A55-754E-92B6-816B3E99D199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4774039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A7FAAF8-2713-7C45-9594-8D0F8B1FD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E8C96D8C-4EA1-844D-8CFC-99B41F0A47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D635ADD6-E8C5-4F42-88AE-FFF0B469AD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CF815FA0-E13A-3749-AE60-9C50F3D034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377F9-5977-464F-826D-C56660062B7F}" type="datetimeFigureOut">
              <a:rPr lang="sv-SE" smtClean="0"/>
              <a:t>2022-10-10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222A6A09-D36D-7D48-BB44-35FC7A439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8BDB5D3A-6F63-B84E-9950-94C6E3E92C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80304-4A55-754E-92B6-816B3E99D199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8703018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405B5A5D-43E2-1E42-A923-AFA3653CE9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>
            <a:extLst>
              <a:ext uri="{FF2B5EF4-FFF2-40B4-BE49-F238E27FC236}">
                <a16:creationId xmlns:a16="http://schemas.microsoft.com/office/drawing/2014/main" id="{B051D809-6A2E-7E4C-9EDE-82F68E67D3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v-SE"/>
              <a:t>Klicka på ikonen för att lägga till en bild</a:t>
            </a:r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38036ABA-139A-5F47-A594-D527644558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0354CBBC-33AC-D046-B493-5FC1B44F8A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377F9-5977-464F-826D-C56660062B7F}" type="datetimeFigureOut">
              <a:rPr lang="sv-SE" smtClean="0"/>
              <a:t>2022-10-10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F23FB978-79B3-F94F-B2C3-8522EF2916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41E7DEF0-C412-584C-9019-0109585FE0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80304-4A55-754E-92B6-816B3E99D199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0845063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A197ECD2-EB8C-E847-98D4-0B714F5679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4E980AFB-E43B-B248-AE4D-CE6A20129E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09A2ACCE-1E40-7B4B-A0A9-76959DDD41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377F9-5977-464F-826D-C56660062B7F}" type="datetimeFigureOut">
              <a:rPr lang="sv-SE" smtClean="0"/>
              <a:t>2022-10-10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8943348C-A0B3-5746-9C57-9FCAE6A160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8FDD06D6-BEF5-8347-9E68-007524569A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80304-4A55-754E-92B6-816B3E99D199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4838271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>
            <a:extLst>
              <a:ext uri="{FF2B5EF4-FFF2-40B4-BE49-F238E27FC236}">
                <a16:creationId xmlns:a16="http://schemas.microsoft.com/office/drawing/2014/main" id="{B437B012-5A9C-2E4F-B912-97AD635B2B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5EFB2379-3794-EE4B-89C0-9CA963CAD6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F1FF64C1-1A0F-ED41-8E07-BE5A127523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377F9-5977-464F-826D-C56660062B7F}" type="datetimeFigureOut">
              <a:rPr lang="sv-SE" smtClean="0"/>
              <a:t>2022-10-10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5CFBB51B-053F-B848-9176-95C367B9E5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C69E33CE-7652-954F-9819-BEB6E6F5AF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80304-4A55-754E-92B6-816B3E99D199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6084409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>
            <a:extLst>
              <a:ext uri="{FF2B5EF4-FFF2-40B4-BE49-F238E27FC236}">
                <a16:creationId xmlns:a16="http://schemas.microsoft.com/office/drawing/2014/main" id="{81698F39-238B-2040-BD77-E81E755099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377F9-5977-464F-826D-C56660062B7F}" type="datetimeFigureOut">
              <a:rPr lang="sv-SE" smtClean="0"/>
              <a:t>2022-10-10</a:t>
            </a:fld>
            <a:endParaRPr lang="sv-SE"/>
          </a:p>
        </p:txBody>
      </p:sp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75378638-08A3-5549-94A4-C6CBC4BF50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A35F5F0E-60A4-8646-B4EA-80A875A4BC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80304-4A55-754E-92B6-816B3E99D199}" type="slidenum">
              <a:rPr lang="sv-SE" smtClean="0"/>
              <a:t>‹#›</a:t>
            </a:fld>
            <a:endParaRPr lang="sv-SE"/>
          </a:p>
        </p:txBody>
      </p:sp>
      <p:pic>
        <p:nvPicPr>
          <p:cNvPr id="6" name="Bildobjekt 5" descr="En bild som visar clipart&#10;&#10;Automatiskt genererad beskrivning">
            <a:extLst>
              <a:ext uri="{FF2B5EF4-FFF2-40B4-BE49-F238E27FC236}">
                <a16:creationId xmlns:a16="http://schemas.microsoft.com/office/drawing/2014/main" id="{547C4CEC-4580-CA4C-B26B-333B85A6812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638550" y="957118"/>
            <a:ext cx="4914900" cy="2006600"/>
          </a:xfrm>
          <a:prstGeom prst="rect">
            <a:avLst/>
          </a:prstGeom>
        </p:spPr>
      </p:pic>
      <p:sp>
        <p:nvSpPr>
          <p:cNvPr id="7" name="textruta 6">
            <a:extLst>
              <a:ext uri="{FF2B5EF4-FFF2-40B4-BE49-F238E27FC236}">
                <a16:creationId xmlns:a16="http://schemas.microsoft.com/office/drawing/2014/main" id="{935427F1-6778-6E4F-9079-E0A912905384}"/>
              </a:ext>
            </a:extLst>
          </p:cNvPr>
          <p:cNvSpPr txBox="1"/>
          <p:nvPr userDrawn="1"/>
        </p:nvSpPr>
        <p:spPr>
          <a:xfrm>
            <a:off x="3370118" y="3505872"/>
            <a:ext cx="54517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dirty="0">
                <a:latin typeface="Arial" panose="020B0604020202020204" pitchFamily="34" charset="0"/>
                <a:cs typeface="Arial" panose="020B0604020202020204" pitchFamily="34" charset="0"/>
              </a:rPr>
              <a:t>Hammarby IF Ishockeyförening</a:t>
            </a:r>
          </a:p>
          <a:p>
            <a:r>
              <a:rPr lang="sv-SE" dirty="0">
                <a:latin typeface="Arial" panose="020B0604020202020204" pitchFamily="34" charset="0"/>
                <a:cs typeface="Arial" panose="020B0604020202020204" pitchFamily="34" charset="0"/>
              </a:rPr>
              <a:t>Box 20056</a:t>
            </a:r>
          </a:p>
          <a:p>
            <a:r>
              <a:rPr lang="sv-SE" dirty="0">
                <a:latin typeface="Arial" panose="020B0604020202020204" pitchFamily="34" charset="0"/>
                <a:cs typeface="Arial" panose="020B0604020202020204" pitchFamily="34" charset="0"/>
              </a:rPr>
              <a:t>Södermannagatan 63</a:t>
            </a:r>
          </a:p>
          <a:p>
            <a:r>
              <a:rPr lang="sv-SE" dirty="0">
                <a:latin typeface="Arial" panose="020B0604020202020204" pitchFamily="34" charset="0"/>
                <a:cs typeface="Arial" panose="020B0604020202020204" pitchFamily="34" charset="0"/>
              </a:rPr>
              <a:t>104 60 STOCKHOLM</a:t>
            </a:r>
          </a:p>
          <a:p>
            <a:endParaRPr lang="sv-S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sv-SE" dirty="0">
                <a:latin typeface="Arial" panose="020B0604020202020204" pitchFamily="34" charset="0"/>
                <a:cs typeface="Arial" panose="020B0604020202020204" pitchFamily="34" charset="0"/>
              </a:rPr>
              <a:t>Telefon: 070 - 990 2722 (mån-ons 10-16)</a:t>
            </a:r>
          </a:p>
          <a:p>
            <a:r>
              <a:rPr lang="sv-SE" dirty="0">
                <a:latin typeface="Arial" panose="020B0604020202020204" pitchFamily="34" charset="0"/>
                <a:cs typeface="Arial" panose="020B0604020202020204" pitchFamily="34" charset="0"/>
              </a:rPr>
              <a:t>Epost: kansli@hammarbyhockey.se</a:t>
            </a:r>
          </a:p>
          <a:p>
            <a:r>
              <a:rPr lang="sv-SE" dirty="0">
                <a:latin typeface="Arial" panose="020B0604020202020204" pitchFamily="34" charset="0"/>
                <a:cs typeface="Arial" panose="020B0604020202020204" pitchFamily="34" charset="0"/>
              </a:rPr>
              <a:t>Webb: </a:t>
            </a:r>
            <a:r>
              <a:rPr lang="sv-SE" dirty="0" err="1">
                <a:latin typeface="Arial" panose="020B0604020202020204" pitchFamily="34" charset="0"/>
                <a:cs typeface="Arial" panose="020B0604020202020204" pitchFamily="34" charset="0"/>
              </a:rPr>
              <a:t>www.hammarbyhockey.se</a:t>
            </a:r>
            <a:endParaRPr lang="sv-S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40998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0AE0AA17-2AD6-1842-BB64-75C262DD52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 dirty="0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14AE3F7C-DFD1-7F44-A5C7-347F3E6966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sv-SE" dirty="0"/>
              <a:t>Klicka här för att ändra format på bakgrundstexten
Nivå två
Nivå tre
Nivå fyra
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C767774D-71C2-DC49-9650-44F295E48CD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 i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0EB377F9-5977-464F-826D-C56660062B7F}" type="datetimeFigureOut">
              <a:rPr lang="sv-SE" smtClean="0"/>
              <a:pPr/>
              <a:t>2022-10-10</a:t>
            </a:fld>
            <a:endParaRPr lang="sv-SE" dirty="0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38920D55-AC31-D240-BCF3-03FFC46A4A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 i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endParaRPr lang="sv-SE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6D637172-61D7-234C-89FC-A808B384B9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D2780304-4A55-754E-92B6-816B3E99D199}" type="slidenum">
              <a:rPr lang="sv-SE" smtClean="0"/>
              <a:pPr/>
              <a:t>‹#›</a:t>
            </a:fld>
            <a:endParaRPr lang="sv-SE" dirty="0"/>
          </a:p>
        </p:txBody>
      </p:sp>
      <p:pic>
        <p:nvPicPr>
          <p:cNvPr id="8" name="Bildobjekt 7" descr="En bild som visar clipart&#10;&#10;Automatiskt genererad beskrivning">
            <a:extLst>
              <a:ext uri="{FF2B5EF4-FFF2-40B4-BE49-F238E27FC236}">
                <a16:creationId xmlns:a16="http://schemas.microsoft.com/office/drawing/2014/main" id="{08B08051-139C-8343-B017-2D88757285A6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10099966" y="5651113"/>
            <a:ext cx="1249920" cy="510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315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kern="1200">
          <a:solidFill>
            <a:schemeClr val="tx1"/>
          </a:solidFill>
          <a:latin typeface="Arial" panose="020B0604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D3F24878-A36B-444D-8F93-5D11B700CC8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29057F29-7748-504E-8106-5BD8C4725B9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636599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EB5D31B6-512F-C14D-9E4C-DE565E30A120}" vid="{59AB30F3-2F57-2F4D-AE6B-5A8F427E91FB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</Words>
  <Application>Microsoft Macintosh PowerPoint</Application>
  <PresentationFormat>Bredbild</PresentationFormat>
  <Paragraphs>1</Paragraphs>
  <Slides>1</Slides>
  <Notes>1</Notes>
  <HiddenSlides>0</HiddenSlides>
  <MMClips>0</MMClips>
  <ScaleCrop>false</ScaleCrop>
  <HeadingPairs>
    <vt:vector size="6" baseType="variant">
      <vt:variant>
        <vt:lpstr>Använt teckensnitt</vt:lpstr>
      </vt:variant>
      <vt:variant>
        <vt:i4>1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1</vt:i4>
      </vt:variant>
    </vt:vector>
  </HeadingPairs>
  <TitlesOfParts>
    <vt:vector size="3" baseType="lpstr">
      <vt:lpstr>Arial</vt:lpstr>
      <vt:lpstr>Office-tema</vt:lpstr>
      <vt:lpstr>PowerPoint-presentation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PowerPoint-presentation</dc:title>
  <dc:creator>Michael Kender</dc:creator>
  <cp:lastModifiedBy>Michael Kender</cp:lastModifiedBy>
  <cp:revision>1</cp:revision>
  <dcterms:created xsi:type="dcterms:W3CDTF">2022-10-10T16:32:19Z</dcterms:created>
  <dcterms:modified xsi:type="dcterms:W3CDTF">2022-10-10T16:33:07Z</dcterms:modified>
</cp:coreProperties>
</file>