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</p:sldMasterIdLst>
  <p:sldIdLst>
    <p:sldId id="500" r:id="rId4"/>
    <p:sldId id="501" r:id="rId5"/>
    <p:sldId id="494" r:id="rId6"/>
    <p:sldId id="547" r:id="rId7"/>
    <p:sldId id="314" r:id="rId8"/>
    <p:sldId id="258" r:id="rId9"/>
    <p:sldId id="259" r:id="rId10"/>
    <p:sldId id="462" r:id="rId11"/>
    <p:sldId id="463" r:id="rId12"/>
    <p:sldId id="464" r:id="rId13"/>
    <p:sldId id="315" r:id="rId14"/>
    <p:sldId id="545" r:id="rId15"/>
    <p:sldId id="503" r:id="rId16"/>
    <p:sldId id="546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Åhlberg - IFK Värnamo" userId="cc008cd5-3738-4fe9-aa20-b0925b615639" providerId="ADAL" clId="{E36DF8C6-68C1-4531-AF88-F0819C72212B}"/>
    <pc:docChg chg="undo custSel addSld delSld modSld sldOrd">
      <pc:chgData name="Emil Åhlberg - IFK Värnamo" userId="cc008cd5-3738-4fe9-aa20-b0925b615639" providerId="ADAL" clId="{E36DF8C6-68C1-4531-AF88-F0819C72212B}" dt="2023-01-31T16:04:22.676" v="655" actId="1076"/>
      <pc:docMkLst>
        <pc:docMk/>
      </pc:docMkLst>
      <pc:sldChg chg="modSp mod">
        <pc:chgData name="Emil Åhlberg - IFK Värnamo" userId="cc008cd5-3738-4fe9-aa20-b0925b615639" providerId="ADAL" clId="{E36DF8C6-68C1-4531-AF88-F0819C72212B}" dt="2023-01-31T12:05:06.005" v="53" actId="2711"/>
        <pc:sldMkLst>
          <pc:docMk/>
          <pc:sldMk cId="0" sldId="258"/>
        </pc:sldMkLst>
        <pc:spChg chg="mod">
          <ac:chgData name="Emil Åhlberg - IFK Värnamo" userId="cc008cd5-3738-4fe9-aa20-b0925b615639" providerId="ADAL" clId="{E36DF8C6-68C1-4531-AF88-F0819C72212B}" dt="2023-01-31T12:04:49.244" v="48" actId="255"/>
          <ac:spMkLst>
            <pc:docMk/>
            <pc:sldMk cId="0" sldId="258"/>
            <ac:spMk id="29" creationId="{523F9DC6-519B-4B80-A614-695E200EB943}"/>
          </ac:spMkLst>
        </pc:spChg>
        <pc:spChg chg="mod">
          <ac:chgData name="Emil Åhlberg - IFK Värnamo" userId="cc008cd5-3738-4fe9-aa20-b0925b615639" providerId="ADAL" clId="{E36DF8C6-68C1-4531-AF88-F0819C72212B}" dt="2023-01-31T12:05:06.005" v="53" actId="2711"/>
          <ac:spMkLst>
            <pc:docMk/>
            <pc:sldMk cId="0" sldId="258"/>
            <ac:spMk id="22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E36DF8C6-68C1-4531-AF88-F0819C72212B}" dt="2023-01-31T12:05:32.434" v="59" actId="14100"/>
        <pc:sldMkLst>
          <pc:docMk/>
          <pc:sldMk cId="0" sldId="259"/>
        </pc:sldMkLst>
        <pc:spChg chg="mod">
          <ac:chgData name="Emil Åhlberg - IFK Värnamo" userId="cc008cd5-3738-4fe9-aa20-b0925b615639" providerId="ADAL" clId="{E36DF8C6-68C1-4531-AF88-F0819C72212B}" dt="2023-01-31T12:05:18.742" v="55" actId="255"/>
          <ac:spMkLst>
            <pc:docMk/>
            <pc:sldMk cId="0" sldId="259"/>
            <ac:spMk id="29" creationId="{E9A9E579-661A-4BCC-80E0-24D2F26A5DDB}"/>
          </ac:spMkLst>
        </pc:spChg>
        <pc:spChg chg="mod">
          <ac:chgData name="Emil Åhlberg - IFK Värnamo" userId="cc008cd5-3738-4fe9-aa20-b0925b615639" providerId="ADAL" clId="{E36DF8C6-68C1-4531-AF88-F0819C72212B}" dt="2023-01-31T12:05:32.434" v="59" actId="14100"/>
          <ac:spMkLst>
            <pc:docMk/>
            <pc:sldMk cId="0" sldId="259"/>
            <ac:spMk id="232" creationId="{00000000-0000-0000-0000-000000000000}"/>
          </ac:spMkLst>
        </pc:spChg>
        <pc:spChg chg="mod">
          <ac:chgData name="Emil Åhlberg - IFK Värnamo" userId="cc008cd5-3738-4fe9-aa20-b0925b615639" providerId="ADAL" clId="{E36DF8C6-68C1-4531-AF88-F0819C72212B}" dt="2023-01-31T12:05:29.880" v="58" actId="1076"/>
          <ac:spMkLst>
            <pc:docMk/>
            <pc:sldMk cId="0" sldId="259"/>
            <ac:spMk id="237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E36DF8C6-68C1-4531-AF88-F0819C72212B}" dt="2023-01-31T12:04:35.768" v="46" actId="2711"/>
        <pc:sldMkLst>
          <pc:docMk/>
          <pc:sldMk cId="2002303066" sldId="314"/>
        </pc:sldMkLst>
        <pc:spChg chg="mod">
          <ac:chgData name="Emil Åhlberg - IFK Värnamo" userId="cc008cd5-3738-4fe9-aa20-b0925b615639" providerId="ADAL" clId="{E36DF8C6-68C1-4531-AF88-F0819C72212B}" dt="2023-01-31T12:04:21.436" v="44" actId="255"/>
          <ac:spMkLst>
            <pc:docMk/>
            <pc:sldMk cId="2002303066" sldId="314"/>
            <ac:spMk id="28" creationId="{2DEF60F5-CD7C-4518-84EC-DF416ACEB513}"/>
          </ac:spMkLst>
        </pc:spChg>
        <pc:spChg chg="mod">
          <ac:chgData name="Emil Åhlberg - IFK Värnamo" userId="cc008cd5-3738-4fe9-aa20-b0925b615639" providerId="ADAL" clId="{E36DF8C6-68C1-4531-AF88-F0819C72212B}" dt="2023-01-31T12:04:35.768" v="46" actId="2711"/>
          <ac:spMkLst>
            <pc:docMk/>
            <pc:sldMk cId="2002303066" sldId="314"/>
            <ac:spMk id="30" creationId="{5BD267EE-C168-48E7-A3E9-B4F5C66EF6A8}"/>
          </ac:spMkLst>
        </pc:spChg>
      </pc:sldChg>
      <pc:sldChg chg="modSp mod">
        <pc:chgData name="Emil Åhlberg - IFK Värnamo" userId="cc008cd5-3738-4fe9-aa20-b0925b615639" providerId="ADAL" clId="{E36DF8C6-68C1-4531-AF88-F0819C72212B}" dt="2023-01-31T12:07:10.285" v="82" actId="1076"/>
        <pc:sldMkLst>
          <pc:docMk/>
          <pc:sldMk cId="598525851" sldId="315"/>
        </pc:sldMkLst>
        <pc:spChg chg="mod">
          <ac:chgData name="Emil Åhlberg - IFK Värnamo" userId="cc008cd5-3738-4fe9-aa20-b0925b615639" providerId="ADAL" clId="{E36DF8C6-68C1-4531-AF88-F0819C72212B}" dt="2023-01-31T12:06:55.941" v="76" actId="1076"/>
          <ac:spMkLst>
            <pc:docMk/>
            <pc:sldMk cId="598525851" sldId="315"/>
            <ac:spMk id="38" creationId="{6E95C9E7-2E6B-4A9E-B710-6F4DA751B603}"/>
          </ac:spMkLst>
        </pc:spChg>
        <pc:spChg chg="mod">
          <ac:chgData name="Emil Åhlberg - IFK Värnamo" userId="cc008cd5-3738-4fe9-aa20-b0925b615639" providerId="ADAL" clId="{E36DF8C6-68C1-4531-AF88-F0819C72212B}" dt="2023-01-31T12:07:07.164" v="81" actId="1076"/>
          <ac:spMkLst>
            <pc:docMk/>
            <pc:sldMk cId="598525851" sldId="315"/>
            <ac:spMk id="632" creationId="{00000000-0000-0000-0000-000000000000}"/>
          </ac:spMkLst>
        </pc:spChg>
        <pc:spChg chg="mod">
          <ac:chgData name="Emil Åhlberg - IFK Värnamo" userId="cc008cd5-3738-4fe9-aa20-b0925b615639" providerId="ADAL" clId="{E36DF8C6-68C1-4531-AF88-F0819C72212B}" dt="2023-01-31T12:07:10.285" v="82" actId="1076"/>
          <ac:spMkLst>
            <pc:docMk/>
            <pc:sldMk cId="598525851" sldId="315"/>
            <ac:spMk id="63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E36DF8C6-68C1-4531-AF88-F0819C72212B}" dt="2023-01-31T12:06:10.749" v="66" actId="14100"/>
        <pc:sldMkLst>
          <pc:docMk/>
          <pc:sldMk cId="2563448236" sldId="462"/>
        </pc:sldMkLst>
        <pc:spChg chg="mod">
          <ac:chgData name="Emil Åhlberg - IFK Värnamo" userId="cc008cd5-3738-4fe9-aa20-b0925b615639" providerId="ADAL" clId="{E36DF8C6-68C1-4531-AF88-F0819C72212B}" dt="2023-01-31T12:05:51.270" v="61" actId="255"/>
          <ac:spMkLst>
            <pc:docMk/>
            <pc:sldMk cId="2563448236" sldId="462"/>
            <ac:spMk id="26" creationId="{7D1CBC2B-1A27-4838-8AAE-2CD5064CA4C6}"/>
          </ac:spMkLst>
        </pc:spChg>
        <pc:spChg chg="mod">
          <ac:chgData name="Emil Åhlberg - IFK Värnamo" userId="cc008cd5-3738-4fe9-aa20-b0925b615639" providerId="ADAL" clId="{E36DF8C6-68C1-4531-AF88-F0819C72212B}" dt="2023-01-31T12:05:59.766" v="63" actId="1076"/>
          <ac:spMkLst>
            <pc:docMk/>
            <pc:sldMk cId="2563448236" sldId="462"/>
            <ac:spMk id="27" creationId="{7801512A-3B7C-4314-872F-2BF56934BC52}"/>
          </ac:spMkLst>
        </pc:spChg>
        <pc:spChg chg="mod">
          <ac:chgData name="Emil Åhlberg - IFK Värnamo" userId="cc008cd5-3738-4fe9-aa20-b0925b615639" providerId="ADAL" clId="{E36DF8C6-68C1-4531-AF88-F0819C72212B}" dt="2023-01-31T12:06:10.749" v="66" actId="14100"/>
          <ac:spMkLst>
            <pc:docMk/>
            <pc:sldMk cId="2563448236" sldId="462"/>
            <ac:spMk id="232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E36DF8C6-68C1-4531-AF88-F0819C72212B}" dt="2023-01-31T12:06:21.905" v="69" actId="2711"/>
        <pc:sldMkLst>
          <pc:docMk/>
          <pc:sldMk cId="804592425" sldId="463"/>
        </pc:sldMkLst>
        <pc:spChg chg="mod">
          <ac:chgData name="Emil Åhlberg - IFK Värnamo" userId="cc008cd5-3738-4fe9-aa20-b0925b615639" providerId="ADAL" clId="{E36DF8C6-68C1-4531-AF88-F0819C72212B}" dt="2023-01-31T12:06:17.132" v="68" actId="255"/>
          <ac:spMkLst>
            <pc:docMk/>
            <pc:sldMk cId="804592425" sldId="463"/>
            <ac:spMk id="25" creationId="{A740AAD1-B86A-4BB4-A5A5-A82988671FB3}"/>
          </ac:spMkLst>
        </pc:spChg>
        <pc:spChg chg="mod">
          <ac:chgData name="Emil Åhlberg - IFK Värnamo" userId="cc008cd5-3738-4fe9-aa20-b0925b615639" providerId="ADAL" clId="{E36DF8C6-68C1-4531-AF88-F0819C72212B}" dt="2023-01-31T12:06:21.905" v="69" actId="2711"/>
          <ac:spMkLst>
            <pc:docMk/>
            <pc:sldMk cId="804592425" sldId="463"/>
            <ac:spMk id="27" creationId="{FE1B1343-9307-45C1-B0F7-C05BAC51170C}"/>
          </ac:spMkLst>
        </pc:spChg>
      </pc:sldChg>
      <pc:sldChg chg="modSp mod">
        <pc:chgData name="Emil Åhlberg - IFK Värnamo" userId="cc008cd5-3738-4fe9-aa20-b0925b615639" providerId="ADAL" clId="{E36DF8C6-68C1-4531-AF88-F0819C72212B}" dt="2023-01-31T12:06:41.337" v="72" actId="2711"/>
        <pc:sldMkLst>
          <pc:docMk/>
          <pc:sldMk cId="809012359" sldId="464"/>
        </pc:sldMkLst>
        <pc:spChg chg="mod">
          <ac:chgData name="Emil Åhlberg - IFK Värnamo" userId="cc008cd5-3738-4fe9-aa20-b0925b615639" providerId="ADAL" clId="{E36DF8C6-68C1-4531-AF88-F0819C72212B}" dt="2023-01-31T12:06:36.302" v="71" actId="255"/>
          <ac:spMkLst>
            <pc:docMk/>
            <pc:sldMk cId="809012359" sldId="464"/>
            <ac:spMk id="25" creationId="{A740AAD1-B86A-4BB4-A5A5-A82988671FB3}"/>
          </ac:spMkLst>
        </pc:spChg>
        <pc:spChg chg="mod">
          <ac:chgData name="Emil Åhlberg - IFK Värnamo" userId="cc008cd5-3738-4fe9-aa20-b0925b615639" providerId="ADAL" clId="{E36DF8C6-68C1-4531-AF88-F0819C72212B}" dt="2023-01-31T12:06:41.337" v="72" actId="2711"/>
          <ac:spMkLst>
            <pc:docMk/>
            <pc:sldMk cId="809012359" sldId="464"/>
            <ac:spMk id="27" creationId="{FE1B1343-9307-45C1-B0F7-C05BAC51170C}"/>
          </ac:spMkLst>
        </pc:spChg>
      </pc:sldChg>
      <pc:sldChg chg="modSp mod">
        <pc:chgData name="Emil Åhlberg - IFK Värnamo" userId="cc008cd5-3738-4fe9-aa20-b0925b615639" providerId="ADAL" clId="{E36DF8C6-68C1-4531-AF88-F0819C72212B}" dt="2023-01-31T12:04:12.472" v="42" actId="1076"/>
        <pc:sldMkLst>
          <pc:docMk/>
          <pc:sldMk cId="692500687" sldId="494"/>
        </pc:sldMkLst>
        <pc:spChg chg="mod">
          <ac:chgData name="Emil Åhlberg - IFK Värnamo" userId="cc008cd5-3738-4fe9-aa20-b0925b615639" providerId="ADAL" clId="{E36DF8C6-68C1-4531-AF88-F0819C72212B}" dt="2023-01-31T12:02:49.516" v="15" actId="255"/>
          <ac:spMkLst>
            <pc:docMk/>
            <pc:sldMk cId="692500687" sldId="494"/>
            <ac:spMk id="7" creationId="{B6649193-94FC-1323-D4D4-552BC073D683}"/>
          </ac:spMkLst>
        </pc:spChg>
        <pc:spChg chg="mod">
          <ac:chgData name="Emil Åhlberg - IFK Värnamo" userId="cc008cd5-3738-4fe9-aa20-b0925b615639" providerId="ADAL" clId="{E36DF8C6-68C1-4531-AF88-F0819C72212B}" dt="2023-01-31T12:04:03.046" v="39" actId="255"/>
          <ac:spMkLst>
            <pc:docMk/>
            <pc:sldMk cId="692500687" sldId="494"/>
            <ac:spMk id="22" creationId="{7168264F-C7A2-417A-A25D-16A5BB171E7B}"/>
          </ac:spMkLst>
        </pc:spChg>
        <pc:spChg chg="mod">
          <ac:chgData name="Emil Åhlberg - IFK Värnamo" userId="cc008cd5-3738-4fe9-aa20-b0925b615639" providerId="ADAL" clId="{E36DF8C6-68C1-4531-AF88-F0819C72212B}" dt="2023-01-31T12:03:50.788" v="35" actId="1076"/>
          <ac:spMkLst>
            <pc:docMk/>
            <pc:sldMk cId="692500687" sldId="494"/>
            <ac:spMk id="26" creationId="{AF82CF0B-6FF2-43D9-9EB0-A368C84EB35C}"/>
          </ac:spMkLst>
        </pc:spChg>
        <pc:spChg chg="mod">
          <ac:chgData name="Emil Åhlberg - IFK Värnamo" userId="cc008cd5-3738-4fe9-aa20-b0925b615639" providerId="ADAL" clId="{E36DF8C6-68C1-4531-AF88-F0819C72212B}" dt="2023-01-31T12:03:09.816" v="22" actId="1076"/>
          <ac:spMkLst>
            <pc:docMk/>
            <pc:sldMk cId="692500687" sldId="494"/>
            <ac:spMk id="27" creationId="{5050CC85-2FA2-449D-81F3-0CCAF5A432EA}"/>
          </ac:spMkLst>
        </pc:spChg>
        <pc:spChg chg="mod">
          <ac:chgData name="Emil Åhlberg - IFK Värnamo" userId="cc008cd5-3738-4fe9-aa20-b0925b615639" providerId="ADAL" clId="{E36DF8C6-68C1-4531-AF88-F0819C72212B}" dt="2023-01-31T12:03:38.901" v="31" actId="1076"/>
          <ac:spMkLst>
            <pc:docMk/>
            <pc:sldMk cId="692500687" sldId="494"/>
            <ac:spMk id="28" creationId="{19FDCB1B-F5C8-4589-8B41-01BDE50CD35E}"/>
          </ac:spMkLst>
        </pc:spChg>
        <pc:spChg chg="mod">
          <ac:chgData name="Emil Åhlberg - IFK Värnamo" userId="cc008cd5-3738-4fe9-aa20-b0925b615639" providerId="ADAL" clId="{E36DF8C6-68C1-4531-AF88-F0819C72212B}" dt="2023-01-31T12:03:26.294" v="27" actId="1076"/>
          <ac:spMkLst>
            <pc:docMk/>
            <pc:sldMk cId="692500687" sldId="494"/>
            <ac:spMk id="29" creationId="{F9B622EE-FEA4-4194-97DE-2626B78E92D2}"/>
          </ac:spMkLst>
        </pc:spChg>
        <pc:spChg chg="mod">
          <ac:chgData name="Emil Åhlberg - IFK Värnamo" userId="cc008cd5-3738-4fe9-aa20-b0925b615639" providerId="ADAL" clId="{E36DF8C6-68C1-4531-AF88-F0819C72212B}" dt="2023-01-31T12:03:55.723" v="37" actId="255"/>
          <ac:spMkLst>
            <pc:docMk/>
            <pc:sldMk cId="692500687" sldId="494"/>
            <ac:spMk id="30" creationId="{08505AA9-4C1A-4F8B-85D1-9E98569235E2}"/>
          </ac:spMkLst>
        </pc:spChg>
        <pc:spChg chg="mod">
          <ac:chgData name="Emil Åhlberg - IFK Värnamo" userId="cc008cd5-3738-4fe9-aa20-b0925b615639" providerId="ADAL" clId="{E36DF8C6-68C1-4531-AF88-F0819C72212B}" dt="2023-01-31T12:04:12.472" v="42" actId="1076"/>
          <ac:spMkLst>
            <pc:docMk/>
            <pc:sldMk cId="692500687" sldId="494"/>
            <ac:spMk id="31" creationId="{83A3FBC0-423B-44E1-BFDE-DC8730B80543}"/>
          </ac:spMkLst>
        </pc:spChg>
      </pc:sldChg>
      <pc:sldChg chg="modSp mod">
        <pc:chgData name="Emil Åhlberg - IFK Värnamo" userId="cc008cd5-3738-4fe9-aa20-b0925b615639" providerId="ADAL" clId="{E36DF8C6-68C1-4531-AF88-F0819C72212B}" dt="2023-01-31T12:09:12.035" v="128" actId="2711"/>
        <pc:sldMkLst>
          <pc:docMk/>
          <pc:sldMk cId="271856724" sldId="500"/>
        </pc:sldMkLst>
        <pc:spChg chg="mod">
          <ac:chgData name="Emil Åhlberg - IFK Värnamo" userId="cc008cd5-3738-4fe9-aa20-b0925b615639" providerId="ADAL" clId="{E36DF8C6-68C1-4531-AF88-F0819C72212B}" dt="2023-01-31T12:09:12.035" v="128" actId="2711"/>
          <ac:spMkLst>
            <pc:docMk/>
            <pc:sldMk cId="271856724" sldId="500"/>
            <ac:spMk id="12" creationId="{D1B6E738-6DF0-4CF8-9265-8778A3244C84}"/>
          </ac:spMkLst>
        </pc:spChg>
      </pc:sldChg>
      <pc:sldChg chg="delSp modSp mod">
        <pc:chgData name="Emil Åhlberg - IFK Värnamo" userId="cc008cd5-3738-4fe9-aa20-b0925b615639" providerId="ADAL" clId="{E36DF8C6-68C1-4531-AF88-F0819C72212B}" dt="2023-01-31T12:02:35.466" v="13" actId="1076"/>
        <pc:sldMkLst>
          <pc:docMk/>
          <pc:sldMk cId="151408578" sldId="501"/>
        </pc:sldMkLst>
        <pc:spChg chg="del">
          <ac:chgData name="Emil Åhlberg - IFK Värnamo" userId="cc008cd5-3738-4fe9-aa20-b0925b615639" providerId="ADAL" clId="{E36DF8C6-68C1-4531-AF88-F0819C72212B}" dt="2023-01-31T12:01:48.081" v="3" actId="478"/>
          <ac:spMkLst>
            <pc:docMk/>
            <pc:sldMk cId="151408578" sldId="501"/>
            <ac:spMk id="10" creationId="{7DD503FA-0AA6-4A99-A637-A51098F72F06}"/>
          </ac:spMkLst>
        </pc:spChg>
        <pc:spChg chg="del">
          <ac:chgData name="Emil Åhlberg - IFK Värnamo" userId="cc008cd5-3738-4fe9-aa20-b0925b615639" providerId="ADAL" clId="{E36DF8C6-68C1-4531-AF88-F0819C72212B}" dt="2023-01-31T12:01:47.021" v="2" actId="478"/>
          <ac:spMkLst>
            <pc:docMk/>
            <pc:sldMk cId="151408578" sldId="501"/>
            <ac:spMk id="11" creationId="{2089ECAC-BEE3-4A55-929C-95C1AD7C9014}"/>
          </ac:spMkLst>
        </pc:spChg>
        <pc:spChg chg="mod">
          <ac:chgData name="Emil Åhlberg - IFK Värnamo" userId="cc008cd5-3738-4fe9-aa20-b0925b615639" providerId="ADAL" clId="{E36DF8C6-68C1-4531-AF88-F0819C72212B}" dt="2023-01-31T12:01:43.634" v="1" actId="2711"/>
          <ac:spMkLst>
            <pc:docMk/>
            <pc:sldMk cId="151408578" sldId="501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E36DF8C6-68C1-4531-AF88-F0819C72212B}" dt="2023-01-31T12:02:35.466" v="13" actId="1076"/>
          <ac:spMkLst>
            <pc:docMk/>
            <pc:sldMk cId="151408578" sldId="501"/>
            <ac:spMk id="13" creationId="{EF0D39BF-5163-4C9D-973C-C10942A098B7}"/>
          </ac:spMkLst>
        </pc:spChg>
        <pc:spChg chg="mod">
          <ac:chgData name="Emil Åhlberg - IFK Värnamo" userId="cc008cd5-3738-4fe9-aa20-b0925b615639" providerId="ADAL" clId="{E36DF8C6-68C1-4531-AF88-F0819C72212B}" dt="2023-01-31T12:02:28.376" v="12" actId="1076"/>
          <ac:spMkLst>
            <pc:docMk/>
            <pc:sldMk cId="151408578" sldId="501"/>
            <ac:spMk id="14" creationId="{78FB9885-0208-4884-8614-2B468A626347}"/>
          </ac:spMkLst>
        </pc:spChg>
      </pc:sldChg>
      <pc:sldChg chg="del">
        <pc:chgData name="Emil Åhlberg - IFK Värnamo" userId="cc008cd5-3738-4fe9-aa20-b0925b615639" providerId="ADAL" clId="{E36DF8C6-68C1-4531-AF88-F0819C72212B}" dt="2023-01-31T12:09:23.089" v="132" actId="2696"/>
        <pc:sldMkLst>
          <pc:docMk/>
          <pc:sldMk cId="2986389302" sldId="502"/>
        </pc:sldMkLst>
      </pc:sldChg>
      <pc:sldChg chg="delSp modSp mod">
        <pc:chgData name="Emil Åhlberg - IFK Värnamo" userId="cc008cd5-3738-4fe9-aa20-b0925b615639" providerId="ADAL" clId="{E36DF8C6-68C1-4531-AF88-F0819C72212B}" dt="2023-01-31T12:09:02.320" v="127" actId="478"/>
        <pc:sldMkLst>
          <pc:docMk/>
          <pc:sldMk cId="3786585341" sldId="503"/>
        </pc:sldMkLst>
        <pc:spChg chg="del">
          <ac:chgData name="Emil Åhlberg - IFK Värnamo" userId="cc008cd5-3738-4fe9-aa20-b0925b615639" providerId="ADAL" clId="{E36DF8C6-68C1-4531-AF88-F0819C72212B}" dt="2023-01-31T12:08:27.867" v="118" actId="478"/>
          <ac:spMkLst>
            <pc:docMk/>
            <pc:sldMk cId="3786585341" sldId="503"/>
            <ac:spMk id="11" creationId="{2089ECAC-BEE3-4A55-929C-95C1AD7C9014}"/>
          </ac:spMkLst>
        </pc:spChg>
        <pc:spChg chg="mod">
          <ac:chgData name="Emil Åhlberg - IFK Värnamo" userId="cc008cd5-3738-4fe9-aa20-b0925b615639" providerId="ADAL" clId="{E36DF8C6-68C1-4531-AF88-F0819C72212B}" dt="2023-01-31T12:08:39.893" v="122" actId="255"/>
          <ac:spMkLst>
            <pc:docMk/>
            <pc:sldMk cId="3786585341" sldId="503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E36DF8C6-68C1-4531-AF88-F0819C72212B}" dt="2023-01-31T12:08:33.119" v="120" actId="255"/>
          <ac:spMkLst>
            <pc:docMk/>
            <pc:sldMk cId="3786585341" sldId="503"/>
            <ac:spMk id="13" creationId="{EF0D39BF-5163-4C9D-973C-C10942A098B7}"/>
          </ac:spMkLst>
        </pc:spChg>
        <pc:spChg chg="del mod">
          <ac:chgData name="Emil Åhlberg - IFK Värnamo" userId="cc008cd5-3738-4fe9-aa20-b0925b615639" providerId="ADAL" clId="{E36DF8C6-68C1-4531-AF88-F0819C72212B}" dt="2023-01-31T12:09:01.783" v="126" actId="478"/>
          <ac:spMkLst>
            <pc:docMk/>
            <pc:sldMk cId="3786585341" sldId="503"/>
            <ac:spMk id="16" creationId="{789FDF7E-C578-44BA-B011-765D3C1CFB15}"/>
          </ac:spMkLst>
        </pc:spChg>
        <pc:picChg chg="del">
          <ac:chgData name="Emil Åhlberg - IFK Värnamo" userId="cc008cd5-3738-4fe9-aa20-b0925b615639" providerId="ADAL" clId="{E36DF8C6-68C1-4531-AF88-F0819C72212B}" dt="2023-01-31T12:09:02.320" v="127" actId="478"/>
          <ac:picMkLst>
            <pc:docMk/>
            <pc:sldMk cId="3786585341" sldId="503"/>
            <ac:picMk id="17" creationId="{D4D088AF-242B-4711-9D74-77DECE29D499}"/>
          </ac:picMkLst>
        </pc:picChg>
      </pc:sldChg>
      <pc:sldChg chg="delSp modSp mod">
        <pc:chgData name="Emil Åhlberg - IFK Värnamo" userId="cc008cd5-3738-4fe9-aa20-b0925b615639" providerId="ADAL" clId="{E36DF8C6-68C1-4531-AF88-F0819C72212B}" dt="2023-01-31T12:08:23.010" v="117" actId="1076"/>
        <pc:sldMkLst>
          <pc:docMk/>
          <pc:sldMk cId="2384231697" sldId="545"/>
        </pc:sldMkLst>
        <pc:spChg chg="mod">
          <ac:chgData name="Emil Åhlberg - IFK Värnamo" userId="cc008cd5-3738-4fe9-aa20-b0925b615639" providerId="ADAL" clId="{E36DF8C6-68C1-4531-AF88-F0819C72212B}" dt="2023-01-31T12:08:23.010" v="117" actId="1076"/>
          <ac:spMkLst>
            <pc:docMk/>
            <pc:sldMk cId="2384231697" sldId="545"/>
            <ac:spMk id="11" creationId="{C032ED96-27C4-7A8B-B8F0-C5A4D3C317BE}"/>
          </ac:spMkLst>
        </pc:spChg>
        <pc:spChg chg="mod">
          <ac:chgData name="Emil Åhlberg - IFK Värnamo" userId="cc008cd5-3738-4fe9-aa20-b0925b615639" providerId="ADAL" clId="{E36DF8C6-68C1-4531-AF88-F0819C72212B}" dt="2023-01-31T12:07:23.370" v="85" actId="255"/>
          <ac:spMkLst>
            <pc:docMk/>
            <pc:sldMk cId="2384231697" sldId="545"/>
            <ac:spMk id="12" creationId="{D1B6E738-6DF0-4CF8-9265-8778A3244C84}"/>
          </ac:spMkLst>
        </pc:spChg>
        <pc:spChg chg="del mod">
          <ac:chgData name="Emil Åhlberg - IFK Värnamo" userId="cc008cd5-3738-4fe9-aa20-b0925b615639" providerId="ADAL" clId="{E36DF8C6-68C1-4531-AF88-F0819C72212B}" dt="2023-01-31T12:07:55.250" v="99" actId="478"/>
          <ac:spMkLst>
            <pc:docMk/>
            <pc:sldMk cId="2384231697" sldId="545"/>
            <ac:spMk id="13" creationId="{8531EAF0-6036-9FB4-D593-D6DBD3A2E71F}"/>
          </ac:spMkLst>
        </pc:spChg>
        <pc:spChg chg="del">
          <ac:chgData name="Emil Åhlberg - IFK Värnamo" userId="cc008cd5-3738-4fe9-aa20-b0925b615639" providerId="ADAL" clId="{E36DF8C6-68C1-4531-AF88-F0819C72212B}" dt="2023-01-31T12:07:17.519" v="83" actId="478"/>
          <ac:spMkLst>
            <pc:docMk/>
            <pc:sldMk cId="2384231697" sldId="545"/>
            <ac:spMk id="14" creationId="{2E652179-3B99-3F32-4710-C19CA337C7EA}"/>
          </ac:spMkLst>
        </pc:spChg>
        <pc:spChg chg="del mod">
          <ac:chgData name="Emil Åhlberg - IFK Värnamo" userId="cc008cd5-3738-4fe9-aa20-b0925b615639" providerId="ADAL" clId="{E36DF8C6-68C1-4531-AF88-F0819C72212B}" dt="2023-01-31T12:07:55.282" v="101"/>
          <ac:spMkLst>
            <pc:docMk/>
            <pc:sldMk cId="2384231697" sldId="545"/>
            <ac:spMk id="16" creationId="{F803751A-95E2-5BE6-73C4-CC0D8B4F22CB}"/>
          </ac:spMkLst>
        </pc:spChg>
        <pc:spChg chg="del mod">
          <ac:chgData name="Emil Åhlberg - IFK Värnamo" userId="cc008cd5-3738-4fe9-aa20-b0925b615639" providerId="ADAL" clId="{E36DF8C6-68C1-4531-AF88-F0819C72212B}" dt="2023-01-31T12:07:55.282" v="103"/>
          <ac:spMkLst>
            <pc:docMk/>
            <pc:sldMk cId="2384231697" sldId="545"/>
            <ac:spMk id="17" creationId="{7A513B58-B2D2-3493-9F2F-7A65C48EB18A}"/>
          </ac:spMkLst>
        </pc:spChg>
      </pc:sldChg>
      <pc:sldChg chg="add ord">
        <pc:chgData name="Emil Åhlberg - IFK Värnamo" userId="cc008cd5-3738-4fe9-aa20-b0925b615639" providerId="ADAL" clId="{E36DF8C6-68C1-4531-AF88-F0819C72212B}" dt="2023-01-31T12:09:20.715" v="131"/>
        <pc:sldMkLst>
          <pc:docMk/>
          <pc:sldMk cId="3210301093" sldId="546"/>
        </pc:sldMkLst>
      </pc:sldChg>
      <pc:sldChg chg="delSp modSp add mod ord">
        <pc:chgData name="Emil Åhlberg - IFK Värnamo" userId="cc008cd5-3738-4fe9-aa20-b0925b615639" providerId="ADAL" clId="{E36DF8C6-68C1-4531-AF88-F0819C72212B}" dt="2023-01-31T16:04:22.676" v="655" actId="1076"/>
        <pc:sldMkLst>
          <pc:docMk/>
          <pc:sldMk cId="3442272302" sldId="547"/>
        </pc:sldMkLst>
        <pc:spChg chg="mod">
          <ac:chgData name="Emil Åhlberg - IFK Värnamo" userId="cc008cd5-3738-4fe9-aa20-b0925b615639" providerId="ADAL" clId="{E36DF8C6-68C1-4531-AF88-F0819C72212B}" dt="2023-01-31T16:02:02.749" v="171" actId="20577"/>
          <ac:spMkLst>
            <pc:docMk/>
            <pc:sldMk cId="3442272302" sldId="547"/>
            <ac:spMk id="12" creationId="{D1B6E738-6DF0-4CF8-9265-8778A3244C84}"/>
          </ac:spMkLst>
        </pc:spChg>
        <pc:spChg chg="del">
          <ac:chgData name="Emil Åhlberg - IFK Värnamo" userId="cc008cd5-3738-4fe9-aa20-b0925b615639" providerId="ADAL" clId="{E36DF8C6-68C1-4531-AF88-F0819C72212B}" dt="2023-01-31T16:02:07.471" v="172" actId="478"/>
          <ac:spMkLst>
            <pc:docMk/>
            <pc:sldMk cId="3442272302" sldId="547"/>
            <ac:spMk id="13" creationId="{EF0D39BF-5163-4C9D-973C-C10942A098B7}"/>
          </ac:spMkLst>
        </pc:spChg>
        <pc:spChg chg="mod">
          <ac:chgData name="Emil Åhlberg - IFK Värnamo" userId="cc008cd5-3738-4fe9-aa20-b0925b615639" providerId="ADAL" clId="{E36DF8C6-68C1-4531-AF88-F0819C72212B}" dt="2023-01-31T16:04:22.676" v="655" actId="1076"/>
          <ac:spMkLst>
            <pc:docMk/>
            <pc:sldMk cId="3442272302" sldId="547"/>
            <ac:spMk id="14" creationId="{78FB9885-0208-4884-8614-2B468A626347}"/>
          </ac:spMkLst>
        </pc:spChg>
      </pc:sldChg>
    </pc:docChg>
  </pc:docChgLst>
  <pc:docChgLst>
    <pc:chgData name="Emil Åhlberg - IFK Värnamo" userId="cc008cd5-3738-4fe9-aa20-b0925b615639" providerId="ADAL" clId="{52CEA89E-57FD-4A04-8E4E-E8DF292D4935}"/>
    <pc:docChg chg="undo custSel modSld">
      <pc:chgData name="Emil Åhlberg - IFK Värnamo" userId="cc008cd5-3738-4fe9-aa20-b0925b615639" providerId="ADAL" clId="{52CEA89E-57FD-4A04-8E4E-E8DF292D4935}" dt="2023-03-23T15:21:32.546" v="41" actId="2711"/>
      <pc:docMkLst>
        <pc:docMk/>
      </pc:docMkLst>
      <pc:sldChg chg="modSp mod">
        <pc:chgData name="Emil Åhlberg - IFK Värnamo" userId="cc008cd5-3738-4fe9-aa20-b0925b615639" providerId="ADAL" clId="{52CEA89E-57FD-4A04-8E4E-E8DF292D4935}" dt="2023-03-23T15:21:32.546" v="41" actId="2711"/>
        <pc:sldMkLst>
          <pc:docMk/>
          <pc:sldMk cId="0" sldId="258"/>
        </pc:sldMkLst>
        <pc:spChg chg="mod">
          <ac:chgData name="Emil Åhlberg - IFK Värnamo" userId="cc008cd5-3738-4fe9-aa20-b0925b615639" providerId="ADAL" clId="{52CEA89E-57FD-4A04-8E4E-E8DF292D4935}" dt="2023-03-23T15:21:32.546" v="41" actId="2711"/>
          <ac:spMkLst>
            <pc:docMk/>
            <pc:sldMk cId="0" sldId="258"/>
            <ac:spMk id="227" creationId="{00000000-0000-0000-0000-000000000000}"/>
          </ac:spMkLst>
        </pc:spChg>
        <pc:spChg chg="mod">
          <ac:chgData name="Emil Åhlberg - IFK Värnamo" userId="cc008cd5-3738-4fe9-aa20-b0925b615639" providerId="ADAL" clId="{52CEA89E-57FD-4A04-8E4E-E8DF292D4935}" dt="2023-03-23T14:39:09.127" v="30" actId="2711"/>
          <ac:spMkLst>
            <pc:docMk/>
            <pc:sldMk cId="0" sldId="258"/>
            <ac:spMk id="22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9:18.570" v="32" actId="2711"/>
        <pc:sldMkLst>
          <pc:docMk/>
          <pc:sldMk cId="0" sldId="259"/>
        </pc:sldMkLst>
        <pc:spChg chg="mod">
          <ac:chgData name="Emil Åhlberg - IFK Värnamo" userId="cc008cd5-3738-4fe9-aa20-b0925b615639" providerId="ADAL" clId="{52CEA89E-57FD-4A04-8E4E-E8DF292D4935}" dt="2023-03-23T14:39:18.570" v="32" actId="2711"/>
          <ac:spMkLst>
            <pc:docMk/>
            <pc:sldMk cId="0" sldId="259"/>
            <ac:spMk id="237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5:21:28.514" v="40" actId="2711"/>
        <pc:sldMkLst>
          <pc:docMk/>
          <pc:sldMk cId="2002303066" sldId="314"/>
        </pc:sldMkLst>
        <pc:spChg chg="mod">
          <ac:chgData name="Emil Åhlberg - IFK Värnamo" userId="cc008cd5-3738-4fe9-aa20-b0925b615639" providerId="ADAL" clId="{52CEA89E-57FD-4A04-8E4E-E8DF292D4935}" dt="2023-03-23T14:39:02.365" v="29" actId="2711"/>
          <ac:spMkLst>
            <pc:docMk/>
            <pc:sldMk cId="2002303066" sldId="314"/>
            <ac:spMk id="30" creationId="{5BD267EE-C168-48E7-A3E9-B4F5C66EF6A8}"/>
          </ac:spMkLst>
        </pc:spChg>
        <pc:spChg chg="mod">
          <ac:chgData name="Emil Åhlberg - IFK Värnamo" userId="cc008cd5-3738-4fe9-aa20-b0925b615639" providerId="ADAL" clId="{52CEA89E-57FD-4A04-8E4E-E8DF292D4935}" dt="2023-03-23T15:21:28.514" v="40" actId="2711"/>
          <ac:spMkLst>
            <pc:docMk/>
            <pc:sldMk cId="2002303066" sldId="314"/>
            <ac:spMk id="227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9:40.452" v="36" actId="2711"/>
        <pc:sldMkLst>
          <pc:docMk/>
          <pc:sldMk cId="598525851" sldId="315"/>
        </pc:sldMkLst>
        <pc:spChg chg="mod">
          <ac:chgData name="Emil Åhlberg - IFK Värnamo" userId="cc008cd5-3738-4fe9-aa20-b0925b615639" providerId="ADAL" clId="{52CEA89E-57FD-4A04-8E4E-E8DF292D4935}" dt="2023-03-23T14:39:40.452" v="36" actId="2711"/>
          <ac:spMkLst>
            <pc:docMk/>
            <pc:sldMk cId="598525851" sldId="315"/>
            <ac:spMk id="63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9:23.187" v="33" actId="2711"/>
        <pc:sldMkLst>
          <pc:docMk/>
          <pc:sldMk cId="2563448236" sldId="462"/>
        </pc:sldMkLst>
        <pc:spChg chg="mod">
          <ac:chgData name="Emil Åhlberg - IFK Värnamo" userId="cc008cd5-3738-4fe9-aa20-b0925b615639" providerId="ADAL" clId="{52CEA89E-57FD-4A04-8E4E-E8DF292D4935}" dt="2023-03-23T14:39:23.187" v="33" actId="2711"/>
          <ac:spMkLst>
            <pc:docMk/>
            <pc:sldMk cId="2563448236" sldId="462"/>
            <ac:spMk id="27" creationId="{7801512A-3B7C-4314-872F-2BF56934BC52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9:29.750" v="34" actId="2711"/>
        <pc:sldMkLst>
          <pc:docMk/>
          <pc:sldMk cId="804592425" sldId="463"/>
        </pc:sldMkLst>
        <pc:spChg chg="mod">
          <ac:chgData name="Emil Åhlberg - IFK Värnamo" userId="cc008cd5-3738-4fe9-aa20-b0925b615639" providerId="ADAL" clId="{52CEA89E-57FD-4A04-8E4E-E8DF292D4935}" dt="2023-03-23T14:39:29.750" v="34" actId="2711"/>
          <ac:spMkLst>
            <pc:docMk/>
            <pc:sldMk cId="804592425" sldId="463"/>
            <ac:spMk id="27" creationId="{FE1B1343-9307-45C1-B0F7-C05BAC51170C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9:35.331" v="35" actId="2711"/>
        <pc:sldMkLst>
          <pc:docMk/>
          <pc:sldMk cId="809012359" sldId="464"/>
        </pc:sldMkLst>
        <pc:spChg chg="mod">
          <ac:chgData name="Emil Åhlberg - IFK Värnamo" userId="cc008cd5-3738-4fe9-aa20-b0925b615639" providerId="ADAL" clId="{52CEA89E-57FD-4A04-8E4E-E8DF292D4935}" dt="2023-03-23T14:39:35.331" v="35" actId="2711"/>
          <ac:spMkLst>
            <pc:docMk/>
            <pc:sldMk cId="809012359" sldId="464"/>
            <ac:spMk id="27" creationId="{FE1B1343-9307-45C1-B0F7-C05BAC51170C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8:19.037" v="23" actId="2711"/>
        <pc:sldMkLst>
          <pc:docMk/>
          <pc:sldMk cId="151408578" sldId="501"/>
        </pc:sldMkLst>
        <pc:spChg chg="mod">
          <ac:chgData name="Emil Åhlberg - IFK Värnamo" userId="cc008cd5-3738-4fe9-aa20-b0925b615639" providerId="ADAL" clId="{52CEA89E-57FD-4A04-8E4E-E8DF292D4935}" dt="2023-03-23T14:38:01.456" v="19" actId="20577"/>
          <ac:spMkLst>
            <pc:docMk/>
            <pc:sldMk cId="151408578" sldId="501"/>
            <ac:spMk id="13" creationId="{EF0D39BF-5163-4C9D-973C-C10942A098B7}"/>
          </ac:spMkLst>
        </pc:spChg>
        <pc:spChg chg="mod">
          <ac:chgData name="Emil Åhlberg - IFK Värnamo" userId="cc008cd5-3738-4fe9-aa20-b0925b615639" providerId="ADAL" clId="{52CEA89E-57FD-4A04-8E4E-E8DF292D4935}" dt="2023-03-23T14:38:19.037" v="23" actId="2711"/>
          <ac:spMkLst>
            <pc:docMk/>
            <pc:sldMk cId="151408578" sldId="501"/>
            <ac:spMk id="14" creationId="{78FB9885-0208-4884-8614-2B468A626347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9:58.825" v="39" actId="2711"/>
        <pc:sldMkLst>
          <pc:docMk/>
          <pc:sldMk cId="3786585341" sldId="503"/>
        </pc:sldMkLst>
        <pc:spChg chg="mod">
          <ac:chgData name="Emil Åhlberg - IFK Värnamo" userId="cc008cd5-3738-4fe9-aa20-b0925b615639" providerId="ADAL" clId="{52CEA89E-57FD-4A04-8E4E-E8DF292D4935}" dt="2023-03-23T14:39:58.825" v="39" actId="2711"/>
          <ac:spMkLst>
            <pc:docMk/>
            <pc:sldMk cId="3786585341" sldId="503"/>
            <ac:spMk id="13" creationId="{EF0D39BF-5163-4C9D-973C-C10942A098B7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9:48.971" v="37" actId="2711"/>
        <pc:sldMkLst>
          <pc:docMk/>
          <pc:sldMk cId="2384231697" sldId="545"/>
        </pc:sldMkLst>
        <pc:spChg chg="mod">
          <ac:chgData name="Emil Åhlberg - IFK Värnamo" userId="cc008cd5-3738-4fe9-aa20-b0925b615639" providerId="ADAL" clId="{52CEA89E-57FD-4A04-8E4E-E8DF292D4935}" dt="2023-03-23T14:39:48.971" v="37" actId="2711"/>
          <ac:spMkLst>
            <pc:docMk/>
            <pc:sldMk cId="2384231697" sldId="545"/>
            <ac:spMk id="11" creationId="{C032ED96-27C4-7A8B-B8F0-C5A4D3C317BE}"/>
          </ac:spMkLst>
        </pc:spChg>
      </pc:sldChg>
      <pc:sldChg chg="modSp mod">
        <pc:chgData name="Emil Åhlberg - IFK Värnamo" userId="cc008cd5-3738-4fe9-aa20-b0925b615639" providerId="ADAL" clId="{52CEA89E-57FD-4A04-8E4E-E8DF292D4935}" dt="2023-03-23T14:38:52.673" v="28" actId="2711"/>
        <pc:sldMkLst>
          <pc:docMk/>
          <pc:sldMk cId="3442272302" sldId="547"/>
        </pc:sldMkLst>
        <pc:spChg chg="mod">
          <ac:chgData name="Emil Åhlberg - IFK Värnamo" userId="cc008cd5-3738-4fe9-aa20-b0925b615639" providerId="ADAL" clId="{52CEA89E-57FD-4A04-8E4E-E8DF292D4935}" dt="2023-03-23T14:38:52.673" v="28" actId="2711"/>
          <ac:spMkLst>
            <pc:docMk/>
            <pc:sldMk cId="3442272302" sldId="547"/>
            <ac:spMk id="14" creationId="{78FB9885-0208-4884-8614-2B468A626347}"/>
          </ac:spMkLst>
        </pc:spChg>
      </pc:sldChg>
    </pc:docChg>
  </pc:docChgLst>
  <pc:docChgLst>
    <pc:chgData name="Emil Åhlberg - IFK Värnamo" userId="cc008cd5-3738-4fe9-aa20-b0925b615639" providerId="ADAL" clId="{16D3F803-63DB-473A-A316-689A574AA48B}"/>
    <pc:docChg chg="undo custSel delSld modSld">
      <pc:chgData name="Emil Åhlberg - IFK Värnamo" userId="cc008cd5-3738-4fe9-aa20-b0925b615639" providerId="ADAL" clId="{16D3F803-63DB-473A-A316-689A574AA48B}" dt="2022-12-01T13:15:58.623" v="316"/>
      <pc:docMkLst>
        <pc:docMk/>
      </pc:docMkLst>
      <pc:sldChg chg="delSp modSp mod">
        <pc:chgData name="Emil Åhlberg - IFK Värnamo" userId="cc008cd5-3738-4fe9-aa20-b0925b615639" providerId="ADAL" clId="{16D3F803-63DB-473A-A316-689A574AA48B}" dt="2022-12-01T13:12:51.535" v="290" actId="208"/>
        <pc:sldMkLst>
          <pc:docMk/>
          <pc:sldMk cId="0" sldId="258"/>
        </pc:sldMkLst>
        <pc:spChg chg="mod">
          <ac:chgData name="Emil Åhlberg - IFK Värnamo" userId="cc008cd5-3738-4fe9-aa20-b0925b615639" providerId="ADAL" clId="{16D3F803-63DB-473A-A316-689A574AA48B}" dt="2022-12-01T13:04:39.873" v="139" actId="2711"/>
          <ac:spMkLst>
            <pc:docMk/>
            <pc:sldMk cId="0" sldId="258"/>
            <ac:spMk id="29" creationId="{523F9DC6-519B-4B80-A614-695E200EB943}"/>
          </ac:spMkLst>
        </pc:spChg>
        <pc:spChg chg="mod">
          <ac:chgData name="Emil Åhlberg - IFK Värnamo" userId="cc008cd5-3738-4fe9-aa20-b0925b615639" providerId="ADAL" clId="{16D3F803-63DB-473A-A316-689A574AA48B}" dt="2022-12-01T13:12:12.731" v="279" actId="208"/>
          <ac:spMkLst>
            <pc:docMk/>
            <pc:sldMk cId="0" sldId="258"/>
            <ac:spMk id="20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2:35.753" v="283" actId="2085"/>
          <ac:spMkLst>
            <pc:docMk/>
            <pc:sldMk cId="0" sldId="258"/>
            <ac:spMk id="20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2:47.637" v="288" actId="208"/>
          <ac:spMkLst>
            <pc:docMk/>
            <pc:sldMk cId="0" sldId="258"/>
            <ac:spMk id="203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2:20.018" v="281" actId="208"/>
          <ac:spMkLst>
            <pc:docMk/>
            <pc:sldMk cId="0" sldId="258"/>
            <ac:spMk id="209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2:44.087" v="286" actId="208"/>
          <ac:spMkLst>
            <pc:docMk/>
            <pc:sldMk cId="0" sldId="258"/>
            <ac:spMk id="212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2:51.535" v="290" actId="208"/>
          <ac:spMkLst>
            <pc:docMk/>
            <pc:sldMk cId="0" sldId="258"/>
            <ac:spMk id="224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4:42.883" v="141" actId="1076"/>
          <ac:spMkLst>
            <pc:docMk/>
            <pc:sldMk cId="0" sldId="258"/>
            <ac:spMk id="227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4:46.162" v="142" actId="2711"/>
          <ac:spMkLst>
            <pc:docMk/>
            <pc:sldMk cId="0" sldId="258"/>
            <ac:spMk id="228" creationId="{00000000-0000-0000-0000-000000000000}"/>
          </ac:spMkLst>
        </pc:spChg>
        <pc:grpChg chg="mod">
          <ac:chgData name="Emil Åhlberg - IFK Värnamo" userId="cc008cd5-3738-4fe9-aa20-b0925b615639" providerId="ADAL" clId="{16D3F803-63DB-473A-A316-689A574AA48B}" dt="2022-12-01T13:12:12.414" v="278" actId="207"/>
          <ac:grpSpMkLst>
            <pc:docMk/>
            <pc:sldMk cId="0" sldId="258"/>
            <ac:grpSpMk id="202" creationId="{00000000-0000-0000-0000-000000000000}"/>
          </ac:grpSpMkLst>
        </pc:grpChg>
        <pc:cxnChg chg="del">
          <ac:chgData name="Emil Åhlberg - IFK Värnamo" userId="cc008cd5-3738-4fe9-aa20-b0925b615639" providerId="ADAL" clId="{16D3F803-63DB-473A-A316-689A574AA48B}" dt="2022-12-01T13:03:17.479" v="128" actId="478"/>
          <ac:cxnSpMkLst>
            <pc:docMk/>
            <pc:sldMk cId="0" sldId="258"/>
            <ac:cxnSpMk id="27" creationId="{E84254E4-11FA-4474-BF5F-BCD30464A650}"/>
          </ac:cxnSpMkLst>
        </pc:cxnChg>
      </pc:sldChg>
      <pc:sldChg chg="delSp modSp mod">
        <pc:chgData name="Emil Åhlberg - IFK Värnamo" userId="cc008cd5-3738-4fe9-aa20-b0925b615639" providerId="ADAL" clId="{16D3F803-63DB-473A-A316-689A574AA48B}" dt="2022-12-01T13:12:08.128" v="277" actId="1582"/>
        <pc:sldMkLst>
          <pc:docMk/>
          <pc:sldMk cId="0" sldId="259"/>
        </pc:sldMkLst>
        <pc:spChg chg="mod">
          <ac:chgData name="Emil Åhlberg - IFK Värnamo" userId="cc008cd5-3738-4fe9-aa20-b0925b615639" providerId="ADAL" clId="{16D3F803-63DB-473A-A316-689A574AA48B}" dt="2022-12-01T13:04:56.050" v="144" actId="2711"/>
          <ac:spMkLst>
            <pc:docMk/>
            <pc:sldMk cId="0" sldId="259"/>
            <ac:spMk id="29" creationId="{E9A9E579-661A-4BCC-80E0-24D2F26A5DDB}"/>
          </ac:spMkLst>
        </pc:spChg>
        <pc:spChg chg="mod">
          <ac:chgData name="Emil Åhlberg - IFK Värnamo" userId="cc008cd5-3738-4fe9-aa20-b0925b615639" providerId="ADAL" clId="{16D3F803-63DB-473A-A316-689A574AA48B}" dt="2022-12-01T13:05:01.729" v="145" actId="2711"/>
          <ac:spMkLst>
            <pc:docMk/>
            <pc:sldMk cId="0" sldId="259"/>
            <ac:spMk id="237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1:59.423" v="271" actId="1582"/>
          <ac:spMkLst>
            <pc:docMk/>
            <pc:sldMk cId="0" sldId="259"/>
            <ac:spMk id="24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1:52.137" v="267" actId="1582"/>
          <ac:spMkLst>
            <pc:docMk/>
            <pc:sldMk cId="0" sldId="259"/>
            <ac:spMk id="249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2:08.128" v="277" actId="1582"/>
          <ac:spMkLst>
            <pc:docMk/>
            <pc:sldMk cId="0" sldId="259"/>
            <ac:spMk id="25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2:03.696" v="274" actId="1582"/>
          <ac:spMkLst>
            <pc:docMk/>
            <pc:sldMk cId="0" sldId="259"/>
            <ac:spMk id="25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9:35.482" v="215" actId="1582"/>
          <ac:spMkLst>
            <pc:docMk/>
            <pc:sldMk cId="0" sldId="259"/>
            <ac:spMk id="254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9:30.256" v="212" actId="1582"/>
          <ac:spMkLst>
            <pc:docMk/>
            <pc:sldMk cId="0" sldId="259"/>
            <ac:spMk id="256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9:25.378" v="209" actId="1582"/>
          <ac:spMkLst>
            <pc:docMk/>
            <pc:sldMk cId="0" sldId="259"/>
            <ac:spMk id="26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9:20.345" v="206" actId="1582"/>
          <ac:spMkLst>
            <pc:docMk/>
            <pc:sldMk cId="0" sldId="259"/>
            <ac:spMk id="262" creationId="{00000000-0000-0000-0000-000000000000}"/>
          </ac:spMkLst>
        </pc:spChg>
        <pc:cxnChg chg="del">
          <ac:chgData name="Emil Åhlberg - IFK Värnamo" userId="cc008cd5-3738-4fe9-aa20-b0925b615639" providerId="ADAL" clId="{16D3F803-63DB-473A-A316-689A574AA48B}" dt="2022-12-01T13:03:22.858" v="130" actId="478"/>
          <ac:cxnSpMkLst>
            <pc:docMk/>
            <pc:sldMk cId="0" sldId="259"/>
            <ac:cxnSpMk id="28" creationId="{9FE1BF08-AF56-45C8-9E85-C6ACF0EC01A5}"/>
          </ac:cxnSpMkLst>
        </pc:cxnChg>
      </pc:sldChg>
      <pc:sldChg chg="delSp modSp mod">
        <pc:chgData name="Emil Åhlberg - IFK Värnamo" userId="cc008cd5-3738-4fe9-aa20-b0925b615639" providerId="ADAL" clId="{16D3F803-63DB-473A-A316-689A574AA48B}" dt="2022-12-01T13:13:09.006" v="302" actId="208"/>
        <pc:sldMkLst>
          <pc:docMk/>
          <pc:sldMk cId="2002303066" sldId="314"/>
        </pc:sldMkLst>
        <pc:spChg chg="mod">
          <ac:chgData name="Emil Åhlberg - IFK Värnamo" userId="cc008cd5-3738-4fe9-aa20-b0925b615639" providerId="ADAL" clId="{16D3F803-63DB-473A-A316-689A574AA48B}" dt="2022-12-01T13:04:33.981" v="138" actId="2711"/>
          <ac:spMkLst>
            <pc:docMk/>
            <pc:sldMk cId="2002303066" sldId="314"/>
            <ac:spMk id="28" creationId="{2DEF60F5-CD7C-4518-84EC-DF416ACEB513}"/>
          </ac:spMkLst>
        </pc:spChg>
        <pc:spChg chg="mod">
          <ac:chgData name="Emil Åhlberg - IFK Värnamo" userId="cc008cd5-3738-4fe9-aa20-b0925b615639" providerId="ADAL" clId="{16D3F803-63DB-473A-A316-689A574AA48B}" dt="2022-12-01T13:04:29.872" v="137" actId="2711"/>
          <ac:spMkLst>
            <pc:docMk/>
            <pc:sldMk cId="2002303066" sldId="314"/>
            <ac:spMk id="30" creationId="{5BD267EE-C168-48E7-A3E9-B4F5C66EF6A8}"/>
          </ac:spMkLst>
        </pc:spChg>
        <pc:spChg chg="mod">
          <ac:chgData name="Emil Åhlberg - IFK Värnamo" userId="cc008cd5-3738-4fe9-aa20-b0925b615639" providerId="ADAL" clId="{16D3F803-63DB-473A-A316-689A574AA48B}" dt="2022-12-01T13:13:04.021" v="298" actId="208"/>
          <ac:spMkLst>
            <pc:docMk/>
            <pc:sldMk cId="2002303066" sldId="314"/>
            <ac:spMk id="53" creationId="{16A42CDC-A162-4E46-9BC0-5AF0C47E514A}"/>
          </ac:spMkLst>
        </pc:spChg>
        <pc:spChg chg="mod">
          <ac:chgData name="Emil Åhlberg - IFK Värnamo" userId="cc008cd5-3738-4fe9-aa20-b0925b615639" providerId="ADAL" clId="{16D3F803-63DB-473A-A316-689A574AA48B}" dt="2022-12-01T13:12:56.974" v="292" actId="208"/>
          <ac:spMkLst>
            <pc:docMk/>
            <pc:sldMk cId="2002303066" sldId="314"/>
            <ac:spMk id="74" creationId="{D3346CDA-08BE-4DCC-98BE-77A8982A5B8B}"/>
          </ac:spMkLst>
        </pc:spChg>
        <pc:spChg chg="mod">
          <ac:chgData name="Emil Åhlberg - IFK Värnamo" userId="cc008cd5-3738-4fe9-aa20-b0925b615639" providerId="ADAL" clId="{16D3F803-63DB-473A-A316-689A574AA48B}" dt="2022-12-01T13:12:59.359" v="294" actId="208"/>
          <ac:spMkLst>
            <pc:docMk/>
            <pc:sldMk cId="2002303066" sldId="314"/>
            <ac:spMk id="75" creationId="{1B2A6D50-492F-46CB-A6BD-ACA5A0255168}"/>
          </ac:spMkLst>
        </pc:spChg>
        <pc:spChg chg="mod">
          <ac:chgData name="Emil Åhlberg - IFK Värnamo" userId="cc008cd5-3738-4fe9-aa20-b0925b615639" providerId="ADAL" clId="{16D3F803-63DB-473A-A316-689A574AA48B}" dt="2022-12-01T13:13:09.006" v="302" actId="208"/>
          <ac:spMkLst>
            <pc:docMk/>
            <pc:sldMk cId="2002303066" sldId="314"/>
            <ac:spMk id="20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3:01.650" v="296" actId="208"/>
          <ac:spMkLst>
            <pc:docMk/>
            <pc:sldMk cId="2002303066" sldId="314"/>
            <ac:spMk id="203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3:06.774" v="300" actId="208"/>
          <ac:spMkLst>
            <pc:docMk/>
            <pc:sldMk cId="2002303066" sldId="314"/>
            <ac:spMk id="221" creationId="{00000000-0000-0000-0000-000000000000}"/>
          </ac:spMkLst>
        </pc:spChg>
        <pc:cxnChg chg="del">
          <ac:chgData name="Emil Åhlberg - IFK Värnamo" userId="cc008cd5-3738-4fe9-aa20-b0925b615639" providerId="ADAL" clId="{16D3F803-63DB-473A-A316-689A574AA48B}" dt="2022-12-01T13:03:13.802" v="127" actId="478"/>
          <ac:cxnSpMkLst>
            <pc:docMk/>
            <pc:sldMk cId="2002303066" sldId="314"/>
            <ac:cxnSpMk id="27" creationId="{FE9AFC02-146C-4F04-A8AC-AE53830919B0}"/>
          </ac:cxnSpMkLst>
        </pc:cxnChg>
      </pc:sldChg>
      <pc:sldChg chg="delSp modSp mod delAnim">
        <pc:chgData name="Emil Åhlberg - IFK Värnamo" userId="cc008cd5-3738-4fe9-aa20-b0925b615639" providerId="ADAL" clId="{16D3F803-63DB-473A-A316-689A574AA48B}" dt="2022-12-01T13:10:28.317" v="227" actId="1582"/>
        <pc:sldMkLst>
          <pc:docMk/>
          <pc:sldMk cId="598525851" sldId="315"/>
        </pc:sldMkLst>
        <pc:spChg chg="del">
          <ac:chgData name="Emil Åhlberg - IFK Värnamo" userId="cc008cd5-3738-4fe9-aa20-b0925b615639" providerId="ADAL" clId="{16D3F803-63DB-473A-A316-689A574AA48B}" dt="2022-12-01T13:07:29.821" v="156" actId="478"/>
          <ac:spMkLst>
            <pc:docMk/>
            <pc:sldMk cId="598525851" sldId="315"/>
            <ac:spMk id="35" creationId="{9ECECDEA-C8A1-493F-B967-8BC7927888D9}"/>
          </ac:spMkLst>
        </pc:spChg>
        <pc:spChg chg="mod">
          <ac:chgData name="Emil Åhlberg - IFK Värnamo" userId="cc008cd5-3738-4fe9-aa20-b0925b615639" providerId="ADAL" clId="{16D3F803-63DB-473A-A316-689A574AA48B}" dt="2022-12-01T13:06:52.866" v="154" actId="20577"/>
          <ac:spMkLst>
            <pc:docMk/>
            <pc:sldMk cId="598525851" sldId="315"/>
            <ac:spMk id="638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7:49" v="161" actId="1582"/>
          <ac:spMkLst>
            <pc:docMk/>
            <pc:sldMk cId="598525851" sldId="315"/>
            <ac:spMk id="642" creationId="{00000000-0000-0000-0000-000000000000}"/>
          </ac:spMkLst>
        </pc:spChg>
        <pc:spChg chg="del">
          <ac:chgData name="Emil Åhlberg - IFK Värnamo" userId="cc008cd5-3738-4fe9-aa20-b0925b615639" providerId="ADAL" clId="{16D3F803-63DB-473A-A316-689A574AA48B}" dt="2022-12-01T13:07:29.018" v="155" actId="478"/>
          <ac:spMkLst>
            <pc:docMk/>
            <pc:sldMk cId="598525851" sldId="315"/>
            <ac:spMk id="644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00.358" v="167" actId="1582"/>
          <ac:spMkLst>
            <pc:docMk/>
            <pc:sldMk cId="598525851" sldId="315"/>
            <ac:spMk id="646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7:55.138" v="164" actId="1582"/>
          <ac:spMkLst>
            <pc:docMk/>
            <pc:sldMk cId="598525851" sldId="315"/>
            <ac:spMk id="647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04.540" v="170" actId="1582"/>
          <ac:spMkLst>
            <pc:docMk/>
            <pc:sldMk cId="598525851" sldId="315"/>
            <ac:spMk id="648" creationId="{00000000-0000-0000-0000-000000000000}"/>
          </ac:spMkLst>
        </pc:spChg>
        <pc:spChg chg="del">
          <ac:chgData name="Emil Åhlberg - IFK Värnamo" userId="cc008cd5-3738-4fe9-aa20-b0925b615639" providerId="ADAL" clId="{16D3F803-63DB-473A-A316-689A574AA48B}" dt="2022-12-01T13:07:30.705" v="157" actId="478"/>
          <ac:spMkLst>
            <pc:docMk/>
            <pc:sldMk cId="598525851" sldId="315"/>
            <ac:spMk id="652" creationId="{00000000-0000-0000-0000-000000000000}"/>
          </ac:spMkLst>
        </pc:spChg>
        <pc:spChg chg="del">
          <ac:chgData name="Emil Åhlberg - IFK Värnamo" userId="cc008cd5-3738-4fe9-aa20-b0925b615639" providerId="ADAL" clId="{16D3F803-63DB-473A-A316-689A574AA48B}" dt="2022-12-01T13:07:33.325" v="159" actId="478"/>
          <ac:spMkLst>
            <pc:docMk/>
            <pc:sldMk cId="598525851" sldId="315"/>
            <ac:spMk id="653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0:23.504" v="224" actId="1582"/>
          <ac:spMkLst>
            <pc:docMk/>
            <pc:sldMk cId="598525851" sldId="315"/>
            <ac:spMk id="656" creationId="{00000000-0000-0000-0000-000000000000}"/>
          </ac:spMkLst>
        </pc:spChg>
        <pc:spChg chg="del">
          <ac:chgData name="Emil Åhlberg - IFK Värnamo" userId="cc008cd5-3738-4fe9-aa20-b0925b615639" providerId="ADAL" clId="{16D3F803-63DB-473A-A316-689A574AA48B}" dt="2022-12-01T13:07:31.716" v="158" actId="478"/>
          <ac:spMkLst>
            <pc:docMk/>
            <pc:sldMk cId="598525851" sldId="315"/>
            <ac:spMk id="659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0:17.377" v="221" actId="1582"/>
          <ac:spMkLst>
            <pc:docMk/>
            <pc:sldMk cId="598525851" sldId="315"/>
            <ac:spMk id="66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0:10.598" v="218" actId="1582"/>
          <ac:spMkLst>
            <pc:docMk/>
            <pc:sldMk cId="598525851" sldId="315"/>
            <ac:spMk id="66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0:28.317" v="227" actId="1582"/>
          <ac:spMkLst>
            <pc:docMk/>
            <pc:sldMk cId="598525851" sldId="315"/>
            <ac:spMk id="662" creationId="{00000000-0000-0000-0000-000000000000}"/>
          </ac:spMkLst>
        </pc:spChg>
        <pc:cxnChg chg="del">
          <ac:chgData name="Emil Åhlberg - IFK Värnamo" userId="cc008cd5-3738-4fe9-aa20-b0925b615639" providerId="ADAL" clId="{16D3F803-63DB-473A-A316-689A574AA48B}" dt="2022-12-01T13:03:36.256" v="134" actId="478"/>
          <ac:cxnSpMkLst>
            <pc:docMk/>
            <pc:sldMk cId="598525851" sldId="315"/>
            <ac:cxnSpMk id="37" creationId="{1F5FC3D8-4377-47F9-8814-05A5CFA92491}"/>
          </ac:cxnSpMkLst>
        </pc:cxnChg>
      </pc:sldChg>
      <pc:sldChg chg="delSp del mod">
        <pc:chgData name="Emil Åhlberg - IFK Värnamo" userId="cc008cd5-3738-4fe9-aa20-b0925b615639" providerId="ADAL" clId="{16D3F803-63DB-473A-A316-689A574AA48B}" dt="2022-12-01T13:01:50.527" v="126" actId="2696"/>
        <pc:sldMkLst>
          <pc:docMk/>
          <pc:sldMk cId="25922927" sldId="458"/>
        </pc:sldMkLst>
        <pc:spChg chg="del">
          <ac:chgData name="Emil Åhlberg - IFK Värnamo" userId="cc008cd5-3738-4fe9-aa20-b0925b615639" providerId="ADAL" clId="{16D3F803-63DB-473A-A316-689A574AA48B}" dt="2022-12-01T13:00:39.312" v="20" actId="478"/>
          <ac:spMkLst>
            <pc:docMk/>
            <pc:sldMk cId="25922927" sldId="458"/>
            <ac:spMk id="15" creationId="{7E0CCFBF-DE71-4C5F-855C-7B60B402287B}"/>
          </ac:spMkLst>
        </pc:spChg>
        <pc:spChg chg="del">
          <ac:chgData name="Emil Åhlberg - IFK Värnamo" userId="cc008cd5-3738-4fe9-aa20-b0925b615639" providerId="ADAL" clId="{16D3F803-63DB-473A-A316-689A574AA48B}" dt="2022-12-01T13:00:37.455" v="19" actId="478"/>
          <ac:spMkLst>
            <pc:docMk/>
            <pc:sldMk cId="25922927" sldId="458"/>
            <ac:spMk id="18" creationId="{03429FFC-804A-4D3E-A1F4-D98D6C9713FB}"/>
          </ac:spMkLst>
        </pc:spChg>
      </pc:sldChg>
      <pc:sldChg chg="del">
        <pc:chgData name="Emil Åhlberg - IFK Värnamo" userId="cc008cd5-3738-4fe9-aa20-b0925b615639" providerId="ADAL" clId="{16D3F803-63DB-473A-A316-689A574AA48B}" dt="2022-12-01T13:04:11.239" v="136" actId="2696"/>
        <pc:sldMkLst>
          <pc:docMk/>
          <pc:sldMk cId="4128267883" sldId="459"/>
        </pc:sldMkLst>
      </pc:sldChg>
      <pc:sldChg chg="del">
        <pc:chgData name="Emil Åhlberg - IFK Värnamo" userId="cc008cd5-3738-4fe9-aa20-b0925b615639" providerId="ADAL" clId="{16D3F803-63DB-473A-A316-689A574AA48B}" dt="2022-12-01T13:03:47.337" v="135" actId="2696"/>
        <pc:sldMkLst>
          <pc:docMk/>
          <pc:sldMk cId="2163899489" sldId="460"/>
        </pc:sldMkLst>
      </pc:sldChg>
      <pc:sldChg chg="delSp del">
        <pc:chgData name="Emil Åhlberg - IFK Värnamo" userId="cc008cd5-3738-4fe9-aa20-b0925b615639" providerId="ADAL" clId="{16D3F803-63DB-473A-A316-689A574AA48B}" dt="2022-12-01T12:59:23.405" v="1" actId="2696"/>
        <pc:sldMkLst>
          <pc:docMk/>
          <pc:sldMk cId="1254235447" sldId="461"/>
        </pc:sldMkLst>
        <pc:picChg chg="del">
          <ac:chgData name="Emil Åhlberg - IFK Värnamo" userId="cc008cd5-3738-4fe9-aa20-b0925b615639" providerId="ADAL" clId="{16D3F803-63DB-473A-A316-689A574AA48B}" dt="2022-12-01T12:59:13.178" v="0"/>
          <ac:picMkLst>
            <pc:docMk/>
            <pc:sldMk cId="1254235447" sldId="461"/>
            <ac:picMk id="2" creationId="{CCD73F01-6C93-BD8C-D1EF-64577FB850DC}"/>
          </ac:picMkLst>
        </pc:picChg>
      </pc:sldChg>
      <pc:sldChg chg="delSp modSp mod">
        <pc:chgData name="Emil Åhlberg - IFK Värnamo" userId="cc008cd5-3738-4fe9-aa20-b0925b615639" providerId="ADAL" clId="{16D3F803-63DB-473A-A316-689A574AA48B}" dt="2022-12-01T13:11:43.377" v="263" actId="1582"/>
        <pc:sldMkLst>
          <pc:docMk/>
          <pc:sldMk cId="2563448236" sldId="462"/>
        </pc:sldMkLst>
        <pc:spChg chg="mod">
          <ac:chgData name="Emil Åhlberg - IFK Värnamo" userId="cc008cd5-3738-4fe9-aa20-b0925b615639" providerId="ADAL" clId="{16D3F803-63DB-473A-A316-689A574AA48B}" dt="2022-12-01T13:05:15.533" v="146" actId="2711"/>
          <ac:spMkLst>
            <pc:docMk/>
            <pc:sldMk cId="2563448236" sldId="462"/>
            <ac:spMk id="26" creationId="{7D1CBC2B-1A27-4838-8AAE-2CD5064CA4C6}"/>
          </ac:spMkLst>
        </pc:spChg>
        <pc:spChg chg="mod">
          <ac:chgData name="Emil Åhlberg - IFK Värnamo" userId="cc008cd5-3738-4fe9-aa20-b0925b615639" providerId="ADAL" clId="{16D3F803-63DB-473A-A316-689A574AA48B}" dt="2022-12-01T13:05:19.665" v="147" actId="2711"/>
          <ac:spMkLst>
            <pc:docMk/>
            <pc:sldMk cId="2563448236" sldId="462"/>
            <ac:spMk id="27" creationId="{7801512A-3B7C-4314-872F-2BF56934BC52}"/>
          </ac:spMkLst>
        </pc:spChg>
        <pc:spChg chg="mod">
          <ac:chgData name="Emil Åhlberg - IFK Värnamo" userId="cc008cd5-3738-4fe9-aa20-b0925b615639" providerId="ADAL" clId="{16D3F803-63DB-473A-A316-689A574AA48B}" dt="2022-12-01T13:11:38.393" v="260" actId="1582"/>
          <ac:spMkLst>
            <pc:docMk/>
            <pc:sldMk cId="2563448236" sldId="462"/>
            <ac:spMk id="24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1:43.377" v="263" actId="1582"/>
          <ac:spMkLst>
            <pc:docMk/>
            <pc:sldMk cId="2563448236" sldId="462"/>
            <ac:spMk id="249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1:20.064" v="254" actId="1582"/>
          <ac:spMkLst>
            <pc:docMk/>
            <pc:sldMk cId="2563448236" sldId="462"/>
            <ac:spMk id="25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1:32.529" v="257" actId="1582"/>
          <ac:spMkLst>
            <pc:docMk/>
            <pc:sldMk cId="2563448236" sldId="462"/>
            <ac:spMk id="25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9:04.582" v="199" actId="1582"/>
          <ac:spMkLst>
            <pc:docMk/>
            <pc:sldMk cId="2563448236" sldId="462"/>
            <ac:spMk id="254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9:07.745" v="201" actId="208"/>
          <ac:spMkLst>
            <pc:docMk/>
            <pc:sldMk cId="2563448236" sldId="462"/>
            <ac:spMk id="256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54.836" v="193" actId="1582"/>
          <ac:spMkLst>
            <pc:docMk/>
            <pc:sldMk cId="2563448236" sldId="462"/>
            <ac:spMk id="26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59.623" v="196" actId="1582"/>
          <ac:spMkLst>
            <pc:docMk/>
            <pc:sldMk cId="2563448236" sldId="462"/>
            <ac:spMk id="262" creationId="{00000000-0000-0000-0000-000000000000}"/>
          </ac:spMkLst>
        </pc:spChg>
        <pc:cxnChg chg="del">
          <ac:chgData name="Emil Åhlberg - IFK Värnamo" userId="cc008cd5-3738-4fe9-aa20-b0925b615639" providerId="ADAL" clId="{16D3F803-63DB-473A-A316-689A574AA48B}" dt="2022-12-01T13:03:26.825" v="131" actId="478"/>
          <ac:cxnSpMkLst>
            <pc:docMk/>
            <pc:sldMk cId="2563448236" sldId="462"/>
            <ac:cxnSpMk id="28" creationId="{9FE1BF08-AF56-45C8-9E85-C6ACF0EC01A5}"/>
          </ac:cxnSpMkLst>
        </pc:cxnChg>
      </pc:sldChg>
      <pc:sldChg chg="delSp modSp mod">
        <pc:chgData name="Emil Åhlberg - IFK Värnamo" userId="cc008cd5-3738-4fe9-aa20-b0925b615639" providerId="ADAL" clId="{16D3F803-63DB-473A-A316-689A574AA48B}" dt="2022-12-01T13:11:12.736" v="251" actId="1582"/>
        <pc:sldMkLst>
          <pc:docMk/>
          <pc:sldMk cId="804592425" sldId="463"/>
        </pc:sldMkLst>
        <pc:spChg chg="mod">
          <ac:chgData name="Emil Åhlberg - IFK Värnamo" userId="cc008cd5-3738-4fe9-aa20-b0925b615639" providerId="ADAL" clId="{16D3F803-63DB-473A-A316-689A574AA48B}" dt="2022-12-01T13:05:30.128" v="149" actId="2711"/>
          <ac:spMkLst>
            <pc:docMk/>
            <pc:sldMk cId="804592425" sldId="463"/>
            <ac:spMk id="25" creationId="{A740AAD1-B86A-4BB4-A5A5-A82988671FB3}"/>
          </ac:spMkLst>
        </pc:spChg>
        <pc:spChg chg="mod">
          <ac:chgData name="Emil Åhlberg - IFK Värnamo" userId="cc008cd5-3738-4fe9-aa20-b0925b615639" providerId="ADAL" clId="{16D3F803-63DB-473A-A316-689A574AA48B}" dt="2022-12-01T13:05:25.732" v="148" actId="2711"/>
          <ac:spMkLst>
            <pc:docMk/>
            <pc:sldMk cId="804592425" sldId="463"/>
            <ac:spMk id="27" creationId="{FE1B1343-9307-45C1-B0F7-C05BAC51170C}"/>
          </ac:spMkLst>
        </pc:spChg>
        <pc:spChg chg="mod">
          <ac:chgData name="Emil Åhlberg - IFK Värnamo" userId="cc008cd5-3738-4fe9-aa20-b0925b615639" providerId="ADAL" clId="{16D3F803-63DB-473A-A316-689A574AA48B}" dt="2022-12-01T13:11:03.707" v="245" actId="1582"/>
          <ac:spMkLst>
            <pc:docMk/>
            <pc:sldMk cId="804592425" sldId="463"/>
            <ac:spMk id="24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0:59.351" v="242" actId="1582"/>
          <ac:spMkLst>
            <pc:docMk/>
            <pc:sldMk cId="804592425" sldId="463"/>
            <ac:spMk id="249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1:12.736" v="251" actId="1582"/>
          <ac:spMkLst>
            <pc:docMk/>
            <pc:sldMk cId="804592425" sldId="463"/>
            <ac:spMk id="25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1:08.167" v="248" actId="1582"/>
          <ac:spMkLst>
            <pc:docMk/>
            <pc:sldMk cId="804592425" sldId="463"/>
            <ac:spMk id="25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43.314" v="187" actId="1582"/>
          <ac:spMkLst>
            <pc:docMk/>
            <pc:sldMk cId="804592425" sldId="463"/>
            <ac:spMk id="254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48.110" v="190" actId="1582"/>
          <ac:spMkLst>
            <pc:docMk/>
            <pc:sldMk cId="804592425" sldId="463"/>
            <ac:spMk id="256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33.839" v="181" actId="1582"/>
          <ac:spMkLst>
            <pc:docMk/>
            <pc:sldMk cId="804592425" sldId="463"/>
            <ac:spMk id="26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38.835" v="184" actId="1582"/>
          <ac:spMkLst>
            <pc:docMk/>
            <pc:sldMk cId="804592425" sldId="463"/>
            <ac:spMk id="262" creationId="{00000000-0000-0000-0000-000000000000}"/>
          </ac:spMkLst>
        </pc:spChg>
        <pc:cxnChg chg="del">
          <ac:chgData name="Emil Åhlberg - IFK Värnamo" userId="cc008cd5-3738-4fe9-aa20-b0925b615639" providerId="ADAL" clId="{16D3F803-63DB-473A-A316-689A574AA48B}" dt="2022-12-01T13:03:28.833" v="132" actId="478"/>
          <ac:cxnSpMkLst>
            <pc:docMk/>
            <pc:sldMk cId="804592425" sldId="463"/>
            <ac:cxnSpMk id="28" creationId="{9FE1BF08-AF56-45C8-9E85-C6ACF0EC01A5}"/>
          </ac:cxnSpMkLst>
        </pc:cxnChg>
      </pc:sldChg>
      <pc:sldChg chg="delSp modSp mod">
        <pc:chgData name="Emil Åhlberg - IFK Värnamo" userId="cc008cd5-3738-4fe9-aa20-b0925b615639" providerId="ADAL" clId="{16D3F803-63DB-473A-A316-689A574AA48B}" dt="2022-12-01T13:10:50.743" v="239" actId="208"/>
        <pc:sldMkLst>
          <pc:docMk/>
          <pc:sldMk cId="809012359" sldId="464"/>
        </pc:sldMkLst>
        <pc:spChg chg="mod">
          <ac:chgData name="Emil Åhlberg - IFK Värnamo" userId="cc008cd5-3738-4fe9-aa20-b0925b615639" providerId="ADAL" clId="{16D3F803-63DB-473A-A316-689A574AA48B}" dt="2022-12-01T13:05:35.907" v="150" actId="2711"/>
          <ac:spMkLst>
            <pc:docMk/>
            <pc:sldMk cId="809012359" sldId="464"/>
            <ac:spMk id="25" creationId="{A740AAD1-B86A-4BB4-A5A5-A82988671FB3}"/>
          </ac:spMkLst>
        </pc:spChg>
        <pc:spChg chg="mod">
          <ac:chgData name="Emil Åhlberg - IFK Värnamo" userId="cc008cd5-3738-4fe9-aa20-b0925b615639" providerId="ADAL" clId="{16D3F803-63DB-473A-A316-689A574AA48B}" dt="2022-12-01T13:05:39.692" v="151" actId="2711"/>
          <ac:spMkLst>
            <pc:docMk/>
            <pc:sldMk cId="809012359" sldId="464"/>
            <ac:spMk id="27" creationId="{FE1B1343-9307-45C1-B0F7-C05BAC51170C}"/>
          </ac:spMkLst>
        </pc:spChg>
        <pc:spChg chg="mod">
          <ac:chgData name="Emil Åhlberg - IFK Värnamo" userId="cc008cd5-3738-4fe9-aa20-b0925b615639" providerId="ADAL" clId="{16D3F803-63DB-473A-A316-689A574AA48B}" dt="2022-12-01T13:10:40.383" v="233" actId="1582"/>
          <ac:spMkLst>
            <pc:docMk/>
            <pc:sldMk cId="809012359" sldId="464"/>
            <ac:spMk id="24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0:35.923" v="230" actId="1582"/>
          <ac:spMkLst>
            <pc:docMk/>
            <pc:sldMk cId="809012359" sldId="464"/>
            <ac:spMk id="249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0:50.743" v="239" actId="208"/>
          <ac:spMkLst>
            <pc:docMk/>
            <pc:sldMk cId="809012359" sldId="464"/>
            <ac:spMk id="25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10:48.656" v="237" actId="1582"/>
          <ac:spMkLst>
            <pc:docMk/>
            <pc:sldMk cId="809012359" sldId="464"/>
            <ac:spMk id="251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18.996" v="174" actId="1582"/>
          <ac:spMkLst>
            <pc:docMk/>
            <pc:sldMk cId="809012359" sldId="464"/>
            <ac:spMk id="254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13.871" v="172" actId="1582"/>
          <ac:spMkLst>
            <pc:docMk/>
            <pc:sldMk cId="809012359" sldId="464"/>
            <ac:spMk id="256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28.581" v="179" actId="1582"/>
          <ac:spMkLst>
            <pc:docMk/>
            <pc:sldMk cId="809012359" sldId="464"/>
            <ac:spMk id="260" creationId="{00000000-0000-0000-0000-000000000000}"/>
          </ac:spMkLst>
        </pc:spChg>
        <pc:spChg chg="mod">
          <ac:chgData name="Emil Åhlberg - IFK Värnamo" userId="cc008cd5-3738-4fe9-aa20-b0925b615639" providerId="ADAL" clId="{16D3F803-63DB-473A-A316-689A574AA48B}" dt="2022-12-01T13:08:23.571" v="176" actId="1582"/>
          <ac:spMkLst>
            <pc:docMk/>
            <pc:sldMk cId="809012359" sldId="464"/>
            <ac:spMk id="262" creationId="{00000000-0000-0000-0000-000000000000}"/>
          </ac:spMkLst>
        </pc:spChg>
        <pc:cxnChg chg="del">
          <ac:chgData name="Emil Åhlberg - IFK Värnamo" userId="cc008cd5-3738-4fe9-aa20-b0925b615639" providerId="ADAL" clId="{16D3F803-63DB-473A-A316-689A574AA48B}" dt="2022-12-01T13:03:33.015" v="133" actId="478"/>
          <ac:cxnSpMkLst>
            <pc:docMk/>
            <pc:sldMk cId="809012359" sldId="464"/>
            <ac:cxnSpMk id="28" creationId="{9FE1BF08-AF56-45C8-9E85-C6ACF0EC01A5}"/>
          </ac:cxnSpMkLst>
        </pc:cxnChg>
      </pc:sldChg>
      <pc:sldChg chg="addSp delSp modSp mod">
        <pc:chgData name="Emil Åhlberg - IFK Värnamo" userId="cc008cd5-3738-4fe9-aa20-b0925b615639" providerId="ADAL" clId="{16D3F803-63DB-473A-A316-689A574AA48B}" dt="2022-12-01T13:15:58.623" v="316"/>
        <pc:sldMkLst>
          <pc:docMk/>
          <pc:sldMk cId="692500687" sldId="494"/>
        </pc:sldMkLst>
        <pc:spChg chg="add mod">
          <ac:chgData name="Emil Åhlberg - IFK Värnamo" userId="cc008cd5-3738-4fe9-aa20-b0925b615639" providerId="ADAL" clId="{16D3F803-63DB-473A-A316-689A574AA48B}" dt="2022-12-01T13:15:58.623" v="316"/>
          <ac:spMkLst>
            <pc:docMk/>
            <pc:sldMk cId="692500687" sldId="494"/>
            <ac:spMk id="7" creationId="{B6649193-94FC-1323-D4D4-552BC073D683}"/>
          </ac:spMkLst>
        </pc:spChg>
        <pc:spChg chg="del">
          <ac:chgData name="Emil Åhlberg - IFK Värnamo" userId="cc008cd5-3738-4fe9-aa20-b0925b615639" providerId="ADAL" clId="{16D3F803-63DB-473A-A316-689A574AA48B}" dt="2022-12-01T13:15:55.479" v="313" actId="478"/>
          <ac:spMkLst>
            <pc:docMk/>
            <pc:sldMk cId="692500687" sldId="494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16D3F803-63DB-473A-A316-689A574AA48B}" dt="2022-12-01T13:15:04.884" v="305" actId="14100"/>
          <ac:spMkLst>
            <pc:docMk/>
            <pc:sldMk cId="692500687" sldId="494"/>
            <ac:spMk id="26" creationId="{AF82CF0B-6FF2-43D9-9EB0-A368C84EB35C}"/>
          </ac:spMkLst>
        </pc:spChg>
        <pc:spChg chg="mod">
          <ac:chgData name="Emil Åhlberg - IFK Värnamo" userId="cc008cd5-3738-4fe9-aa20-b0925b615639" providerId="ADAL" clId="{16D3F803-63DB-473A-A316-689A574AA48B}" dt="2022-12-01T13:15:10.076" v="307" actId="1076"/>
          <ac:spMkLst>
            <pc:docMk/>
            <pc:sldMk cId="692500687" sldId="494"/>
            <ac:spMk id="27" creationId="{5050CC85-2FA2-449D-81F3-0CCAF5A432EA}"/>
          </ac:spMkLst>
        </pc:spChg>
        <pc:spChg chg="mod">
          <ac:chgData name="Emil Åhlberg - IFK Värnamo" userId="cc008cd5-3738-4fe9-aa20-b0925b615639" providerId="ADAL" clId="{16D3F803-63DB-473A-A316-689A574AA48B}" dt="2022-12-01T13:15:18.025" v="309" actId="1076"/>
          <ac:spMkLst>
            <pc:docMk/>
            <pc:sldMk cId="692500687" sldId="494"/>
            <ac:spMk id="28" creationId="{19FDCB1B-F5C8-4589-8B41-01BDE50CD35E}"/>
          </ac:spMkLst>
        </pc:spChg>
        <pc:spChg chg="mod">
          <ac:chgData name="Emil Åhlberg - IFK Värnamo" userId="cc008cd5-3738-4fe9-aa20-b0925b615639" providerId="ADAL" clId="{16D3F803-63DB-473A-A316-689A574AA48B}" dt="2022-12-01T13:15:22.443" v="310" actId="14100"/>
          <ac:spMkLst>
            <pc:docMk/>
            <pc:sldMk cId="692500687" sldId="494"/>
            <ac:spMk id="31" creationId="{83A3FBC0-423B-44E1-BFDE-DC8730B80543}"/>
          </ac:spMkLst>
        </pc:spChg>
        <pc:picChg chg="add mod">
          <ac:chgData name="Emil Åhlberg - IFK Värnamo" userId="cc008cd5-3738-4fe9-aa20-b0925b615639" providerId="ADAL" clId="{16D3F803-63DB-473A-A316-689A574AA48B}" dt="2022-12-01T13:15:45.053" v="311"/>
          <ac:picMkLst>
            <pc:docMk/>
            <pc:sldMk cId="692500687" sldId="494"/>
            <ac:picMk id="2" creationId="{50CBF6CE-D8C6-2B69-06E8-99FB7484C782}"/>
          </ac:picMkLst>
        </pc:picChg>
        <pc:picChg chg="add mod">
          <ac:chgData name="Emil Åhlberg - IFK Värnamo" userId="cc008cd5-3738-4fe9-aa20-b0925b615639" providerId="ADAL" clId="{16D3F803-63DB-473A-A316-689A574AA48B}" dt="2022-12-01T13:15:48.181" v="312"/>
          <ac:picMkLst>
            <pc:docMk/>
            <pc:sldMk cId="692500687" sldId="494"/>
            <ac:picMk id="5" creationId="{F70DA829-9D31-7006-A2C6-F97D6DC8AA05}"/>
          </ac:picMkLst>
        </pc:picChg>
        <pc:picChg chg="del">
          <ac:chgData name="Emil Åhlberg - IFK Värnamo" userId="cc008cd5-3738-4fe9-aa20-b0925b615639" providerId="ADAL" clId="{16D3F803-63DB-473A-A316-689A574AA48B}" dt="2022-12-01T13:15:57.360" v="315" actId="478"/>
          <ac:picMkLst>
            <pc:docMk/>
            <pc:sldMk cId="692500687" sldId="494"/>
            <ac:picMk id="9" creationId="{DD9A3434-03CB-4D2C-82FF-E67BD7C9ECB6}"/>
          </ac:picMkLst>
        </pc:picChg>
        <pc:picChg chg="del">
          <ac:chgData name="Emil Åhlberg - IFK Värnamo" userId="cc008cd5-3738-4fe9-aa20-b0925b615639" providerId="ADAL" clId="{16D3F803-63DB-473A-A316-689A574AA48B}" dt="2022-12-01T13:15:56.410" v="314" actId="478"/>
          <ac:picMkLst>
            <pc:docMk/>
            <pc:sldMk cId="692500687" sldId="494"/>
            <ac:picMk id="35" creationId="{2486E04E-C3A5-4C09-A11C-B75F03BF991C}"/>
          </ac:picMkLst>
        </pc:picChg>
      </pc:sldChg>
      <pc:sldChg chg="modSp mod">
        <pc:chgData name="Emil Åhlberg - IFK Värnamo" userId="cc008cd5-3738-4fe9-aa20-b0925b615639" providerId="ADAL" clId="{16D3F803-63DB-473A-A316-689A574AA48B}" dt="2022-12-01T12:59:28.069" v="5" actId="20577"/>
        <pc:sldMkLst>
          <pc:docMk/>
          <pc:sldMk cId="271856724" sldId="500"/>
        </pc:sldMkLst>
        <pc:spChg chg="mod">
          <ac:chgData name="Emil Åhlberg - IFK Värnamo" userId="cc008cd5-3738-4fe9-aa20-b0925b615639" providerId="ADAL" clId="{16D3F803-63DB-473A-A316-689A574AA48B}" dt="2022-12-01T12:59:28.069" v="5" actId="20577"/>
          <ac:spMkLst>
            <pc:docMk/>
            <pc:sldMk cId="271856724" sldId="500"/>
            <ac:spMk id="12" creationId="{D1B6E738-6DF0-4CF8-9265-8778A3244C84}"/>
          </ac:spMkLst>
        </pc:spChg>
      </pc:sldChg>
      <pc:sldChg chg="addSp delSp modSp mod">
        <pc:chgData name="Emil Åhlberg - IFK Värnamo" userId="cc008cd5-3738-4fe9-aa20-b0925b615639" providerId="ADAL" clId="{16D3F803-63DB-473A-A316-689A574AA48B}" dt="2022-12-01T13:13:21.079" v="303" actId="2710"/>
        <pc:sldMkLst>
          <pc:docMk/>
          <pc:sldMk cId="151408578" sldId="501"/>
        </pc:sldMkLst>
        <pc:spChg chg="add del mod">
          <ac:chgData name="Emil Åhlberg - IFK Värnamo" userId="cc008cd5-3738-4fe9-aa20-b0925b615639" providerId="ADAL" clId="{16D3F803-63DB-473A-A316-689A574AA48B}" dt="2022-12-01T13:00:11.521" v="7" actId="478"/>
          <ac:spMkLst>
            <pc:docMk/>
            <pc:sldMk cId="151408578" sldId="501"/>
            <ac:spMk id="2" creationId="{8121B9D2-FB1C-AA4D-8C5A-04DDBE362B57}"/>
          </ac:spMkLst>
        </pc:spChg>
        <pc:spChg chg="mod">
          <ac:chgData name="Emil Åhlberg - IFK Värnamo" userId="cc008cd5-3738-4fe9-aa20-b0925b615639" providerId="ADAL" clId="{16D3F803-63DB-473A-A316-689A574AA48B}" dt="2022-12-01T13:00:28.585" v="18" actId="2711"/>
          <ac:spMkLst>
            <pc:docMk/>
            <pc:sldMk cId="151408578" sldId="501"/>
            <ac:spMk id="13" creationId="{EF0D39BF-5163-4C9D-973C-C10942A098B7}"/>
          </ac:spMkLst>
        </pc:spChg>
        <pc:spChg chg="mod">
          <ac:chgData name="Emil Åhlberg - IFK Värnamo" userId="cc008cd5-3738-4fe9-aa20-b0925b615639" providerId="ADAL" clId="{16D3F803-63DB-473A-A316-689A574AA48B}" dt="2022-12-01T13:13:21.079" v="303" actId="2710"/>
          <ac:spMkLst>
            <pc:docMk/>
            <pc:sldMk cId="151408578" sldId="501"/>
            <ac:spMk id="14" creationId="{78FB9885-0208-4884-8614-2B468A626347}"/>
          </ac:spMkLst>
        </pc:spChg>
        <pc:spChg chg="del">
          <ac:chgData name="Emil Åhlberg - IFK Värnamo" userId="cc008cd5-3738-4fe9-aa20-b0925b615639" providerId="ADAL" clId="{16D3F803-63DB-473A-A316-689A574AA48B}" dt="2022-12-01T13:01:46.370" v="125" actId="478"/>
          <ac:spMkLst>
            <pc:docMk/>
            <pc:sldMk cId="151408578" sldId="501"/>
            <ac:spMk id="16" creationId="{789FDF7E-C578-44BA-B011-765D3C1CFB15}"/>
          </ac:spMkLst>
        </pc:spChg>
        <pc:picChg chg="del">
          <ac:chgData name="Emil Åhlberg - IFK Värnamo" userId="cc008cd5-3738-4fe9-aa20-b0925b615639" providerId="ADAL" clId="{16D3F803-63DB-473A-A316-689A574AA48B}" dt="2022-12-01T13:01:44.689" v="124" actId="478"/>
          <ac:picMkLst>
            <pc:docMk/>
            <pc:sldMk cId="151408578" sldId="501"/>
            <ac:picMk id="17" creationId="{D4D088AF-242B-4711-9D74-77DECE29D49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84BC0E-1A46-4A69-BAB0-63E7EA43B1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172955-5CBB-4C91-B3A4-4DB3C4939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A5CC33D-8E0A-41AE-9B2A-3A70689F4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8E08E5-3498-4759-BBF7-9B420D7F0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9B4E7B5-DE2F-4FEE-828B-F26E357D0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72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136F55-2836-49AC-80D3-3904A11D8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64DEB0-BD97-43D8-A717-DC2B79F1A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83FC64-8C12-4F6C-B03B-E2E41DF6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C53471-293C-4EEE-93B7-D7F19C9B6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AB77149-16FE-4321-AF3C-4FEAA467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996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41CCEE-8DE3-4A4B-815F-F060E3F05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73C71D6-1DFB-44F1-9017-0ECD30D9F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B7ADC1-7BDD-4FBF-B5D2-177D26D5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2A1AE4-E82E-464B-A30B-2BF22E354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299124-9F35-41C2-9452-DABD6DFAA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059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76F4B4-CC10-414D-AF56-41224F39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91CB7D-C5EA-49D7-A4C7-5BE57E0F7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E8D5B70-D111-442C-A561-0BE85A98C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1BAD242-EF8D-4C59-9FA2-CF17A57F6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B063143-7E08-4EB1-840B-85EB18733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A36ABA6-FF95-4848-A310-CB5C1124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006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1CFB81-FA29-4835-84BB-CDB5DBB43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9192513-4C1C-4038-B9AC-7E645D3AE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30119A2-11D6-41A8-B55D-5823BFFAB2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F709F7C-5198-409C-921D-8A584AF811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57E5505-E43F-4281-A1AA-DE84BE7C41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7604BEE-B203-4A53-A9C7-54C7F17B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81AE8D2-3FA2-4751-973A-3CABDC09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335C452-19D6-4BD0-8408-2EAB52E0E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601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E4CE9A-870B-4DE2-A50E-BB793083E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07EA32-8791-4C95-8F6E-0DFF8B440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3C96030-81E7-4DFC-AC5C-C5ADBEB4D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E3D0251-7A16-4AA7-A613-263A27508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1678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98C0B50-E049-424C-9F27-7AEE8A28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54C0E4A-D623-4633-B22E-C2F9D5C0C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EFCE20D-CC2D-423B-BD3E-26E96F178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185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83BAF3-8160-4BFD-8B92-AB3F350FB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C6BA15-AA43-4543-8635-1A64144A6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06D9540-D94F-44ED-8C2B-11FBF2E5D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4F6A5D-539A-4A05-8357-C84B39471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6B6A9C0-3D51-42C6-8DAF-9C98495F7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837BE54-4AFE-44ED-B97D-B5B7E618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118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B3631B-6727-4EB9-B83A-89FA458DE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7681BFB-D0FD-43FD-86EC-147F7173C0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EE96E51-97BC-4F5B-A983-6BC8E2586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34F4C24-501D-49CB-B0C7-6438D27D8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91275E7-DEB8-447A-B79D-F83F92A5D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7C00A6A-386D-4B26-8AC3-8F2EAA0B1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0872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C76D06-0011-4013-98FF-B01DE9229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A7A2D13-F40D-4FB7-AC98-F705B3709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7698F77-32B0-46A5-A148-C120E778F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472B98-AF4A-4A61-9286-1EC4605D5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2B59FD-49CD-4A89-8FAE-B7D24B3E4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2122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8BF437F-C2D9-452D-9798-2DF39E92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17BD529-2798-4F16-983F-50F2D8ACD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DF62CE-AC6F-4374-9A5E-C436EBD1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5E1198-5394-48C5-A160-ADFF8BCC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FE21E8-FFED-4492-BD64-DADBBD9CD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3856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och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12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114300" algn="ctr">
              <a:spcBef>
                <a:spcPts val="0"/>
              </a:spcBef>
              <a:buSzTx/>
              <a:buNone/>
              <a:defRPr sz="2700"/>
            </a:lvl2pPr>
            <a:lvl3pPr marL="0" indent="228600" algn="ctr">
              <a:spcBef>
                <a:spcPts val="0"/>
              </a:spcBef>
              <a:buSzTx/>
              <a:buNone/>
              <a:defRPr sz="2700"/>
            </a:lvl3pPr>
            <a:lvl4pPr marL="0" indent="342900" algn="ctr">
              <a:spcBef>
                <a:spcPts val="0"/>
              </a:spcBef>
              <a:buSzTx/>
              <a:buNone/>
              <a:defRPr sz="2700"/>
            </a:lvl4pPr>
            <a:lvl5pPr marL="0" indent="457200" algn="ctr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513685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sontel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"/>
          <p:cNvSpPr>
            <a:spLocks noGrp="1"/>
          </p:cNvSpPr>
          <p:nvPr>
            <p:ph type="pic" idx="13"/>
          </p:nvPr>
        </p:nvSpPr>
        <p:spPr>
          <a:xfrm>
            <a:off x="1562984" y="336550"/>
            <a:ext cx="9067801" cy="436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xt"/>
          <p:cNvSpPr txBox="1">
            <a:spLocks noGrp="1"/>
          </p:cNvSpPr>
          <p:nvPr>
            <p:ph type="title"/>
          </p:nvPr>
        </p:nvSpPr>
        <p:spPr>
          <a:xfrm>
            <a:off x="317500" y="4756150"/>
            <a:ext cx="11557000" cy="1003300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22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317500" y="5721350"/>
            <a:ext cx="11557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114300" algn="ctr">
              <a:spcBef>
                <a:spcPts val="0"/>
              </a:spcBef>
              <a:buSzTx/>
              <a:buNone/>
              <a:defRPr sz="2700"/>
            </a:lvl2pPr>
            <a:lvl3pPr marL="0" indent="228600" algn="ctr">
              <a:spcBef>
                <a:spcPts val="0"/>
              </a:spcBef>
              <a:buSzTx/>
              <a:buNone/>
              <a:defRPr sz="2700"/>
            </a:lvl3pPr>
            <a:lvl4pPr marL="0" indent="342900" algn="ctr">
              <a:spcBef>
                <a:spcPts val="0"/>
              </a:spcBef>
              <a:buSzTx/>
              <a:buNone/>
              <a:defRPr sz="2700"/>
            </a:lvl4pPr>
            <a:lvl5pPr marL="0" indent="457200" algn="ctr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718436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>
            <a:spLocks noGrp="1"/>
          </p:cNvSpPr>
          <p:nvPr>
            <p:ph type="title"/>
          </p:nvPr>
        </p:nvSpPr>
        <p:spPr>
          <a:xfrm>
            <a:off x="889000" y="2266950"/>
            <a:ext cx="10414000" cy="23241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1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78347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d"/>
          <p:cNvSpPr>
            <a:spLocks noGrp="1"/>
          </p:cNvSpPr>
          <p:nvPr>
            <p:ph type="pic" sz="half" idx="13"/>
          </p:nvPr>
        </p:nvSpPr>
        <p:spPr>
          <a:xfrm>
            <a:off x="6582990" y="476250"/>
            <a:ext cx="4762501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xt"/>
          <p:cNvSpPr txBox="1">
            <a:spLocks noGrp="1"/>
          </p:cNvSpPr>
          <p:nvPr>
            <p:ph type="title"/>
          </p:nvPr>
        </p:nvSpPr>
        <p:spPr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Titeltext</a:t>
            </a:r>
          </a:p>
        </p:txBody>
      </p:sp>
      <p:sp>
        <p:nvSpPr>
          <p:cNvPr id="40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114300" algn="ctr">
              <a:spcBef>
                <a:spcPts val="0"/>
              </a:spcBef>
              <a:buSzTx/>
              <a:buNone/>
              <a:defRPr sz="2700"/>
            </a:lvl2pPr>
            <a:lvl3pPr marL="0" indent="228600" algn="ctr">
              <a:spcBef>
                <a:spcPts val="0"/>
              </a:spcBef>
              <a:buSzTx/>
              <a:buNone/>
              <a:defRPr sz="2700"/>
            </a:lvl3pPr>
            <a:lvl4pPr marL="0" indent="342900" algn="ctr">
              <a:spcBef>
                <a:spcPts val="0"/>
              </a:spcBef>
              <a:buSzTx/>
              <a:buNone/>
              <a:defRPr sz="2700"/>
            </a:lvl4pPr>
            <a:lvl5pPr marL="0" indent="457200" algn="ctr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1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392863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Upp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4880269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d"/>
          <p:cNvSpPr>
            <a:spLocks noGrp="1"/>
          </p:cNvSpPr>
          <p:nvPr>
            <p:ph type="pic" sz="half" idx="13"/>
          </p:nvPr>
        </p:nvSpPr>
        <p:spPr>
          <a:xfrm>
            <a:off x="6584950" y="1574800"/>
            <a:ext cx="4762500" cy="464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279400" indent="-279400">
              <a:spcBef>
                <a:spcPts val="2250"/>
              </a:spcBef>
              <a:defRPr sz="1900"/>
            </a:lvl1pPr>
            <a:lvl2pPr marL="558800" indent="-279400">
              <a:spcBef>
                <a:spcPts val="2250"/>
              </a:spcBef>
              <a:defRPr sz="1900"/>
            </a:lvl2pPr>
            <a:lvl3pPr marL="838200" indent="-279400">
              <a:spcBef>
                <a:spcPts val="2250"/>
              </a:spcBef>
              <a:defRPr sz="1900"/>
            </a:lvl3pPr>
            <a:lvl4pPr marL="1117600" indent="-279400">
              <a:spcBef>
                <a:spcPts val="2250"/>
              </a:spcBef>
              <a:defRPr sz="1900"/>
            </a:lvl4pPr>
            <a:lvl5pPr marL="1397000" indent="-279400">
              <a:spcBef>
                <a:spcPts val="2250"/>
              </a:spcBef>
              <a:defRPr sz="19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68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926380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844550" y="889000"/>
            <a:ext cx="10502900" cy="508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622472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"/>
          <p:cNvSpPr>
            <a:spLocks noGrp="1"/>
          </p:cNvSpPr>
          <p:nvPr>
            <p:ph type="pic" sz="quarter" idx="13"/>
          </p:nvPr>
        </p:nvSpPr>
        <p:spPr>
          <a:xfrm>
            <a:off x="7880350" y="3524250"/>
            <a:ext cx="3702050" cy="27749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d"/>
          <p:cNvSpPr>
            <a:spLocks noGrp="1"/>
          </p:cNvSpPr>
          <p:nvPr>
            <p:ph type="pic" sz="quarter" idx="14"/>
          </p:nvPr>
        </p:nvSpPr>
        <p:spPr>
          <a:xfrm>
            <a:off x="7880350" y="565150"/>
            <a:ext cx="3702050" cy="27749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d"/>
          <p:cNvSpPr>
            <a:spLocks noGrp="1"/>
          </p:cNvSpPr>
          <p:nvPr>
            <p:ph type="pic" idx="15"/>
          </p:nvPr>
        </p:nvSpPr>
        <p:spPr>
          <a:xfrm>
            <a:off x="603250" y="565150"/>
            <a:ext cx="7086600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627847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193800" y="4476750"/>
            <a:ext cx="9810750" cy="34881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i="1"/>
            </a:lvl1pPr>
          </a:lstStyle>
          <a:p>
            <a:r>
              <a:t>–Johnny Appleseed</a:t>
            </a:r>
          </a:p>
        </p:txBody>
      </p:sp>
      <p:sp>
        <p:nvSpPr>
          <p:cNvPr id="94" name="”Skriv ett citat här.”"/>
          <p:cNvSpPr txBox="1">
            <a:spLocks noGrp="1"/>
          </p:cNvSpPr>
          <p:nvPr>
            <p:ph type="body" sz="quarter" idx="14"/>
          </p:nvPr>
        </p:nvSpPr>
        <p:spPr>
          <a:xfrm>
            <a:off x="1193800" y="3008888"/>
            <a:ext cx="9810750" cy="47192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”Skriv ett citat här.” </a:t>
            </a:r>
          </a:p>
        </p:txBody>
      </p:sp>
      <p:sp>
        <p:nvSpPr>
          <p:cNvPr id="9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4428807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4272799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0924827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xtsida med toning över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eltext"/>
          <p:cNvSpPr txBox="1">
            <a:spLocks noGrp="1"/>
          </p:cNvSpPr>
          <p:nvPr>
            <p:ph type="title"/>
          </p:nvPr>
        </p:nvSpPr>
        <p:spPr>
          <a:xfrm>
            <a:off x="784225" y="1173479"/>
            <a:ext cx="6175377" cy="770257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>
              <a:lnSpc>
                <a:spcPct val="90000"/>
              </a:lnSpc>
              <a:defRPr sz="4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Titeltext</a:t>
            </a:r>
          </a:p>
        </p:txBody>
      </p:sp>
      <p:sp>
        <p:nvSpPr>
          <p:cNvPr id="118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784225" y="2561955"/>
            <a:ext cx="6175375" cy="3422921"/>
          </a:xfrm>
          <a:prstGeom prst="rect">
            <a:avLst/>
          </a:prstGeom>
        </p:spPr>
        <p:txBody>
          <a:bodyPr lIns="0" tIns="0" rIns="0" bIns="0" anchor="t"/>
          <a:lstStyle>
            <a:lvl1pPr marL="198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97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96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95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4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pic>
        <p:nvPicPr>
          <p:cNvPr id="119" name="Bildobjekt 16" descr="Bildobjekt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2997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ak koppling 6"/>
          <p:cNvSpPr/>
          <p:nvPr/>
        </p:nvSpPr>
        <p:spPr>
          <a:xfrm>
            <a:off x="515937" y="403225"/>
            <a:ext cx="5436000" cy="0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tIns="45720" bIns="45720"/>
          <a:lstStyle/>
          <a:p>
            <a:pPr algn="l" defTabSz="914400">
              <a:defRPr sz="3600" b="0"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21" name="Rak koppling 7"/>
          <p:cNvSpPr/>
          <p:nvPr/>
        </p:nvSpPr>
        <p:spPr>
          <a:xfrm>
            <a:off x="6065839" y="403225"/>
            <a:ext cx="5184001" cy="0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tIns="45720" bIns="45720"/>
          <a:lstStyle/>
          <a:p>
            <a:pPr algn="l" defTabSz="914400">
              <a:defRPr sz="3600" b="0"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22" name="textruta 17"/>
          <p:cNvSpPr txBox="1"/>
          <p:nvPr/>
        </p:nvSpPr>
        <p:spPr>
          <a:xfrm>
            <a:off x="0" y="-363264"/>
            <a:ext cx="12192000" cy="2462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01600" dist="762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45720" bIns="45720" anchor="b">
            <a:spAutoFit/>
          </a:bodyPr>
          <a:lstStyle>
            <a:lvl1pPr algn="l" defTabSz="1828800">
              <a:defRPr sz="2000" b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000"/>
              <a:t>För att lägga till bild i bakgrunden - Högerklicka på tomt utrymme. Välj Formatera bakgrund/Fyllning/Bild eller strukturfyllning och välj sedan önskad bild.</a:t>
            </a:r>
          </a:p>
        </p:txBody>
      </p:sp>
      <p:pic>
        <p:nvPicPr>
          <p:cNvPr id="123" name="Bildobjekt 12" descr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7829" y="209551"/>
            <a:ext cx="467222" cy="747264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8370194" y="6171686"/>
            <a:ext cx="367406" cy="36933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9144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081415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Subtitle (kopia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eltext"/>
          <p:cNvSpPr txBox="1">
            <a:spLocks noGrp="1"/>
          </p:cNvSpPr>
          <p:nvPr>
            <p:ph type="title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Titeltext</a:t>
            </a:r>
          </a:p>
        </p:txBody>
      </p:sp>
      <p:sp>
        <p:nvSpPr>
          <p:cNvPr id="160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889000" y="3536950"/>
            <a:ext cx="10414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>
              <a:spcBef>
                <a:spcPts val="0"/>
              </a:spcBef>
              <a:buSz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pic>
        <p:nvPicPr>
          <p:cNvPr id="161" name="40231330_235340513822946_1412352441411698688_o.jpg" descr="40231330_235340513822946_1412352441411698688_o.jpg"/>
          <p:cNvPicPr>
            <a:picLocks noChangeAspect="1"/>
          </p:cNvPicPr>
          <p:nvPr/>
        </p:nvPicPr>
        <p:blipFill>
          <a:blip r:embed="rId2"/>
          <a:srcRect t="7980" b="3516"/>
          <a:stretch>
            <a:fillRect/>
          </a:stretch>
        </p:blipFill>
        <p:spPr>
          <a:xfrm>
            <a:off x="-49852" y="-885"/>
            <a:ext cx="12291705" cy="6926544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Rektangel"/>
          <p:cNvSpPr/>
          <p:nvPr/>
        </p:nvSpPr>
        <p:spPr>
          <a:xfrm>
            <a:off x="-147964" y="-90480"/>
            <a:ext cx="12487927" cy="7105652"/>
          </a:xfrm>
          <a:prstGeom prst="rect">
            <a:avLst/>
          </a:prstGeom>
          <a:gradFill>
            <a:gsLst>
              <a:gs pos="0">
                <a:srgbClr val="000000">
                  <a:alpha val="72000"/>
                </a:srgbClr>
              </a:gs>
              <a:gs pos="100000">
                <a:srgbClr val="001E57">
                  <a:alpha val="72000"/>
                </a:srgbClr>
              </a:gs>
            </a:gsLst>
          </a:gra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292100">
              <a:defRPr sz="40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/>
          </a:p>
        </p:txBody>
      </p:sp>
      <p:grpSp>
        <p:nvGrpSpPr>
          <p:cNvPr id="166" name="Gruppera"/>
          <p:cNvGrpSpPr/>
          <p:nvPr/>
        </p:nvGrpSpPr>
        <p:grpSpPr>
          <a:xfrm>
            <a:off x="253735" y="6091947"/>
            <a:ext cx="11278132" cy="397538"/>
            <a:chOff x="0" y="0"/>
            <a:chExt cx="22556262" cy="795074"/>
          </a:xfrm>
        </p:grpSpPr>
        <p:pic>
          <p:nvPicPr>
            <p:cNvPr id="163" name="DIF_primär_sköld_RGB.png" descr="DIF_primär_sköld_RGB.png"/>
            <p:cNvPicPr>
              <a:picLocks noChangeAspect="1"/>
            </p:cNvPicPr>
            <p:nvPr/>
          </p:nvPicPr>
          <p:blipFill>
            <a:blip r:embed="rId3"/>
            <a:srcRect l="4585" r="4584"/>
            <a:stretch>
              <a:fillRect/>
            </a:stretch>
          </p:blipFill>
          <p:spPr>
            <a:xfrm>
              <a:off x="10960102" y="-1"/>
              <a:ext cx="636057" cy="7950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4" name="Linje"/>
            <p:cNvSpPr/>
            <p:nvPr/>
          </p:nvSpPr>
          <p:spPr>
            <a:xfrm>
              <a:off x="-1" y="397535"/>
              <a:ext cx="10431539" cy="1"/>
            </a:xfrm>
            <a:prstGeom prst="line">
              <a:avLst/>
            </a:prstGeom>
            <a:noFill/>
            <a:ln w="254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b="0"/>
              </a:pPr>
              <a:endParaRPr sz="900"/>
            </a:p>
          </p:txBody>
        </p:sp>
        <p:sp>
          <p:nvSpPr>
            <p:cNvPr id="165" name="Linje"/>
            <p:cNvSpPr/>
            <p:nvPr/>
          </p:nvSpPr>
          <p:spPr>
            <a:xfrm>
              <a:off x="12124724" y="397535"/>
              <a:ext cx="10431538" cy="1"/>
            </a:xfrm>
            <a:prstGeom prst="line">
              <a:avLst/>
            </a:prstGeom>
            <a:noFill/>
            <a:ln w="254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b="0"/>
              </a:pPr>
              <a:endParaRPr sz="900"/>
            </a:p>
          </p:txBody>
        </p:sp>
      </p:grpSp>
      <p:sp>
        <p:nvSpPr>
          <p:cNvPr id="167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79516" y="6540500"/>
            <a:ext cx="296556" cy="28725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2510348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59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2815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9860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9"/>
            <a:ext cx="105156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/>
                </a:solidFill>
              </a:defRPr>
            </a:lvl1pPr>
            <a:lvl2pPr marL="192881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63" indent="0">
              <a:buNone/>
              <a:defRPr sz="759">
                <a:solidFill>
                  <a:schemeClr val="tx1">
                    <a:tint val="75000"/>
                  </a:schemeClr>
                </a:solidFill>
              </a:defRPr>
            </a:lvl3pPr>
            <a:lvl4pPr marL="578644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2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4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8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6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5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628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32316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59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59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95400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50056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1762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41865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 anchor="t"/>
          <a:lstStyle>
            <a:lvl1pPr marL="0" indent="0">
              <a:buNone/>
              <a:defRPr sz="1350"/>
            </a:lvl1pPr>
            <a:lvl2pPr marL="192881" indent="0">
              <a:buNone/>
              <a:defRPr sz="1181"/>
            </a:lvl2pPr>
            <a:lvl3pPr marL="385763" indent="0">
              <a:buNone/>
              <a:defRPr sz="1013"/>
            </a:lvl3pPr>
            <a:lvl4pPr marL="578644" indent="0">
              <a:buNone/>
              <a:defRPr sz="844"/>
            </a:lvl4pPr>
            <a:lvl5pPr marL="771525" indent="0">
              <a:buNone/>
              <a:defRPr sz="844"/>
            </a:lvl5pPr>
            <a:lvl6pPr marL="964406" indent="0">
              <a:buNone/>
              <a:defRPr sz="844"/>
            </a:lvl6pPr>
            <a:lvl7pPr marL="1157288" indent="0">
              <a:buNone/>
              <a:defRPr sz="844"/>
            </a:lvl7pPr>
            <a:lvl8pPr marL="1350169" indent="0">
              <a:buNone/>
              <a:defRPr sz="844"/>
            </a:lvl8pPr>
            <a:lvl9pPr marL="1543050" indent="0">
              <a:buNone/>
              <a:defRPr sz="844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16003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53513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964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C9297B7-4803-41B6-BBEA-FF01BC0C7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7256066-EB61-4E46-8A07-DAB38018C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D70E538-D6BF-4B9C-9F5F-CE1588605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A9735-E31D-4561-9C94-8550E9AFF41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1BFF5E-702C-43C0-A8BB-EA3D39AC5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B3A0430-D840-465E-A0EA-B7DA628A11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FB90A-DD05-4D92-A487-F0D6825376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558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844550" y="1574800"/>
            <a:ext cx="105029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79516" y="6540500"/>
            <a:ext cx="296556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732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xStyles>
    <p:title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1143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228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3429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457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5715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685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8001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9144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35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52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70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8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905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222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40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5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143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28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3429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457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5715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685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8001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9144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1EA38-1183-40EF-9D22-370927383843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02281-31BA-4AA2-B9B2-FB4FCBBBF9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641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203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84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8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44660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421234" y="4762446"/>
            <a:ext cx="6966857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MATCHMANUALEN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5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 MOT 5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1874D550-A3EC-424A-9097-B1F4E90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77" y="886505"/>
            <a:ext cx="2953973" cy="2953973"/>
          </a:xfrm>
          <a:prstGeom prst="rect">
            <a:avLst/>
          </a:prstGeom>
        </p:spPr>
      </p:pic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162D5444-FD4C-4854-B11A-F552FD3482F4}"/>
              </a:ext>
            </a:extLst>
          </p:cNvPr>
          <p:cNvCxnSpPr>
            <a:cxnSpLocks/>
          </p:cNvCxnSpPr>
          <p:nvPr/>
        </p:nvCxnSpPr>
        <p:spPr>
          <a:xfrm>
            <a:off x="3769776" y="4328886"/>
            <a:ext cx="435577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56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MATCHSAMLING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F0D39BF-5163-4C9D-973C-C10942A098B7}"/>
              </a:ext>
            </a:extLst>
          </p:cNvPr>
          <p:cNvSpPr txBox="1"/>
          <p:nvPr/>
        </p:nvSpPr>
        <p:spPr>
          <a:xfrm>
            <a:off x="2210558" y="1595578"/>
            <a:ext cx="39282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SCHEMA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kern="0" dirty="0">
              <a:solidFill>
                <a:srgbClr val="FFFFFF"/>
              </a:solidFill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30</a:t>
            </a: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min</a:t>
            </a: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</a:t>
            </a: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Spelarnas samlas och byter om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25</a:t>
            </a: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min</a:t>
            </a: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</a:t>
            </a: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Matchgenomgången börjar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20 min</a:t>
            </a: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</a:t>
            </a: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Matchuppvärmning börjar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- </a:t>
            </a:r>
            <a:r>
              <a:rPr lang="sv-SE" sz="14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Krysslöp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- Spel 1v1 / 2v2 med </a:t>
            </a:r>
            <a:r>
              <a:rPr lang="sv-SE" sz="14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konmål</a:t>
            </a:r>
            <a:endParaRPr kumimoji="0" lang="sv-SE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5</a:t>
            </a: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min</a:t>
            </a:r>
            <a:r>
              <a:rPr kumimoji="0" lang="sv-SE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</a:t>
            </a:r>
            <a:r>
              <a:rPr kumimoji="0" lang="sv-SE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Spelarna får sista påminnelserna</a:t>
            </a:r>
            <a:endParaRPr kumimoji="0" lang="sv-SE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78FB9885-0208-4884-8614-2B468A626347}"/>
              </a:ext>
            </a:extLst>
          </p:cNvPr>
          <p:cNvSpPr txBox="1"/>
          <p:nvPr/>
        </p:nvSpPr>
        <p:spPr>
          <a:xfrm>
            <a:off x="6138854" y="1595578"/>
            <a:ext cx="4796119" cy="328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Wingdings" panose="05000000000000000000" pitchFamily="2" charset="2"/>
              </a:rPr>
              <a:t>INFÖR MATCH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Tränaren genomför en matchgenomgång med ett fåtal taktiska inslag. Fokus ligger på  glädjen i </a:t>
            </a:r>
            <a:r>
              <a:rPr lang="sv-SE" sz="1400" dirty="0">
                <a:solidFill>
                  <a:prstClr val="white"/>
                </a:solidFill>
                <a:latin typeface="Arial Nova Light" panose="020B0304020202020204" pitchFamily="34" charset="0"/>
                <a:sym typeface="Wingdings" panose="05000000000000000000" pitchFamily="2" charset="2"/>
              </a:rPr>
              <a:t>spelet och att spelarna hjälper varandra på planen.</a:t>
            </a: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Wingdings" panose="05000000000000000000" pitchFamily="2" charset="2"/>
              </a:rPr>
              <a:t>MATCHGENOMGÅNG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Vad har vi tränat på under veckan?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Vad kan vi ta med oss till dagens match?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Vad gör vi när målvakt har bollen?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Vad gör vi när motståndarnas målvakt har bollen?</a:t>
            </a:r>
          </a:p>
        </p:txBody>
      </p:sp>
    </p:spTree>
    <p:extLst>
      <p:ext uri="{BB962C8B-B14F-4D97-AF65-F5344CB8AC3E}">
        <p14:creationId xmlns:p14="http://schemas.microsoft.com/office/powerpoint/2010/main" val="151408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1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1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35">
              <a:defRPr/>
            </a:pPr>
            <a:endParaRPr lang="sv-S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2089ECAC-BEE3-4A55-929C-95C1AD7C9014}"/>
              </a:ext>
            </a:extLst>
          </p:cNvPr>
          <p:cNvSpPr/>
          <p:nvPr/>
        </p:nvSpPr>
        <p:spPr>
          <a:xfrm>
            <a:off x="4354243" y="2382403"/>
            <a:ext cx="1075166" cy="47222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35">
              <a:defRPr/>
            </a:pPr>
            <a:endParaRPr lang="sv-S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5723C019-AA9D-49A9-8546-4713DF77A7EF}"/>
              </a:ext>
            </a:extLst>
          </p:cNvPr>
          <p:cNvSpPr/>
          <p:nvPr/>
        </p:nvSpPr>
        <p:spPr>
          <a:xfrm>
            <a:off x="5684412" y="1273234"/>
            <a:ext cx="970391" cy="453705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35">
              <a:defRPr/>
            </a:pPr>
            <a:endParaRPr lang="sv-S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E969C880-699A-4715-A162-29EE8DE015D8}"/>
              </a:ext>
            </a:extLst>
          </p:cNvPr>
          <p:cNvSpPr/>
          <p:nvPr/>
        </p:nvSpPr>
        <p:spPr>
          <a:xfrm>
            <a:off x="6790877" y="2521530"/>
            <a:ext cx="830739" cy="333101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35">
              <a:defRPr/>
            </a:pPr>
            <a:endParaRPr lang="sv-S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28C23C28-FBA6-4124-814B-B9C1C7E67589}"/>
              </a:ext>
            </a:extLst>
          </p:cNvPr>
          <p:cNvSpPr/>
          <p:nvPr/>
        </p:nvSpPr>
        <p:spPr>
          <a:xfrm>
            <a:off x="5582895" y="3773441"/>
            <a:ext cx="803058" cy="54306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35">
              <a:defRPr/>
            </a:pPr>
            <a:endParaRPr lang="sv-S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8CC8DDA1-2315-46DF-A37E-383A48472BB2}"/>
              </a:ext>
            </a:extLst>
          </p:cNvPr>
          <p:cNvSpPr/>
          <p:nvPr/>
        </p:nvSpPr>
        <p:spPr>
          <a:xfrm>
            <a:off x="5563359" y="5624945"/>
            <a:ext cx="1408333" cy="756717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35">
              <a:defRPr/>
            </a:pPr>
            <a:endParaRPr lang="sv-S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D08123C7-A5F5-4C46-8D1C-4FE885374341}"/>
              </a:ext>
            </a:extLst>
          </p:cNvPr>
          <p:cNvSpPr/>
          <p:nvPr/>
        </p:nvSpPr>
        <p:spPr>
          <a:xfrm>
            <a:off x="6732997" y="4316506"/>
            <a:ext cx="1291816" cy="913568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35">
              <a:defRPr/>
            </a:pPr>
            <a:endParaRPr lang="sv-S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7168264F-C7A2-417A-A25D-16A5BB171E7B}"/>
              </a:ext>
            </a:extLst>
          </p:cNvPr>
          <p:cNvSpPr txBox="1"/>
          <p:nvPr/>
        </p:nvSpPr>
        <p:spPr>
          <a:xfrm>
            <a:off x="6837742" y="4462108"/>
            <a:ext cx="1184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AVBYTARE:</a:t>
            </a:r>
            <a:b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</a:br>
            <a:b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</a:b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BACK eller HÖGERYTTER</a:t>
            </a:r>
          </a:p>
        </p:txBody>
      </p:sp>
      <p:sp>
        <p:nvSpPr>
          <p:cNvPr id="23" name="Rektangel: rundade hörn 22">
            <a:extLst>
              <a:ext uri="{FF2B5EF4-FFF2-40B4-BE49-F238E27FC236}">
                <a16:creationId xmlns:a16="http://schemas.microsoft.com/office/drawing/2014/main" id="{B83147E7-9CA3-4E48-A310-02C7A9FD38D3}"/>
              </a:ext>
            </a:extLst>
          </p:cNvPr>
          <p:cNvSpPr/>
          <p:nvPr/>
        </p:nvSpPr>
        <p:spPr>
          <a:xfrm flipH="1">
            <a:off x="4252315" y="3400266"/>
            <a:ext cx="1243068" cy="676579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35">
              <a:defRPr/>
            </a:pPr>
            <a:endParaRPr lang="sv-SE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AF82CF0B-6FF2-43D9-9EB0-A368C84EB35C}"/>
              </a:ext>
            </a:extLst>
          </p:cNvPr>
          <p:cNvSpPr txBox="1"/>
          <p:nvPr/>
        </p:nvSpPr>
        <p:spPr>
          <a:xfrm>
            <a:off x="4318290" y="3508235"/>
            <a:ext cx="11770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VÄNSTERYTTER</a:t>
            </a:r>
          </a:p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Eller FORWARD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5050CC85-2FA2-449D-81F3-0CCAF5A432EA}"/>
              </a:ext>
            </a:extLst>
          </p:cNvPr>
          <p:cNvSpPr txBox="1"/>
          <p:nvPr/>
        </p:nvSpPr>
        <p:spPr>
          <a:xfrm>
            <a:off x="4354242" y="2472850"/>
            <a:ext cx="11271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VÄNSTERYTTER 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19FDCB1B-F5C8-4589-8B41-01BDE50CD35E}"/>
              </a:ext>
            </a:extLst>
          </p:cNvPr>
          <p:cNvSpPr txBox="1"/>
          <p:nvPr/>
        </p:nvSpPr>
        <p:spPr>
          <a:xfrm>
            <a:off x="6724453" y="2578849"/>
            <a:ext cx="1054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HÖGERYTTER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F9B622EE-FEA4-4194-97DE-2626B78E92D2}"/>
              </a:ext>
            </a:extLst>
          </p:cNvPr>
          <p:cNvSpPr txBox="1"/>
          <p:nvPr/>
        </p:nvSpPr>
        <p:spPr>
          <a:xfrm>
            <a:off x="5766255" y="1381028"/>
            <a:ext cx="1054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FORWARD 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08505AA9-4C1A-4F8B-85D1-9E98569235E2}"/>
              </a:ext>
            </a:extLst>
          </p:cNvPr>
          <p:cNvSpPr txBox="1"/>
          <p:nvPr/>
        </p:nvSpPr>
        <p:spPr>
          <a:xfrm>
            <a:off x="5725246" y="3981348"/>
            <a:ext cx="929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BACK 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83A3FBC0-423B-44E1-BFDE-DC8730B80543}"/>
              </a:ext>
            </a:extLst>
          </p:cNvPr>
          <p:cNvSpPr txBox="1"/>
          <p:nvPr/>
        </p:nvSpPr>
        <p:spPr>
          <a:xfrm>
            <a:off x="5615174" y="5703221"/>
            <a:ext cx="13565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MÅLVAKT</a:t>
            </a:r>
          </a:p>
          <a:p>
            <a:pPr defTabSz="914435">
              <a:defRPr/>
            </a:pPr>
            <a:endParaRPr lang="sv-SE" sz="1100" dirty="0">
              <a:solidFill>
                <a:prstClr val="white"/>
              </a:solidFill>
              <a:latin typeface="Arial Nova Cond" panose="020B0506020202020204" pitchFamily="34" charset="0"/>
            </a:endParaRPr>
          </a:p>
          <a:p>
            <a:pPr defTabSz="914435">
              <a:defRPr/>
            </a:pPr>
            <a:r>
              <a:rPr lang="sv-SE" sz="1100" dirty="0">
                <a:solidFill>
                  <a:prstClr val="white"/>
                </a:solidFill>
                <a:latin typeface="Arial Nova Cond" panose="020B0506020202020204" pitchFamily="34" charset="0"/>
              </a:rPr>
              <a:t>Hela matchen helst</a:t>
            </a:r>
          </a:p>
        </p:txBody>
      </p:sp>
      <p:cxnSp>
        <p:nvCxnSpPr>
          <p:cNvPr id="4" name="Rak pilkoppling 3">
            <a:extLst>
              <a:ext uri="{FF2B5EF4-FFF2-40B4-BE49-F238E27FC236}">
                <a16:creationId xmlns:a16="http://schemas.microsoft.com/office/drawing/2014/main" id="{45CE1517-513B-4200-A548-FE2899CA7C8B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4873849" y="1609526"/>
            <a:ext cx="1624673" cy="179074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ak pilkoppling 31">
            <a:extLst>
              <a:ext uri="{FF2B5EF4-FFF2-40B4-BE49-F238E27FC236}">
                <a16:creationId xmlns:a16="http://schemas.microsoft.com/office/drawing/2014/main" id="{6C7D116F-E88C-4C10-B604-28C07CB61342}"/>
              </a:ext>
            </a:extLst>
          </p:cNvPr>
          <p:cNvCxnSpPr>
            <a:cxnSpLocks/>
          </p:cNvCxnSpPr>
          <p:nvPr/>
        </p:nvCxnSpPr>
        <p:spPr>
          <a:xfrm flipV="1">
            <a:off x="4534628" y="2813695"/>
            <a:ext cx="0" cy="61530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ak pilkoppling 32">
            <a:extLst>
              <a:ext uri="{FF2B5EF4-FFF2-40B4-BE49-F238E27FC236}">
                <a16:creationId xmlns:a16="http://schemas.microsoft.com/office/drawing/2014/main" id="{C09C9156-40D1-44A6-822F-FA096FF52F24}"/>
              </a:ext>
            </a:extLst>
          </p:cNvPr>
          <p:cNvCxnSpPr>
            <a:cxnSpLocks/>
          </p:cNvCxnSpPr>
          <p:nvPr/>
        </p:nvCxnSpPr>
        <p:spPr>
          <a:xfrm flipH="1" flipV="1">
            <a:off x="6938258" y="2751202"/>
            <a:ext cx="707957" cy="1670439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pilkoppling 33">
            <a:extLst>
              <a:ext uri="{FF2B5EF4-FFF2-40B4-BE49-F238E27FC236}">
                <a16:creationId xmlns:a16="http://schemas.microsoft.com/office/drawing/2014/main" id="{CE01C29C-2760-472B-8708-D00E3D1C937B}"/>
              </a:ext>
            </a:extLst>
          </p:cNvPr>
          <p:cNvCxnSpPr>
            <a:cxnSpLocks/>
          </p:cNvCxnSpPr>
          <p:nvPr/>
        </p:nvCxnSpPr>
        <p:spPr>
          <a:xfrm flipH="1" flipV="1">
            <a:off x="6219012" y="4001792"/>
            <a:ext cx="940107" cy="50010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objekt 1">
            <a:extLst>
              <a:ext uri="{FF2B5EF4-FFF2-40B4-BE49-F238E27FC236}">
                <a16:creationId xmlns:a16="http://schemas.microsoft.com/office/drawing/2014/main" id="{50CBF6CE-D8C6-2B69-06E8-99FB7484C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F70DA829-9D31-7006-A2C6-F97D6DC8A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B6649193-94FC-1323-D4D4-552BC073D683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MATCHSAMLING</a:t>
            </a:r>
          </a:p>
        </p:txBody>
      </p:sp>
    </p:spTree>
    <p:extLst>
      <p:ext uri="{BB962C8B-B14F-4D97-AF65-F5344CB8AC3E}">
        <p14:creationId xmlns:p14="http://schemas.microsoft.com/office/powerpoint/2010/main" val="692500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TRÄNARENS MATCHCOACHNING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78FB9885-0208-4884-8614-2B468A626347}"/>
              </a:ext>
            </a:extLst>
          </p:cNvPr>
          <p:cNvSpPr txBox="1"/>
          <p:nvPr/>
        </p:nvSpPr>
        <p:spPr>
          <a:xfrm>
            <a:off x="3286544" y="1522980"/>
            <a:ext cx="5064976" cy="360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 Cond" panose="020B0506020202020204" pitchFamily="34" charset="0"/>
                <a:sym typeface="Wingdings" panose="05000000000000000000" pitchFamily="2" charset="2"/>
              </a:rPr>
              <a:t>UNDER</a:t>
            </a: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Wingdings" panose="05000000000000000000" pitchFamily="2" charset="2"/>
              </a:rPr>
              <a:t> MATCH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Tränaren </a:t>
            </a:r>
            <a:r>
              <a:rPr lang="sv-SE" sz="1400" dirty="0">
                <a:solidFill>
                  <a:prstClr val="white"/>
                </a:solidFill>
                <a:latin typeface="Arial Nova Light" panose="020B0304020202020204" pitchFamily="34" charset="0"/>
                <a:sym typeface="Wingdings" panose="05000000000000000000" pitchFamily="2" charset="2"/>
              </a:rPr>
              <a:t>ställer frågor till spelarna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Tränaren tipsar spelarna </a:t>
            </a:r>
            <a:r>
              <a:rPr kumimoji="0" lang="sv-SE" sz="1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me</a:t>
            </a:r>
            <a:r>
              <a:rPr lang="sv-SE" sz="1400" dirty="0">
                <a:solidFill>
                  <a:prstClr val="white"/>
                </a:solidFill>
                <a:latin typeface="Arial Nova Light" panose="020B0304020202020204" pitchFamily="34" charset="0"/>
                <a:sym typeface="Wingdings" panose="05000000000000000000" pitchFamily="2" charset="2"/>
              </a:rPr>
              <a:t>n styr inte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Tränaren peppar barnen att försöka igen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 Light" panose="020B0304020202020204" pitchFamily="34" charset="0"/>
                <a:sym typeface="Wingdings" panose="05000000000000000000" pitchFamily="2" charset="2"/>
              </a:rPr>
              <a:t>Tränaren jublar lagom när laget gör mål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 Light" panose="020B0304020202020204" pitchFamily="34" charset="0"/>
                <a:sym typeface="Wingdings" panose="05000000000000000000" pitchFamily="2" charset="2"/>
              </a:rPr>
              <a:t>Tränaren suckar inte när laget släpper in mål (nej, du ska inte projicera dina egna förväntningar på barnen)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 Cond" panose="020B0506020202020204" pitchFamily="34" charset="0"/>
                <a:sym typeface="Wingdings" panose="05000000000000000000" pitchFamily="2" charset="2"/>
              </a:rPr>
              <a:t>I HALVTID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Vad pratade vi om innan matchen? (Fråga, spelarna, repetera)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 Light" panose="020B0304020202020204" pitchFamily="34" charset="0"/>
                <a:sym typeface="Wingdings" panose="05000000000000000000" pitchFamily="2" charset="2"/>
              </a:rPr>
              <a:t>Funkar det?</a:t>
            </a:r>
          </a:p>
        </p:txBody>
      </p:sp>
    </p:spTree>
    <p:extLst>
      <p:ext uri="{BB962C8B-B14F-4D97-AF65-F5344CB8AC3E}">
        <p14:creationId xmlns:p14="http://schemas.microsoft.com/office/powerpoint/2010/main" val="3442272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HELPLAN KORTSIDA.png" descr="HELPLAN KORTSI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Oval"/>
          <p:cNvSpPr/>
          <p:nvPr/>
        </p:nvSpPr>
        <p:spPr>
          <a:xfrm>
            <a:off x="7729395" y="3651431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21" name="Oval"/>
          <p:cNvSpPr/>
          <p:nvPr/>
        </p:nvSpPr>
        <p:spPr>
          <a:xfrm>
            <a:off x="3920691" y="5676680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27" name="Rektangel"/>
          <p:cNvSpPr/>
          <p:nvPr/>
        </p:nvSpPr>
        <p:spPr>
          <a:xfrm>
            <a:off x="-6026" y="-1"/>
            <a:ext cx="3408707" cy="230466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2DEF60F5-CD7C-4518-84EC-DF416ACEB513}"/>
              </a:ext>
            </a:extLst>
          </p:cNvPr>
          <p:cNvSpPr txBox="1"/>
          <p:nvPr/>
        </p:nvSpPr>
        <p:spPr>
          <a:xfrm>
            <a:off x="763436" y="207698"/>
            <a:ext cx="2619831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MATCHUPPVÄRMNING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5BD267EE-C168-48E7-A3E9-B4F5C66EF6A8}"/>
              </a:ext>
            </a:extLst>
          </p:cNvPr>
          <p:cNvSpPr txBox="1"/>
          <p:nvPr/>
        </p:nvSpPr>
        <p:spPr>
          <a:xfrm>
            <a:off x="39775" y="762122"/>
            <a:ext cx="3440607" cy="14362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15 min	</a:t>
            </a: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KRYSSLÖP</a:t>
            </a: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- insida</a:t>
            </a: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-insida</a:t>
            </a: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- </a:t>
            </a:r>
            <a:r>
              <a:rPr kumimoji="0" lang="sv-SE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uts</a:t>
            </a:r>
            <a:r>
              <a:rPr lang="sv-SE"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ida</a:t>
            </a: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-insida</a:t>
            </a: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	- ett steg en touch (7 tillslag)</a:t>
            </a:r>
            <a:endParaRPr kumimoji="0" lang="sv-SE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10 min	</a:t>
            </a: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Spel 1v1 och 2v2 (nummerboll)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	</a:t>
            </a:r>
            <a:endParaRPr kumimoji="0" lang="sv-SE" sz="1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32" name="Likbent triangel 31">
            <a:extLst>
              <a:ext uri="{FF2B5EF4-FFF2-40B4-BE49-F238E27FC236}">
                <a16:creationId xmlns:a16="http://schemas.microsoft.com/office/drawing/2014/main" id="{83D700CD-167C-4112-B4AD-67C50D0E0462}"/>
              </a:ext>
            </a:extLst>
          </p:cNvPr>
          <p:cNvSpPr/>
          <p:nvPr/>
        </p:nvSpPr>
        <p:spPr>
          <a:xfrm>
            <a:off x="4042359" y="3038606"/>
            <a:ext cx="149290" cy="489109"/>
          </a:xfrm>
          <a:prstGeom prst="triangle">
            <a:avLst/>
          </a:prstGeom>
          <a:solidFill>
            <a:srgbClr val="FFFF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4" name="Likbent triangel 33">
            <a:extLst>
              <a:ext uri="{FF2B5EF4-FFF2-40B4-BE49-F238E27FC236}">
                <a16:creationId xmlns:a16="http://schemas.microsoft.com/office/drawing/2014/main" id="{9615F8CC-DB96-48DE-8338-D4BF348939B1}"/>
              </a:ext>
            </a:extLst>
          </p:cNvPr>
          <p:cNvSpPr/>
          <p:nvPr/>
        </p:nvSpPr>
        <p:spPr>
          <a:xfrm>
            <a:off x="3646017" y="5432126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41" name="Gruppera">
            <a:extLst>
              <a:ext uri="{FF2B5EF4-FFF2-40B4-BE49-F238E27FC236}">
                <a16:creationId xmlns:a16="http://schemas.microsoft.com/office/drawing/2014/main" id="{7D30BF91-A4AF-44C2-B7E4-4A85D3AAE4B6}"/>
              </a:ext>
            </a:extLst>
          </p:cNvPr>
          <p:cNvGrpSpPr/>
          <p:nvPr/>
        </p:nvGrpSpPr>
        <p:grpSpPr>
          <a:xfrm>
            <a:off x="4283057" y="3671484"/>
            <a:ext cx="158750" cy="158751"/>
            <a:chOff x="0" y="0"/>
            <a:chExt cx="317500" cy="317500"/>
          </a:xfrm>
        </p:grpSpPr>
        <p:sp>
          <p:nvSpPr>
            <p:cNvPr id="42" name="Oval">
              <a:extLst>
                <a:ext uri="{FF2B5EF4-FFF2-40B4-BE49-F238E27FC236}">
                  <a16:creationId xmlns:a16="http://schemas.microsoft.com/office/drawing/2014/main" id="{8102B2E8-2407-4F94-92DD-F22D1181E9CC}"/>
                </a:ext>
              </a:extLst>
            </p:cNvPr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43" name="Fotboll">
              <a:extLst>
                <a:ext uri="{FF2B5EF4-FFF2-40B4-BE49-F238E27FC236}">
                  <a16:creationId xmlns:a16="http://schemas.microsoft.com/office/drawing/2014/main" id="{2ED6C75F-0760-4AA3-A783-651DFA8A2C6E}"/>
                </a:ext>
              </a:extLst>
            </p:cNvPr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50" name="Likbent triangel 49">
            <a:extLst>
              <a:ext uri="{FF2B5EF4-FFF2-40B4-BE49-F238E27FC236}">
                <a16:creationId xmlns:a16="http://schemas.microsoft.com/office/drawing/2014/main" id="{DB86D59F-4789-402C-99F0-7AF82C5EE8BF}"/>
              </a:ext>
            </a:extLst>
          </p:cNvPr>
          <p:cNvSpPr/>
          <p:nvPr/>
        </p:nvSpPr>
        <p:spPr>
          <a:xfrm>
            <a:off x="7851063" y="3128035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1" name="Form">
            <a:extLst>
              <a:ext uri="{FF2B5EF4-FFF2-40B4-BE49-F238E27FC236}">
                <a16:creationId xmlns:a16="http://schemas.microsoft.com/office/drawing/2014/main" id="{608410F1-5FC9-4D9B-A4FE-CDD3FBD0591F}"/>
              </a:ext>
            </a:extLst>
          </p:cNvPr>
          <p:cNvSpPr/>
          <p:nvPr/>
        </p:nvSpPr>
        <p:spPr>
          <a:xfrm>
            <a:off x="3257741" y="1201828"/>
            <a:ext cx="5825808" cy="1694501"/>
          </a:xfrm>
          <a:custGeom>
            <a:avLst/>
            <a:gdLst>
              <a:gd name="connsiteX0" fmla="*/ 1184 w 21600"/>
              <a:gd name="connsiteY0" fmla="*/ 0 h 21600"/>
              <a:gd name="connsiteX1" fmla="*/ 19193 w 21600"/>
              <a:gd name="connsiteY1" fmla="*/ 883 h 21600"/>
              <a:gd name="connsiteX2" fmla="*/ 21600 w 21600"/>
              <a:gd name="connsiteY2" fmla="*/ 21600 h 21600"/>
              <a:gd name="connsiteX3" fmla="*/ 0 w 21600"/>
              <a:gd name="connsiteY3" fmla="*/ 21356 h 21600"/>
              <a:gd name="connsiteX4" fmla="*/ 1184 w 21600"/>
              <a:gd name="connsiteY4" fmla="*/ 0 h 21600"/>
              <a:gd name="connsiteX0" fmla="*/ 2187 w 21600"/>
              <a:gd name="connsiteY0" fmla="*/ 30 h 20717"/>
              <a:gd name="connsiteX1" fmla="*/ 19193 w 21600"/>
              <a:gd name="connsiteY1" fmla="*/ 0 h 20717"/>
              <a:gd name="connsiteX2" fmla="*/ 21600 w 21600"/>
              <a:gd name="connsiteY2" fmla="*/ 20717 h 20717"/>
              <a:gd name="connsiteX3" fmla="*/ 0 w 21600"/>
              <a:gd name="connsiteY3" fmla="*/ 20473 h 20717"/>
              <a:gd name="connsiteX4" fmla="*/ 2187 w 21600"/>
              <a:gd name="connsiteY4" fmla="*/ 30 h 2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717" extrusionOk="0">
                <a:moveTo>
                  <a:pt x="2187" y="30"/>
                </a:moveTo>
                <a:lnTo>
                  <a:pt x="19193" y="0"/>
                </a:lnTo>
                <a:lnTo>
                  <a:pt x="21600" y="20717"/>
                </a:lnTo>
                <a:lnTo>
                  <a:pt x="0" y="20473"/>
                </a:lnTo>
                <a:cubicBezTo>
                  <a:pt x="395" y="13354"/>
                  <a:pt x="1792" y="7149"/>
                  <a:pt x="2187" y="3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2" name="Likbent triangel 51">
            <a:extLst>
              <a:ext uri="{FF2B5EF4-FFF2-40B4-BE49-F238E27FC236}">
                <a16:creationId xmlns:a16="http://schemas.microsoft.com/office/drawing/2014/main" id="{321513D4-7896-4CB6-8856-91321718E7A1}"/>
              </a:ext>
            </a:extLst>
          </p:cNvPr>
          <p:cNvSpPr/>
          <p:nvPr/>
        </p:nvSpPr>
        <p:spPr>
          <a:xfrm>
            <a:off x="8084902" y="5432126"/>
            <a:ext cx="149290" cy="489109"/>
          </a:xfrm>
          <a:prstGeom prst="triangle">
            <a:avLst/>
          </a:prstGeom>
          <a:solidFill>
            <a:srgbClr val="FFFF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3" name="Oval">
            <a:extLst>
              <a:ext uri="{FF2B5EF4-FFF2-40B4-BE49-F238E27FC236}">
                <a16:creationId xmlns:a16="http://schemas.microsoft.com/office/drawing/2014/main" id="{16A42CDC-A162-4E46-9BC0-5AF0C47E514A}"/>
              </a:ext>
            </a:extLst>
          </p:cNvPr>
          <p:cNvSpPr/>
          <p:nvPr/>
        </p:nvSpPr>
        <p:spPr>
          <a:xfrm>
            <a:off x="7851062" y="5568437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62" name="Gruppera">
            <a:extLst>
              <a:ext uri="{FF2B5EF4-FFF2-40B4-BE49-F238E27FC236}">
                <a16:creationId xmlns:a16="http://schemas.microsoft.com/office/drawing/2014/main" id="{65C550AE-DA96-4CD7-9F5E-4E716334E498}"/>
              </a:ext>
            </a:extLst>
          </p:cNvPr>
          <p:cNvGrpSpPr/>
          <p:nvPr/>
        </p:nvGrpSpPr>
        <p:grpSpPr>
          <a:xfrm>
            <a:off x="7533860" y="3793869"/>
            <a:ext cx="158750" cy="158751"/>
            <a:chOff x="0" y="0"/>
            <a:chExt cx="317500" cy="317500"/>
          </a:xfrm>
        </p:grpSpPr>
        <p:sp>
          <p:nvSpPr>
            <p:cNvPr id="63" name="Oval">
              <a:extLst>
                <a:ext uri="{FF2B5EF4-FFF2-40B4-BE49-F238E27FC236}">
                  <a16:creationId xmlns:a16="http://schemas.microsoft.com/office/drawing/2014/main" id="{654D5EAB-2102-4441-9410-12DA60256881}"/>
                </a:ext>
              </a:extLst>
            </p:cNvPr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4" name="Fotboll">
              <a:extLst>
                <a:ext uri="{FF2B5EF4-FFF2-40B4-BE49-F238E27FC236}">
                  <a16:creationId xmlns:a16="http://schemas.microsoft.com/office/drawing/2014/main" id="{00889A9E-3B9D-4EC2-8195-0AC8731DC849}"/>
                </a:ext>
              </a:extLst>
            </p:cNvPr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200" name="Oval"/>
          <p:cNvSpPr/>
          <p:nvPr/>
        </p:nvSpPr>
        <p:spPr>
          <a:xfrm>
            <a:off x="4007455" y="3575391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74" name="Oval">
            <a:extLst>
              <a:ext uri="{FF2B5EF4-FFF2-40B4-BE49-F238E27FC236}">
                <a16:creationId xmlns:a16="http://schemas.microsoft.com/office/drawing/2014/main" id="{D3346CDA-08BE-4DCC-98BE-77A8982A5B8B}"/>
              </a:ext>
            </a:extLst>
          </p:cNvPr>
          <p:cNvSpPr/>
          <p:nvPr/>
        </p:nvSpPr>
        <p:spPr>
          <a:xfrm>
            <a:off x="5661471" y="1605085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75" name="Oval">
            <a:extLst>
              <a:ext uri="{FF2B5EF4-FFF2-40B4-BE49-F238E27FC236}">
                <a16:creationId xmlns:a16="http://schemas.microsoft.com/office/drawing/2014/main" id="{1B2A6D50-492F-46CB-A6BD-ACA5A0255168}"/>
              </a:ext>
            </a:extLst>
          </p:cNvPr>
          <p:cNvSpPr/>
          <p:nvPr/>
        </p:nvSpPr>
        <p:spPr>
          <a:xfrm>
            <a:off x="6914450" y="2322596"/>
            <a:ext cx="243335" cy="17546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76" name="Oval">
            <a:extLst>
              <a:ext uri="{FF2B5EF4-FFF2-40B4-BE49-F238E27FC236}">
                <a16:creationId xmlns:a16="http://schemas.microsoft.com/office/drawing/2014/main" id="{ECEB7920-8EC9-4272-8459-716515D711F8}"/>
              </a:ext>
            </a:extLst>
          </p:cNvPr>
          <p:cNvSpPr/>
          <p:nvPr/>
        </p:nvSpPr>
        <p:spPr>
          <a:xfrm>
            <a:off x="4505049" y="2049078"/>
            <a:ext cx="243335" cy="175469"/>
          </a:xfrm>
          <a:prstGeom prst="ellipse">
            <a:avLst/>
          </a:prstGeom>
          <a:solidFill>
            <a:srgbClr val="FF00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79" name="Oval">
            <a:extLst>
              <a:ext uri="{FF2B5EF4-FFF2-40B4-BE49-F238E27FC236}">
                <a16:creationId xmlns:a16="http://schemas.microsoft.com/office/drawing/2014/main" id="{77312F28-2064-431D-917A-2DA2B146CFC5}"/>
              </a:ext>
            </a:extLst>
          </p:cNvPr>
          <p:cNvSpPr/>
          <p:nvPr/>
        </p:nvSpPr>
        <p:spPr>
          <a:xfrm>
            <a:off x="6474387" y="1392534"/>
            <a:ext cx="243335" cy="175469"/>
          </a:xfrm>
          <a:prstGeom prst="ellipse">
            <a:avLst/>
          </a:prstGeom>
          <a:solidFill>
            <a:srgbClr val="FF00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25400" tIns="25400" rIns="25400" bIns="25400" numCol="1" anchor="b">
            <a:no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cxnSp>
        <p:nvCxnSpPr>
          <p:cNvPr id="22" name="Rak pilkoppling 21">
            <a:extLst>
              <a:ext uri="{FF2B5EF4-FFF2-40B4-BE49-F238E27FC236}">
                <a16:creationId xmlns:a16="http://schemas.microsoft.com/office/drawing/2014/main" id="{6106711B-376A-44F1-80B4-B630F33BA1D7}"/>
              </a:ext>
            </a:extLst>
          </p:cNvPr>
          <p:cNvCxnSpPr/>
          <p:nvPr/>
        </p:nvCxnSpPr>
        <p:spPr>
          <a:xfrm>
            <a:off x="4492801" y="1081230"/>
            <a:ext cx="3468924" cy="0"/>
          </a:xfrm>
          <a:prstGeom prst="straightConnector1">
            <a:avLst/>
          </a:prstGeom>
          <a:noFill/>
          <a:ln w="76200" cap="flat">
            <a:solidFill>
              <a:srgbClr val="FFFF00"/>
            </a:solidFill>
            <a:prstDash val="solid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84" name="Gruppera">
            <a:extLst>
              <a:ext uri="{FF2B5EF4-FFF2-40B4-BE49-F238E27FC236}">
                <a16:creationId xmlns:a16="http://schemas.microsoft.com/office/drawing/2014/main" id="{C54DC980-3A2B-4F7E-8321-B763477453D1}"/>
              </a:ext>
            </a:extLst>
          </p:cNvPr>
          <p:cNvGrpSpPr/>
          <p:nvPr/>
        </p:nvGrpSpPr>
        <p:grpSpPr>
          <a:xfrm>
            <a:off x="4801942" y="2081763"/>
            <a:ext cx="158750" cy="158751"/>
            <a:chOff x="0" y="0"/>
            <a:chExt cx="317500" cy="317500"/>
          </a:xfrm>
        </p:grpSpPr>
        <p:sp>
          <p:nvSpPr>
            <p:cNvPr id="85" name="Oval">
              <a:extLst>
                <a:ext uri="{FF2B5EF4-FFF2-40B4-BE49-F238E27FC236}">
                  <a16:creationId xmlns:a16="http://schemas.microsoft.com/office/drawing/2014/main" id="{6074A852-0FE4-4C5A-B3BA-15289F9ED4E4}"/>
                </a:ext>
              </a:extLst>
            </p:cNvPr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86" name="Fotboll">
              <a:extLst>
                <a:ext uri="{FF2B5EF4-FFF2-40B4-BE49-F238E27FC236}">
                  <a16:creationId xmlns:a16="http://schemas.microsoft.com/office/drawing/2014/main" id="{F7137C81-B900-4120-9023-7DCDA6E07733}"/>
                </a:ext>
              </a:extLst>
            </p:cNvPr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87" name="Rak pilkoppling 86">
            <a:extLst>
              <a:ext uri="{FF2B5EF4-FFF2-40B4-BE49-F238E27FC236}">
                <a16:creationId xmlns:a16="http://schemas.microsoft.com/office/drawing/2014/main" id="{663055EE-A406-4DDF-B1D1-A041D2E70CC9}"/>
              </a:ext>
            </a:extLst>
          </p:cNvPr>
          <p:cNvCxnSpPr>
            <a:cxnSpLocks/>
          </p:cNvCxnSpPr>
          <p:nvPr/>
        </p:nvCxnSpPr>
        <p:spPr>
          <a:xfrm flipV="1">
            <a:off x="5106419" y="1605085"/>
            <a:ext cx="1929699" cy="555426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5" name="Bildobjekt 54">
            <a:extLst>
              <a:ext uri="{FF2B5EF4-FFF2-40B4-BE49-F238E27FC236}">
                <a16:creationId xmlns:a16="http://schemas.microsoft.com/office/drawing/2014/main" id="{961BA61D-D5B7-4831-8BDB-2C28204AC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grpSp>
        <p:nvGrpSpPr>
          <p:cNvPr id="57" name="Gruppera">
            <a:extLst>
              <a:ext uri="{FF2B5EF4-FFF2-40B4-BE49-F238E27FC236}">
                <a16:creationId xmlns:a16="http://schemas.microsoft.com/office/drawing/2014/main" id="{515713EA-D829-4D41-B7C8-E2ADFF9CD85A}"/>
              </a:ext>
            </a:extLst>
          </p:cNvPr>
          <p:cNvGrpSpPr/>
          <p:nvPr/>
        </p:nvGrpSpPr>
        <p:grpSpPr>
          <a:xfrm>
            <a:off x="4203682" y="5517929"/>
            <a:ext cx="158750" cy="158751"/>
            <a:chOff x="0" y="0"/>
            <a:chExt cx="317500" cy="317500"/>
          </a:xfrm>
        </p:grpSpPr>
        <p:sp>
          <p:nvSpPr>
            <p:cNvPr id="58" name="Oval">
              <a:extLst>
                <a:ext uri="{FF2B5EF4-FFF2-40B4-BE49-F238E27FC236}">
                  <a16:creationId xmlns:a16="http://schemas.microsoft.com/office/drawing/2014/main" id="{F2F9FD5F-55A9-4556-B860-FBB9E41E4470}"/>
                </a:ext>
              </a:extLst>
            </p:cNvPr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0" name="Fotboll">
              <a:extLst>
                <a:ext uri="{FF2B5EF4-FFF2-40B4-BE49-F238E27FC236}">
                  <a16:creationId xmlns:a16="http://schemas.microsoft.com/office/drawing/2014/main" id="{D20CA5D6-5971-47A1-B806-5CF9C7A726F0}"/>
                </a:ext>
              </a:extLst>
            </p:cNvPr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1" name="Gruppera">
            <a:extLst>
              <a:ext uri="{FF2B5EF4-FFF2-40B4-BE49-F238E27FC236}">
                <a16:creationId xmlns:a16="http://schemas.microsoft.com/office/drawing/2014/main" id="{93A9AEE0-F1C8-45D9-8B5A-FDB47E4AB1AD}"/>
              </a:ext>
            </a:extLst>
          </p:cNvPr>
          <p:cNvGrpSpPr/>
          <p:nvPr/>
        </p:nvGrpSpPr>
        <p:grpSpPr>
          <a:xfrm>
            <a:off x="7650020" y="5438553"/>
            <a:ext cx="158750" cy="158751"/>
            <a:chOff x="0" y="0"/>
            <a:chExt cx="317500" cy="317500"/>
          </a:xfrm>
        </p:grpSpPr>
        <p:sp>
          <p:nvSpPr>
            <p:cNvPr id="65" name="Oval">
              <a:extLst>
                <a:ext uri="{FF2B5EF4-FFF2-40B4-BE49-F238E27FC236}">
                  <a16:creationId xmlns:a16="http://schemas.microsoft.com/office/drawing/2014/main" id="{62104C78-F5DA-488A-B37D-632D68DDDDE0}"/>
                </a:ext>
              </a:extLst>
            </p:cNvPr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6" name="Fotboll">
              <a:extLst>
                <a:ext uri="{FF2B5EF4-FFF2-40B4-BE49-F238E27FC236}">
                  <a16:creationId xmlns:a16="http://schemas.microsoft.com/office/drawing/2014/main" id="{34B36CDB-5656-4A73-820B-C1C57109FA94}"/>
                </a:ext>
              </a:extLst>
            </p:cNvPr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67" name="Likbent triangel 66">
            <a:extLst>
              <a:ext uri="{FF2B5EF4-FFF2-40B4-BE49-F238E27FC236}">
                <a16:creationId xmlns:a16="http://schemas.microsoft.com/office/drawing/2014/main" id="{153CDCD0-4D27-4267-9BC4-20F513730448}"/>
              </a:ext>
            </a:extLst>
          </p:cNvPr>
          <p:cNvSpPr/>
          <p:nvPr/>
        </p:nvSpPr>
        <p:spPr>
          <a:xfrm>
            <a:off x="8329879" y="907775"/>
            <a:ext cx="149290" cy="489109"/>
          </a:xfrm>
          <a:prstGeom prst="triangle">
            <a:avLst/>
          </a:prstGeom>
          <a:solidFill>
            <a:srgbClr val="FFFF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9" name="Likbent triangel 68">
            <a:extLst>
              <a:ext uri="{FF2B5EF4-FFF2-40B4-BE49-F238E27FC236}">
                <a16:creationId xmlns:a16="http://schemas.microsoft.com/office/drawing/2014/main" id="{DAD2D204-ED03-4CB7-A03D-8283C55FBD3A}"/>
              </a:ext>
            </a:extLst>
          </p:cNvPr>
          <p:cNvSpPr/>
          <p:nvPr/>
        </p:nvSpPr>
        <p:spPr>
          <a:xfrm>
            <a:off x="8474741" y="1295352"/>
            <a:ext cx="149290" cy="489109"/>
          </a:xfrm>
          <a:prstGeom prst="triangle">
            <a:avLst/>
          </a:prstGeom>
          <a:solidFill>
            <a:srgbClr val="FFFF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2" name="Likbent triangel 81">
            <a:extLst>
              <a:ext uri="{FF2B5EF4-FFF2-40B4-BE49-F238E27FC236}">
                <a16:creationId xmlns:a16="http://schemas.microsoft.com/office/drawing/2014/main" id="{052901FD-26E7-4BFF-8983-C6B73DB1FCCA}"/>
              </a:ext>
            </a:extLst>
          </p:cNvPr>
          <p:cNvSpPr/>
          <p:nvPr/>
        </p:nvSpPr>
        <p:spPr>
          <a:xfrm>
            <a:off x="3768377" y="814996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3" name="Likbent triangel 82">
            <a:extLst>
              <a:ext uri="{FF2B5EF4-FFF2-40B4-BE49-F238E27FC236}">
                <a16:creationId xmlns:a16="http://schemas.microsoft.com/office/drawing/2014/main" id="{EC2BA2BC-A6FE-4565-8ACC-F49ACB94411D}"/>
              </a:ext>
            </a:extLst>
          </p:cNvPr>
          <p:cNvSpPr/>
          <p:nvPr/>
        </p:nvSpPr>
        <p:spPr>
          <a:xfrm>
            <a:off x="3624193" y="1167130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8" name="Likbent triangel 87">
            <a:extLst>
              <a:ext uri="{FF2B5EF4-FFF2-40B4-BE49-F238E27FC236}">
                <a16:creationId xmlns:a16="http://schemas.microsoft.com/office/drawing/2014/main" id="{1085DDBF-9AF9-48AD-8955-059C1697490E}"/>
              </a:ext>
            </a:extLst>
          </p:cNvPr>
          <p:cNvSpPr/>
          <p:nvPr/>
        </p:nvSpPr>
        <p:spPr>
          <a:xfrm>
            <a:off x="3180083" y="2407220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9" name="Likbent triangel 88">
            <a:extLst>
              <a:ext uri="{FF2B5EF4-FFF2-40B4-BE49-F238E27FC236}">
                <a16:creationId xmlns:a16="http://schemas.microsoft.com/office/drawing/2014/main" id="{D626E30E-FC2B-4B33-B1AE-A4AC375060C5}"/>
              </a:ext>
            </a:extLst>
          </p:cNvPr>
          <p:cNvSpPr/>
          <p:nvPr/>
        </p:nvSpPr>
        <p:spPr>
          <a:xfrm>
            <a:off x="3363319" y="1825896"/>
            <a:ext cx="149290" cy="489109"/>
          </a:xfrm>
          <a:prstGeom prst="triangle">
            <a:avLst/>
          </a:prstGeom>
          <a:solidFill>
            <a:srgbClr val="FF00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0" name="Likbent triangel 89">
            <a:extLst>
              <a:ext uri="{FF2B5EF4-FFF2-40B4-BE49-F238E27FC236}">
                <a16:creationId xmlns:a16="http://schemas.microsoft.com/office/drawing/2014/main" id="{117888F3-8548-49C5-945F-E404DC416442}"/>
              </a:ext>
            </a:extLst>
          </p:cNvPr>
          <p:cNvSpPr/>
          <p:nvPr/>
        </p:nvSpPr>
        <p:spPr>
          <a:xfrm>
            <a:off x="8756599" y="1881902"/>
            <a:ext cx="149290" cy="489109"/>
          </a:xfrm>
          <a:prstGeom prst="triangle">
            <a:avLst/>
          </a:prstGeom>
          <a:solidFill>
            <a:srgbClr val="FFFF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1" name="Likbent triangel 90">
            <a:extLst>
              <a:ext uri="{FF2B5EF4-FFF2-40B4-BE49-F238E27FC236}">
                <a16:creationId xmlns:a16="http://schemas.microsoft.com/office/drawing/2014/main" id="{227EFA84-249A-40B6-9605-2C948EB44CAC}"/>
              </a:ext>
            </a:extLst>
          </p:cNvPr>
          <p:cNvSpPr/>
          <p:nvPr/>
        </p:nvSpPr>
        <p:spPr>
          <a:xfrm>
            <a:off x="8981031" y="2393075"/>
            <a:ext cx="149290" cy="489109"/>
          </a:xfrm>
          <a:prstGeom prst="triangle">
            <a:avLst/>
          </a:prstGeom>
          <a:solidFill>
            <a:srgbClr val="FFFF00"/>
          </a:solidFill>
          <a:ln w="28575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0230306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HELPLAN KORTSIDA.png" descr="HELPLAN KORTSI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2" name="Gruppera"/>
          <p:cNvGrpSpPr/>
          <p:nvPr/>
        </p:nvGrpSpPr>
        <p:grpSpPr>
          <a:xfrm>
            <a:off x="3402681" y="2603428"/>
            <a:ext cx="243335" cy="390074"/>
            <a:chOff x="31165" y="0"/>
            <a:chExt cx="486668" cy="780144"/>
          </a:xfrm>
          <a:solidFill>
            <a:schemeClr val="bg1"/>
          </a:solidFill>
        </p:grpSpPr>
        <p:sp>
          <p:nvSpPr>
            <p:cNvPr id="200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grpFill/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01" name="VY"/>
            <p:cNvSpPr txBox="1"/>
            <p:nvPr/>
          </p:nvSpPr>
          <p:spPr>
            <a:xfrm>
              <a:off x="42747" y="354388"/>
              <a:ext cx="461662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VY</a:t>
              </a:r>
            </a:p>
          </p:txBody>
        </p:sp>
      </p:grpSp>
      <p:grpSp>
        <p:nvGrpSpPr>
          <p:cNvPr id="205" name="Gruppera"/>
          <p:cNvGrpSpPr/>
          <p:nvPr/>
        </p:nvGrpSpPr>
        <p:grpSpPr>
          <a:xfrm>
            <a:off x="8175922" y="2603427"/>
            <a:ext cx="243335" cy="390074"/>
            <a:chOff x="31165" y="0"/>
            <a:chExt cx="486668" cy="780144"/>
          </a:xfrm>
        </p:grpSpPr>
        <p:sp>
          <p:nvSpPr>
            <p:cNvPr id="203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04" name="HY"/>
            <p:cNvSpPr txBox="1"/>
            <p:nvPr/>
          </p:nvSpPr>
          <p:spPr>
            <a:xfrm>
              <a:off x="34731" y="354388"/>
              <a:ext cx="477694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HY</a:t>
              </a:r>
            </a:p>
          </p:txBody>
        </p:sp>
      </p:grpSp>
      <p:grpSp>
        <p:nvGrpSpPr>
          <p:cNvPr id="211" name="Gruppera"/>
          <p:cNvGrpSpPr/>
          <p:nvPr/>
        </p:nvGrpSpPr>
        <p:grpSpPr>
          <a:xfrm>
            <a:off x="6063631" y="2215018"/>
            <a:ext cx="243335" cy="390074"/>
            <a:chOff x="31165" y="0"/>
            <a:chExt cx="486668" cy="780144"/>
          </a:xfrm>
        </p:grpSpPr>
        <p:sp>
          <p:nvSpPr>
            <p:cNvPr id="209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10" name="CF"/>
            <p:cNvSpPr txBox="1"/>
            <p:nvPr/>
          </p:nvSpPr>
          <p:spPr>
            <a:xfrm>
              <a:off x="42747" y="354388"/>
              <a:ext cx="461662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CF</a:t>
              </a:r>
            </a:p>
          </p:txBody>
        </p:sp>
      </p:grpSp>
      <p:grpSp>
        <p:nvGrpSpPr>
          <p:cNvPr id="214" name="Gruppera"/>
          <p:cNvGrpSpPr/>
          <p:nvPr/>
        </p:nvGrpSpPr>
        <p:grpSpPr>
          <a:xfrm>
            <a:off x="6097623" y="3524465"/>
            <a:ext cx="261290" cy="390074"/>
            <a:chOff x="12289" y="0"/>
            <a:chExt cx="522578" cy="780144"/>
          </a:xfrm>
        </p:grpSpPr>
        <p:sp>
          <p:nvSpPr>
            <p:cNvPr id="212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13" name="CM"/>
            <p:cNvSpPr txBox="1"/>
            <p:nvPr/>
          </p:nvSpPr>
          <p:spPr>
            <a:xfrm>
              <a:off x="12289" y="354388"/>
              <a:ext cx="522578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CM</a:t>
              </a:r>
            </a:p>
          </p:txBody>
        </p:sp>
      </p:grpSp>
      <p:grpSp>
        <p:nvGrpSpPr>
          <p:cNvPr id="226" name="Gruppera"/>
          <p:cNvGrpSpPr/>
          <p:nvPr/>
        </p:nvGrpSpPr>
        <p:grpSpPr>
          <a:xfrm>
            <a:off x="6058201" y="5823670"/>
            <a:ext cx="253275" cy="390074"/>
            <a:chOff x="20305" y="0"/>
            <a:chExt cx="506548" cy="780144"/>
          </a:xfrm>
        </p:grpSpPr>
        <p:sp>
          <p:nvSpPr>
            <p:cNvPr id="224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25" name="MV"/>
            <p:cNvSpPr txBox="1"/>
            <p:nvPr/>
          </p:nvSpPr>
          <p:spPr>
            <a:xfrm>
              <a:off x="20305" y="354388"/>
              <a:ext cx="506548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5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"/>
                  <a:cs typeface="Helvetica"/>
                  <a:sym typeface="Helvetica"/>
                </a:rPr>
                <a:t>MV</a:t>
              </a:r>
            </a:p>
          </p:txBody>
        </p:sp>
      </p:grpSp>
      <p:sp>
        <p:nvSpPr>
          <p:cNvPr id="227" name="Rektangel"/>
          <p:cNvSpPr/>
          <p:nvPr/>
        </p:nvSpPr>
        <p:spPr>
          <a:xfrm>
            <a:off x="-6026" y="0"/>
            <a:ext cx="3755066" cy="1469795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28" name="Speluppbyggnad…"/>
          <p:cNvSpPr txBox="1"/>
          <p:nvPr/>
        </p:nvSpPr>
        <p:spPr>
          <a:xfrm>
            <a:off x="-31955" y="916246"/>
            <a:ext cx="3677971" cy="305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65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Utgångspositioner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</a:t>
            </a:r>
            <a:r>
              <a:rPr kumimoji="0" lang="sv-SE" sz="16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1 – </a:t>
            </a:r>
            <a:r>
              <a:rPr lang="sv-SE" sz="165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1-2-1</a:t>
            </a:r>
            <a:r>
              <a:rPr kumimoji="0" sz="16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 </a:t>
            </a: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F84C45C6-7A6A-487B-8ABF-F04D735E7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29" name="textruta 28">
            <a:extLst>
              <a:ext uri="{FF2B5EF4-FFF2-40B4-BE49-F238E27FC236}">
                <a16:creationId xmlns:a16="http://schemas.microsoft.com/office/drawing/2014/main" id="{523F9DC6-519B-4B80-A614-695E200EB943}"/>
              </a:ext>
            </a:extLst>
          </p:cNvPr>
          <p:cNvSpPr txBox="1"/>
          <p:nvPr/>
        </p:nvSpPr>
        <p:spPr>
          <a:xfrm>
            <a:off x="981508" y="98826"/>
            <a:ext cx="2086707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VÅR MÅLVAKT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HAR BOLLEN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orm"/>
          <p:cNvSpPr/>
          <p:nvPr/>
        </p:nvSpPr>
        <p:spPr>
          <a:xfrm>
            <a:off x="2948438" y="1847378"/>
            <a:ext cx="6323699" cy="1742426"/>
          </a:xfrm>
          <a:custGeom>
            <a:avLst/>
            <a:gdLst>
              <a:gd name="connsiteX0" fmla="*/ 1184 w 22542"/>
              <a:gd name="connsiteY0" fmla="*/ 0 h 21985"/>
              <a:gd name="connsiteX1" fmla="*/ 20369 w 22542"/>
              <a:gd name="connsiteY1" fmla="*/ 313 h 21985"/>
              <a:gd name="connsiteX2" fmla="*/ 22542 w 22542"/>
              <a:gd name="connsiteY2" fmla="*/ 21985 h 21985"/>
              <a:gd name="connsiteX3" fmla="*/ 0 w 22542"/>
              <a:gd name="connsiteY3" fmla="*/ 21356 h 21985"/>
              <a:gd name="connsiteX4" fmla="*/ 1184 w 22542"/>
              <a:gd name="connsiteY4" fmla="*/ 0 h 21985"/>
              <a:gd name="connsiteX0" fmla="*/ 2088 w 23446"/>
              <a:gd name="connsiteY0" fmla="*/ 0 h 21985"/>
              <a:gd name="connsiteX1" fmla="*/ 21273 w 23446"/>
              <a:gd name="connsiteY1" fmla="*/ 313 h 21985"/>
              <a:gd name="connsiteX2" fmla="*/ 23446 w 23446"/>
              <a:gd name="connsiteY2" fmla="*/ 21985 h 21985"/>
              <a:gd name="connsiteX3" fmla="*/ 0 w 23446"/>
              <a:gd name="connsiteY3" fmla="*/ 21869 h 21985"/>
              <a:gd name="connsiteX4" fmla="*/ 2088 w 23446"/>
              <a:gd name="connsiteY4" fmla="*/ 0 h 2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6" h="21985" extrusionOk="0">
                <a:moveTo>
                  <a:pt x="2088" y="0"/>
                </a:moveTo>
                <a:lnTo>
                  <a:pt x="21273" y="313"/>
                </a:lnTo>
                <a:lnTo>
                  <a:pt x="23446" y="21985"/>
                </a:lnTo>
                <a:lnTo>
                  <a:pt x="0" y="21869"/>
                </a:lnTo>
                <a:cubicBezTo>
                  <a:pt x="395" y="14750"/>
                  <a:pt x="1693" y="7119"/>
                  <a:pt x="2088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2" name="Rektangel"/>
          <p:cNvSpPr/>
          <p:nvPr/>
        </p:nvSpPr>
        <p:spPr>
          <a:xfrm>
            <a:off x="-6026" y="0"/>
            <a:ext cx="2797453" cy="2550160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7" name="Arbetssätt…"/>
          <p:cNvSpPr txBox="1"/>
          <p:nvPr/>
        </p:nvSpPr>
        <p:spPr>
          <a:xfrm>
            <a:off x="164129" y="1092046"/>
            <a:ext cx="262729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kumimoji="0" lang="sv-SE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DIF Display"/>
              </a:rPr>
              <a:t>UTGÅNGSPOSITIONER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Yttrar håller full bred och positionerar sig bakom motståndare</a:t>
            </a: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Mittback på ena sidan av målet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grpSp>
        <p:nvGrpSpPr>
          <p:cNvPr id="240" name="Gruppera"/>
          <p:cNvGrpSpPr/>
          <p:nvPr/>
        </p:nvGrpSpPr>
        <p:grpSpPr>
          <a:xfrm>
            <a:off x="6026150" y="5758761"/>
            <a:ext cx="158750" cy="158751"/>
            <a:chOff x="0" y="0"/>
            <a:chExt cx="317500" cy="317500"/>
          </a:xfrm>
        </p:grpSpPr>
        <p:sp>
          <p:nvSpPr>
            <p:cNvPr id="238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39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241" name="Oval"/>
          <p:cNvSpPr/>
          <p:nvPr/>
        </p:nvSpPr>
        <p:spPr>
          <a:xfrm>
            <a:off x="4333844" y="4697707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42" name="Oval"/>
          <p:cNvSpPr/>
          <p:nvPr/>
        </p:nvSpPr>
        <p:spPr>
          <a:xfrm>
            <a:off x="6024281" y="5901596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49" name="Oval"/>
          <p:cNvSpPr/>
          <p:nvPr/>
        </p:nvSpPr>
        <p:spPr>
          <a:xfrm>
            <a:off x="3294810" y="2753353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0" name="Oval"/>
          <p:cNvSpPr/>
          <p:nvPr/>
        </p:nvSpPr>
        <p:spPr>
          <a:xfrm>
            <a:off x="5973120" y="2285085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1" name="Oval"/>
          <p:cNvSpPr/>
          <p:nvPr/>
        </p:nvSpPr>
        <p:spPr>
          <a:xfrm>
            <a:off x="8831582" y="3193813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2" name="Oval"/>
          <p:cNvSpPr/>
          <p:nvPr/>
        </p:nvSpPr>
        <p:spPr>
          <a:xfrm>
            <a:off x="5994934" y="92852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4" name="Oval"/>
          <p:cNvSpPr/>
          <p:nvPr/>
        </p:nvSpPr>
        <p:spPr>
          <a:xfrm>
            <a:off x="8050559" y="337041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6" name="Oval"/>
          <p:cNvSpPr/>
          <p:nvPr/>
        </p:nvSpPr>
        <p:spPr>
          <a:xfrm>
            <a:off x="4117120" y="331182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0" name="Oval"/>
          <p:cNvSpPr/>
          <p:nvPr/>
        </p:nvSpPr>
        <p:spPr>
          <a:xfrm>
            <a:off x="5270052" y="201016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2" name="Oval"/>
          <p:cNvSpPr/>
          <p:nvPr/>
        </p:nvSpPr>
        <p:spPr>
          <a:xfrm>
            <a:off x="6706284" y="2068751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E9A9E579-661A-4BCC-80E0-24D2F26A5DDB}"/>
              </a:ext>
            </a:extLst>
          </p:cNvPr>
          <p:cNvSpPr txBox="1"/>
          <p:nvPr/>
        </p:nvSpPr>
        <p:spPr>
          <a:xfrm>
            <a:off x="617496" y="77643"/>
            <a:ext cx="2086707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VÅR MÅLVAKT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HAR BOLLEN</a:t>
            </a: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D6570C60-7BBC-46F4-BBEB-8AAC47F35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orm"/>
          <p:cNvSpPr/>
          <p:nvPr/>
        </p:nvSpPr>
        <p:spPr>
          <a:xfrm>
            <a:off x="2948438" y="1847378"/>
            <a:ext cx="6323699" cy="1742426"/>
          </a:xfrm>
          <a:custGeom>
            <a:avLst/>
            <a:gdLst>
              <a:gd name="connsiteX0" fmla="*/ 1184 w 22542"/>
              <a:gd name="connsiteY0" fmla="*/ 0 h 21985"/>
              <a:gd name="connsiteX1" fmla="*/ 20369 w 22542"/>
              <a:gd name="connsiteY1" fmla="*/ 313 h 21985"/>
              <a:gd name="connsiteX2" fmla="*/ 22542 w 22542"/>
              <a:gd name="connsiteY2" fmla="*/ 21985 h 21985"/>
              <a:gd name="connsiteX3" fmla="*/ 0 w 22542"/>
              <a:gd name="connsiteY3" fmla="*/ 21356 h 21985"/>
              <a:gd name="connsiteX4" fmla="*/ 1184 w 22542"/>
              <a:gd name="connsiteY4" fmla="*/ 0 h 21985"/>
              <a:gd name="connsiteX0" fmla="*/ 2088 w 23446"/>
              <a:gd name="connsiteY0" fmla="*/ 0 h 21985"/>
              <a:gd name="connsiteX1" fmla="*/ 21273 w 23446"/>
              <a:gd name="connsiteY1" fmla="*/ 313 h 21985"/>
              <a:gd name="connsiteX2" fmla="*/ 23446 w 23446"/>
              <a:gd name="connsiteY2" fmla="*/ 21985 h 21985"/>
              <a:gd name="connsiteX3" fmla="*/ 0 w 23446"/>
              <a:gd name="connsiteY3" fmla="*/ 21869 h 21985"/>
              <a:gd name="connsiteX4" fmla="*/ 2088 w 23446"/>
              <a:gd name="connsiteY4" fmla="*/ 0 h 2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6" h="21985" extrusionOk="0">
                <a:moveTo>
                  <a:pt x="2088" y="0"/>
                </a:moveTo>
                <a:lnTo>
                  <a:pt x="21273" y="313"/>
                </a:lnTo>
                <a:lnTo>
                  <a:pt x="23446" y="21985"/>
                </a:lnTo>
                <a:lnTo>
                  <a:pt x="0" y="21869"/>
                </a:lnTo>
                <a:cubicBezTo>
                  <a:pt x="395" y="14750"/>
                  <a:pt x="1693" y="7119"/>
                  <a:pt x="2088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2" name="Rektangel"/>
          <p:cNvSpPr/>
          <p:nvPr/>
        </p:nvSpPr>
        <p:spPr>
          <a:xfrm>
            <a:off x="-6026" y="0"/>
            <a:ext cx="3190670" cy="2563175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240" name="Gruppera"/>
          <p:cNvGrpSpPr/>
          <p:nvPr/>
        </p:nvGrpSpPr>
        <p:grpSpPr>
          <a:xfrm>
            <a:off x="3413488" y="2559840"/>
            <a:ext cx="158750" cy="158751"/>
            <a:chOff x="0" y="0"/>
            <a:chExt cx="317500" cy="317500"/>
          </a:xfrm>
        </p:grpSpPr>
        <p:sp>
          <p:nvSpPr>
            <p:cNvPr id="238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39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241" name="Oval"/>
          <p:cNvSpPr/>
          <p:nvPr/>
        </p:nvSpPr>
        <p:spPr>
          <a:xfrm>
            <a:off x="4333844" y="4697707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42" name="Oval"/>
          <p:cNvSpPr/>
          <p:nvPr/>
        </p:nvSpPr>
        <p:spPr>
          <a:xfrm>
            <a:off x="6024281" y="5901596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49" name="Oval"/>
          <p:cNvSpPr/>
          <p:nvPr/>
        </p:nvSpPr>
        <p:spPr>
          <a:xfrm>
            <a:off x="3195748" y="2804606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0" name="Oval"/>
          <p:cNvSpPr/>
          <p:nvPr/>
        </p:nvSpPr>
        <p:spPr>
          <a:xfrm>
            <a:off x="5973120" y="2285085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1" name="Oval"/>
          <p:cNvSpPr/>
          <p:nvPr/>
        </p:nvSpPr>
        <p:spPr>
          <a:xfrm>
            <a:off x="8471630" y="2746020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2" name="Oval"/>
          <p:cNvSpPr/>
          <p:nvPr/>
        </p:nvSpPr>
        <p:spPr>
          <a:xfrm>
            <a:off x="5973120" y="591070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4" name="Oval"/>
          <p:cNvSpPr/>
          <p:nvPr/>
        </p:nvSpPr>
        <p:spPr>
          <a:xfrm>
            <a:off x="8050559" y="337041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6" name="Oval"/>
          <p:cNvSpPr/>
          <p:nvPr/>
        </p:nvSpPr>
        <p:spPr>
          <a:xfrm>
            <a:off x="4117120" y="3311828"/>
            <a:ext cx="162489" cy="117172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0" name="Oval"/>
          <p:cNvSpPr/>
          <p:nvPr/>
        </p:nvSpPr>
        <p:spPr>
          <a:xfrm>
            <a:off x="5270052" y="201016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2" name="Oval"/>
          <p:cNvSpPr/>
          <p:nvPr/>
        </p:nvSpPr>
        <p:spPr>
          <a:xfrm>
            <a:off x="6706284" y="2068751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D6570C60-7BBC-46F4-BBEB-8AAC47F35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26" name="textruta 25">
            <a:extLst>
              <a:ext uri="{FF2B5EF4-FFF2-40B4-BE49-F238E27FC236}">
                <a16:creationId xmlns:a16="http://schemas.microsoft.com/office/drawing/2014/main" id="{7D1CBC2B-1A27-4838-8AAE-2CD5064CA4C6}"/>
              </a:ext>
            </a:extLst>
          </p:cNvPr>
          <p:cNvSpPr txBox="1"/>
          <p:nvPr/>
        </p:nvSpPr>
        <p:spPr>
          <a:xfrm>
            <a:off x="481911" y="173358"/>
            <a:ext cx="2702731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VI VILL GÖRA MÅL</a:t>
            </a:r>
            <a:endParaRPr kumimoji="0" lang="sv-SE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27" name="Arbetssätt…">
            <a:extLst>
              <a:ext uri="{FF2B5EF4-FFF2-40B4-BE49-F238E27FC236}">
                <a16:creationId xmlns:a16="http://schemas.microsoft.com/office/drawing/2014/main" id="{7801512A-3B7C-4314-872F-2BF56934BC52}"/>
              </a:ext>
            </a:extLst>
          </p:cNvPr>
          <p:cNvSpPr txBox="1"/>
          <p:nvPr/>
        </p:nvSpPr>
        <p:spPr>
          <a:xfrm>
            <a:off x="224213" y="894824"/>
            <a:ext cx="2713121" cy="1343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DIF Display"/>
              </a:rPr>
              <a:t>Bli rättvänd med bollen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lang="sv-SE" sz="1200" kern="0" dirty="0">
              <a:solidFill>
                <a:srgbClr val="FFFFFF"/>
              </a:solidFill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DIF Display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DIF Display"/>
              </a:rPr>
              <a:t>Utmana inåt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lang="sv-SE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DIF Display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DIF Display"/>
              </a:rPr>
              <a:t>Utmana eller Släpp boll framåt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lang="sv-SE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DIF Display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DIF Display"/>
              </a:rPr>
              <a:t>Skjut i fart</a:t>
            </a:r>
            <a:endParaRPr kumimoji="0" sz="12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  <p:cxnSp>
        <p:nvCxnSpPr>
          <p:cNvPr id="3" name="Rak pilkoppling 2">
            <a:extLst>
              <a:ext uri="{FF2B5EF4-FFF2-40B4-BE49-F238E27FC236}">
                <a16:creationId xmlns:a16="http://schemas.microsoft.com/office/drawing/2014/main" id="{D3876555-33EF-4451-A83B-34CCB5FFE62B}"/>
              </a:ext>
            </a:extLst>
          </p:cNvPr>
          <p:cNvCxnSpPr/>
          <p:nvPr/>
        </p:nvCxnSpPr>
        <p:spPr>
          <a:xfrm flipH="1" flipV="1">
            <a:off x="4826000" y="1045699"/>
            <a:ext cx="1331423" cy="1228195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ysDot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Rak pilkoppling 30">
            <a:extLst>
              <a:ext uri="{FF2B5EF4-FFF2-40B4-BE49-F238E27FC236}">
                <a16:creationId xmlns:a16="http://schemas.microsoft.com/office/drawing/2014/main" id="{17075DB1-4108-49F1-AC5B-01F282A0FC58}"/>
              </a:ext>
            </a:extLst>
          </p:cNvPr>
          <p:cNvCxnSpPr>
            <a:cxnSpLocks/>
          </p:cNvCxnSpPr>
          <p:nvPr/>
        </p:nvCxnSpPr>
        <p:spPr>
          <a:xfrm flipH="1" flipV="1">
            <a:off x="7621545" y="1208234"/>
            <a:ext cx="850085" cy="1447575"/>
          </a:xfrm>
          <a:prstGeom prst="straightConnector1">
            <a:avLst/>
          </a:prstGeom>
          <a:noFill/>
          <a:ln w="25400" cap="flat">
            <a:solidFill>
              <a:srgbClr val="000000"/>
            </a:solidFill>
            <a:prstDash val="sysDot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563448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0681 -0.1152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8" y="-57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06888 -0.1157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-578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7 L -0.05169 -0.0421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" y="-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-0.11328 -0.1946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64" y="-974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22222E-6 L -0.09075 -0.2398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44" y="-1199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 animBg="1"/>
      <p:bldP spid="250" grpId="0" animBg="1"/>
      <p:bldP spid="251" grpId="0" animBg="1"/>
      <p:bldP spid="2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orm"/>
          <p:cNvSpPr/>
          <p:nvPr/>
        </p:nvSpPr>
        <p:spPr>
          <a:xfrm>
            <a:off x="2948438" y="1847378"/>
            <a:ext cx="6323699" cy="1742426"/>
          </a:xfrm>
          <a:custGeom>
            <a:avLst/>
            <a:gdLst>
              <a:gd name="connsiteX0" fmla="*/ 1184 w 22542"/>
              <a:gd name="connsiteY0" fmla="*/ 0 h 21985"/>
              <a:gd name="connsiteX1" fmla="*/ 20369 w 22542"/>
              <a:gd name="connsiteY1" fmla="*/ 313 h 21985"/>
              <a:gd name="connsiteX2" fmla="*/ 22542 w 22542"/>
              <a:gd name="connsiteY2" fmla="*/ 21985 h 21985"/>
              <a:gd name="connsiteX3" fmla="*/ 0 w 22542"/>
              <a:gd name="connsiteY3" fmla="*/ 21356 h 21985"/>
              <a:gd name="connsiteX4" fmla="*/ 1184 w 22542"/>
              <a:gd name="connsiteY4" fmla="*/ 0 h 21985"/>
              <a:gd name="connsiteX0" fmla="*/ 2088 w 23446"/>
              <a:gd name="connsiteY0" fmla="*/ 0 h 21985"/>
              <a:gd name="connsiteX1" fmla="*/ 21273 w 23446"/>
              <a:gd name="connsiteY1" fmla="*/ 313 h 21985"/>
              <a:gd name="connsiteX2" fmla="*/ 23446 w 23446"/>
              <a:gd name="connsiteY2" fmla="*/ 21985 h 21985"/>
              <a:gd name="connsiteX3" fmla="*/ 0 w 23446"/>
              <a:gd name="connsiteY3" fmla="*/ 21869 h 21985"/>
              <a:gd name="connsiteX4" fmla="*/ 2088 w 23446"/>
              <a:gd name="connsiteY4" fmla="*/ 0 h 2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6" h="21985" extrusionOk="0">
                <a:moveTo>
                  <a:pt x="2088" y="0"/>
                </a:moveTo>
                <a:lnTo>
                  <a:pt x="21273" y="313"/>
                </a:lnTo>
                <a:lnTo>
                  <a:pt x="23446" y="21985"/>
                </a:lnTo>
                <a:lnTo>
                  <a:pt x="0" y="21869"/>
                </a:lnTo>
                <a:cubicBezTo>
                  <a:pt x="395" y="14750"/>
                  <a:pt x="1693" y="7119"/>
                  <a:pt x="2088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2" name="Rektangel"/>
          <p:cNvSpPr/>
          <p:nvPr/>
        </p:nvSpPr>
        <p:spPr>
          <a:xfrm>
            <a:off x="-6026" y="-1"/>
            <a:ext cx="3190670" cy="3193813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240" name="Gruppera"/>
          <p:cNvGrpSpPr/>
          <p:nvPr/>
        </p:nvGrpSpPr>
        <p:grpSpPr>
          <a:xfrm>
            <a:off x="6026150" y="5758761"/>
            <a:ext cx="158750" cy="158751"/>
            <a:chOff x="0" y="0"/>
            <a:chExt cx="317500" cy="317500"/>
          </a:xfrm>
        </p:grpSpPr>
        <p:sp>
          <p:nvSpPr>
            <p:cNvPr id="238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39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241" name="Oval"/>
          <p:cNvSpPr/>
          <p:nvPr/>
        </p:nvSpPr>
        <p:spPr>
          <a:xfrm>
            <a:off x="6019014" y="4216594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42" name="Oval"/>
          <p:cNvSpPr/>
          <p:nvPr/>
        </p:nvSpPr>
        <p:spPr>
          <a:xfrm>
            <a:off x="6024281" y="5901596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49" name="Oval"/>
          <p:cNvSpPr/>
          <p:nvPr/>
        </p:nvSpPr>
        <p:spPr>
          <a:xfrm>
            <a:off x="3606785" y="2660006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0" name="Oval"/>
          <p:cNvSpPr/>
          <p:nvPr/>
        </p:nvSpPr>
        <p:spPr>
          <a:xfrm>
            <a:off x="6036100" y="1692822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1" name="Oval"/>
          <p:cNvSpPr/>
          <p:nvPr/>
        </p:nvSpPr>
        <p:spPr>
          <a:xfrm>
            <a:off x="8831582" y="3193813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2" name="Oval"/>
          <p:cNvSpPr/>
          <p:nvPr/>
        </p:nvSpPr>
        <p:spPr>
          <a:xfrm>
            <a:off x="6036100" y="400109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4" name="Oval"/>
          <p:cNvSpPr/>
          <p:nvPr/>
        </p:nvSpPr>
        <p:spPr>
          <a:xfrm>
            <a:off x="7684361" y="2753353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6" name="Oval"/>
          <p:cNvSpPr/>
          <p:nvPr/>
        </p:nvSpPr>
        <p:spPr>
          <a:xfrm>
            <a:off x="4369994" y="2718591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0" name="Oval"/>
          <p:cNvSpPr/>
          <p:nvPr/>
        </p:nvSpPr>
        <p:spPr>
          <a:xfrm>
            <a:off x="4763077" y="1096108"/>
            <a:ext cx="162489" cy="117171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2" name="Oval"/>
          <p:cNvSpPr/>
          <p:nvPr/>
        </p:nvSpPr>
        <p:spPr>
          <a:xfrm>
            <a:off x="7104235" y="110341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D6570C60-7BBC-46F4-BBEB-8AAC47F35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A740AAD1-B86A-4BB4-A5A5-A82988671FB3}"/>
              </a:ext>
            </a:extLst>
          </p:cNvPr>
          <p:cNvSpPr txBox="1"/>
          <p:nvPr/>
        </p:nvSpPr>
        <p:spPr>
          <a:xfrm>
            <a:off x="747229" y="72466"/>
            <a:ext cx="228993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DERAS MÅLVAKT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HAR</a:t>
            </a:r>
            <a:r>
              <a:rPr kumimoji="0" lang="sv-SE" sz="20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BOLLEN</a:t>
            </a:r>
            <a:endParaRPr kumimoji="0" lang="sv-SE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27" name="Förhindra speluppbyggnad…">
            <a:extLst>
              <a:ext uri="{FF2B5EF4-FFF2-40B4-BE49-F238E27FC236}">
                <a16:creationId xmlns:a16="http://schemas.microsoft.com/office/drawing/2014/main" id="{FE1B1343-9307-45C1-B0F7-C05BAC51170C}"/>
              </a:ext>
            </a:extLst>
          </p:cNvPr>
          <p:cNvSpPr txBox="1"/>
          <p:nvPr/>
        </p:nvSpPr>
        <p:spPr>
          <a:xfrm>
            <a:off x="169536" y="1250811"/>
            <a:ext cx="2832192" cy="1343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Utgångsposition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1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2-2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Se din närmsta motståndare och bollen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Kliv in framför motståndaren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04592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0.11433 -0.009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6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0.07969 -0.1182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-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-0.08138 -0.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6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-0.08685 -0.0171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0" animBg="1"/>
      <p:bldP spid="249" grpId="0" animBg="1"/>
      <p:bldP spid="250" grpId="0" animBg="1"/>
      <p:bldP spid="2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orm"/>
          <p:cNvSpPr/>
          <p:nvPr/>
        </p:nvSpPr>
        <p:spPr>
          <a:xfrm>
            <a:off x="2948438" y="1847378"/>
            <a:ext cx="6323699" cy="1742426"/>
          </a:xfrm>
          <a:custGeom>
            <a:avLst/>
            <a:gdLst>
              <a:gd name="connsiteX0" fmla="*/ 1184 w 22542"/>
              <a:gd name="connsiteY0" fmla="*/ 0 h 21985"/>
              <a:gd name="connsiteX1" fmla="*/ 20369 w 22542"/>
              <a:gd name="connsiteY1" fmla="*/ 313 h 21985"/>
              <a:gd name="connsiteX2" fmla="*/ 22542 w 22542"/>
              <a:gd name="connsiteY2" fmla="*/ 21985 h 21985"/>
              <a:gd name="connsiteX3" fmla="*/ 0 w 22542"/>
              <a:gd name="connsiteY3" fmla="*/ 21356 h 21985"/>
              <a:gd name="connsiteX4" fmla="*/ 1184 w 22542"/>
              <a:gd name="connsiteY4" fmla="*/ 0 h 21985"/>
              <a:gd name="connsiteX0" fmla="*/ 2088 w 23446"/>
              <a:gd name="connsiteY0" fmla="*/ 0 h 21985"/>
              <a:gd name="connsiteX1" fmla="*/ 21273 w 23446"/>
              <a:gd name="connsiteY1" fmla="*/ 313 h 21985"/>
              <a:gd name="connsiteX2" fmla="*/ 23446 w 23446"/>
              <a:gd name="connsiteY2" fmla="*/ 21985 h 21985"/>
              <a:gd name="connsiteX3" fmla="*/ 0 w 23446"/>
              <a:gd name="connsiteY3" fmla="*/ 21869 h 21985"/>
              <a:gd name="connsiteX4" fmla="*/ 2088 w 23446"/>
              <a:gd name="connsiteY4" fmla="*/ 0 h 2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46" h="21985" extrusionOk="0">
                <a:moveTo>
                  <a:pt x="2088" y="0"/>
                </a:moveTo>
                <a:lnTo>
                  <a:pt x="21273" y="313"/>
                </a:lnTo>
                <a:lnTo>
                  <a:pt x="23446" y="21985"/>
                </a:lnTo>
                <a:lnTo>
                  <a:pt x="0" y="21869"/>
                </a:lnTo>
                <a:cubicBezTo>
                  <a:pt x="395" y="14750"/>
                  <a:pt x="1693" y="7119"/>
                  <a:pt x="2088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2" name="Rektangel"/>
          <p:cNvSpPr/>
          <p:nvPr/>
        </p:nvSpPr>
        <p:spPr>
          <a:xfrm>
            <a:off x="-6026" y="-1"/>
            <a:ext cx="3190670" cy="3193813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240" name="Gruppera"/>
          <p:cNvGrpSpPr/>
          <p:nvPr/>
        </p:nvGrpSpPr>
        <p:grpSpPr>
          <a:xfrm>
            <a:off x="6026150" y="5758761"/>
            <a:ext cx="158750" cy="158751"/>
            <a:chOff x="0" y="0"/>
            <a:chExt cx="317500" cy="317500"/>
          </a:xfrm>
        </p:grpSpPr>
        <p:sp>
          <p:nvSpPr>
            <p:cNvPr id="238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239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241" name="Oval"/>
          <p:cNvSpPr/>
          <p:nvPr/>
        </p:nvSpPr>
        <p:spPr>
          <a:xfrm>
            <a:off x="6019014" y="4216594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42" name="Oval"/>
          <p:cNvSpPr/>
          <p:nvPr/>
        </p:nvSpPr>
        <p:spPr>
          <a:xfrm>
            <a:off x="6024281" y="5901596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49" name="Oval"/>
          <p:cNvSpPr/>
          <p:nvPr/>
        </p:nvSpPr>
        <p:spPr>
          <a:xfrm>
            <a:off x="3606785" y="2660006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0" name="Oval"/>
          <p:cNvSpPr/>
          <p:nvPr/>
        </p:nvSpPr>
        <p:spPr>
          <a:xfrm>
            <a:off x="6036100" y="1692822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1" name="Oval"/>
          <p:cNvSpPr/>
          <p:nvPr/>
        </p:nvSpPr>
        <p:spPr>
          <a:xfrm>
            <a:off x="8831582" y="3193813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2" name="Oval"/>
          <p:cNvSpPr/>
          <p:nvPr/>
        </p:nvSpPr>
        <p:spPr>
          <a:xfrm>
            <a:off x="6036100" y="400109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4" name="Oval"/>
          <p:cNvSpPr/>
          <p:nvPr/>
        </p:nvSpPr>
        <p:spPr>
          <a:xfrm>
            <a:off x="7684361" y="2753353"/>
            <a:ext cx="162489" cy="117172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56" name="Oval"/>
          <p:cNvSpPr/>
          <p:nvPr/>
        </p:nvSpPr>
        <p:spPr>
          <a:xfrm>
            <a:off x="4369994" y="2718591"/>
            <a:ext cx="162489" cy="117172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0" name="Oval"/>
          <p:cNvSpPr/>
          <p:nvPr/>
        </p:nvSpPr>
        <p:spPr>
          <a:xfrm>
            <a:off x="4763077" y="109610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62" name="Oval"/>
          <p:cNvSpPr/>
          <p:nvPr/>
        </p:nvSpPr>
        <p:spPr>
          <a:xfrm>
            <a:off x="7104235" y="1103416"/>
            <a:ext cx="162489" cy="117172"/>
          </a:xfrm>
          <a:prstGeom prst="ellipse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30" name="Bildobjekt 29">
            <a:extLst>
              <a:ext uri="{FF2B5EF4-FFF2-40B4-BE49-F238E27FC236}">
                <a16:creationId xmlns:a16="http://schemas.microsoft.com/office/drawing/2014/main" id="{D6570C60-7BBC-46F4-BBEB-8AAC47F35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A740AAD1-B86A-4BB4-A5A5-A82988671FB3}"/>
              </a:ext>
            </a:extLst>
          </p:cNvPr>
          <p:cNvSpPr txBox="1"/>
          <p:nvPr/>
        </p:nvSpPr>
        <p:spPr>
          <a:xfrm>
            <a:off x="747229" y="72466"/>
            <a:ext cx="228993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DERAS MÅLVAKT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HAR</a:t>
            </a:r>
            <a:r>
              <a:rPr kumimoji="0" lang="sv-SE" sz="2000" b="1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BOLLEN</a:t>
            </a:r>
            <a:endParaRPr kumimoji="0" lang="sv-SE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27" name="Förhindra speluppbyggnad…">
            <a:extLst>
              <a:ext uri="{FF2B5EF4-FFF2-40B4-BE49-F238E27FC236}">
                <a16:creationId xmlns:a16="http://schemas.microsoft.com/office/drawing/2014/main" id="{FE1B1343-9307-45C1-B0F7-C05BAC51170C}"/>
              </a:ext>
            </a:extLst>
          </p:cNvPr>
          <p:cNvSpPr txBox="1"/>
          <p:nvPr/>
        </p:nvSpPr>
        <p:spPr>
          <a:xfrm>
            <a:off x="169536" y="1250811"/>
            <a:ext cx="2832192" cy="1343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Utgångsposition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1</a:t>
            </a: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-</a:t>
            </a: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2-2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Se din närmsta motståndare och bollen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Kliv in framför motståndaren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09012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0.11433 -0.00902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6" y="-4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0.07969 -0.11829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-59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-0.08138 -0.1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6" y="-5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-0.08685 -0.01713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0" animBg="1"/>
      <p:bldP spid="249" grpId="0" animBg="1"/>
      <p:bldP spid="250" grpId="0" animBg="1"/>
      <p:bldP spid="2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1" name="Form"/>
          <p:cNvSpPr/>
          <p:nvPr/>
        </p:nvSpPr>
        <p:spPr>
          <a:xfrm>
            <a:off x="3713572" y="4157593"/>
            <a:ext cx="4749313" cy="2224182"/>
          </a:xfrm>
          <a:custGeom>
            <a:avLst/>
            <a:gdLst>
              <a:gd name="connsiteX0" fmla="*/ 1641 w 22084"/>
              <a:gd name="connsiteY0" fmla="*/ 122 h 21432"/>
              <a:gd name="connsiteX1" fmla="*/ 19917 w 22084"/>
              <a:gd name="connsiteY1" fmla="*/ 0 h 21432"/>
              <a:gd name="connsiteX2" fmla="*/ 22084 w 22084"/>
              <a:gd name="connsiteY2" fmla="*/ 21429 h 21432"/>
              <a:gd name="connsiteX3" fmla="*/ 0 w 22084"/>
              <a:gd name="connsiteY3" fmla="*/ 21432 h 21432"/>
              <a:gd name="connsiteX4" fmla="*/ 1641 w 22084"/>
              <a:gd name="connsiteY4" fmla="*/ 122 h 21432"/>
              <a:gd name="connsiteX0" fmla="*/ 1641 w 22084"/>
              <a:gd name="connsiteY0" fmla="*/ 122 h 21432"/>
              <a:gd name="connsiteX1" fmla="*/ 19917 w 22084"/>
              <a:gd name="connsiteY1" fmla="*/ 0 h 21432"/>
              <a:gd name="connsiteX2" fmla="*/ 22084 w 22084"/>
              <a:gd name="connsiteY2" fmla="*/ 21429 h 21432"/>
              <a:gd name="connsiteX3" fmla="*/ 0 w 22084"/>
              <a:gd name="connsiteY3" fmla="*/ 21432 h 21432"/>
              <a:gd name="connsiteX4" fmla="*/ 1641 w 22084"/>
              <a:gd name="connsiteY4" fmla="*/ 122 h 21432"/>
              <a:gd name="connsiteX0" fmla="*/ 1949 w 22392"/>
              <a:gd name="connsiteY0" fmla="*/ 122 h 21429"/>
              <a:gd name="connsiteX1" fmla="*/ 20225 w 22392"/>
              <a:gd name="connsiteY1" fmla="*/ 0 h 21429"/>
              <a:gd name="connsiteX2" fmla="*/ 22392 w 22392"/>
              <a:gd name="connsiteY2" fmla="*/ 21429 h 21429"/>
              <a:gd name="connsiteX3" fmla="*/ 0 w 22392"/>
              <a:gd name="connsiteY3" fmla="*/ 21346 h 21429"/>
              <a:gd name="connsiteX4" fmla="*/ 1949 w 22392"/>
              <a:gd name="connsiteY4" fmla="*/ 122 h 21429"/>
              <a:gd name="connsiteX0" fmla="*/ 2257 w 22392"/>
              <a:gd name="connsiteY0" fmla="*/ 464 h 21429"/>
              <a:gd name="connsiteX1" fmla="*/ 20225 w 22392"/>
              <a:gd name="connsiteY1" fmla="*/ 0 h 21429"/>
              <a:gd name="connsiteX2" fmla="*/ 22392 w 22392"/>
              <a:gd name="connsiteY2" fmla="*/ 21429 h 21429"/>
              <a:gd name="connsiteX3" fmla="*/ 0 w 22392"/>
              <a:gd name="connsiteY3" fmla="*/ 21346 h 21429"/>
              <a:gd name="connsiteX4" fmla="*/ 2257 w 22392"/>
              <a:gd name="connsiteY4" fmla="*/ 464 h 21429"/>
              <a:gd name="connsiteX0" fmla="*/ 2257 w 22392"/>
              <a:gd name="connsiteY0" fmla="*/ 0 h 20965"/>
              <a:gd name="connsiteX1" fmla="*/ 20225 w 22392"/>
              <a:gd name="connsiteY1" fmla="*/ 563 h 20965"/>
              <a:gd name="connsiteX2" fmla="*/ 22392 w 22392"/>
              <a:gd name="connsiteY2" fmla="*/ 20965 h 20965"/>
              <a:gd name="connsiteX3" fmla="*/ 0 w 22392"/>
              <a:gd name="connsiteY3" fmla="*/ 20882 h 20965"/>
              <a:gd name="connsiteX4" fmla="*/ 2257 w 22392"/>
              <a:gd name="connsiteY4" fmla="*/ 0 h 20965"/>
              <a:gd name="connsiteX0" fmla="*/ 2213 w 22392"/>
              <a:gd name="connsiteY0" fmla="*/ 36 h 20402"/>
              <a:gd name="connsiteX1" fmla="*/ 20225 w 22392"/>
              <a:gd name="connsiteY1" fmla="*/ 0 h 20402"/>
              <a:gd name="connsiteX2" fmla="*/ 22392 w 22392"/>
              <a:gd name="connsiteY2" fmla="*/ 20402 h 20402"/>
              <a:gd name="connsiteX3" fmla="*/ 0 w 22392"/>
              <a:gd name="connsiteY3" fmla="*/ 20319 h 20402"/>
              <a:gd name="connsiteX4" fmla="*/ 2213 w 22392"/>
              <a:gd name="connsiteY4" fmla="*/ 36 h 2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92" h="20402" extrusionOk="0">
                <a:moveTo>
                  <a:pt x="2213" y="36"/>
                </a:moveTo>
                <a:lnTo>
                  <a:pt x="20225" y="0"/>
                </a:lnTo>
                <a:lnTo>
                  <a:pt x="22392" y="20402"/>
                </a:lnTo>
                <a:lnTo>
                  <a:pt x="0" y="20319"/>
                </a:lnTo>
                <a:lnTo>
                  <a:pt x="2213" y="36"/>
                </a:lnTo>
                <a:close/>
              </a:path>
            </a:pathLst>
          </a:custGeom>
          <a:solidFill>
            <a:srgbClr val="FF2600">
              <a:alpha val="50000"/>
            </a:srgb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32" name="Rektangel"/>
          <p:cNvSpPr/>
          <p:nvPr/>
        </p:nvSpPr>
        <p:spPr>
          <a:xfrm>
            <a:off x="-6026" y="-22397"/>
            <a:ext cx="3124187" cy="352331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37" name="Oval"/>
          <p:cNvSpPr/>
          <p:nvPr/>
        </p:nvSpPr>
        <p:spPr>
          <a:xfrm>
            <a:off x="6080302" y="5462291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38" name="Förhindra och rädda avslut…"/>
          <p:cNvSpPr txBox="1"/>
          <p:nvPr/>
        </p:nvSpPr>
        <p:spPr>
          <a:xfrm>
            <a:off x="216700" y="1163466"/>
            <a:ext cx="2898437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Stäng spelvändning mellan backarna.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ser motståndare och bollen samtidigt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kumimoji="0" lang="sv-SE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sv-SE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 pressar när bollen är på väg</a:t>
            </a:r>
          </a:p>
        </p:txBody>
      </p:sp>
      <p:grpSp>
        <p:nvGrpSpPr>
          <p:cNvPr id="641" name="Gruppera"/>
          <p:cNvGrpSpPr/>
          <p:nvPr/>
        </p:nvGrpSpPr>
        <p:grpSpPr>
          <a:xfrm>
            <a:off x="8893769" y="4233398"/>
            <a:ext cx="158751" cy="158751"/>
            <a:chOff x="0" y="0"/>
            <a:chExt cx="317500" cy="317500"/>
          </a:xfrm>
        </p:grpSpPr>
        <p:sp>
          <p:nvSpPr>
            <p:cNvPr id="639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40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643" name="Oval"/>
          <p:cNvSpPr/>
          <p:nvPr/>
        </p:nvSpPr>
        <p:spPr>
          <a:xfrm>
            <a:off x="5994934" y="92852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48" name="Oval"/>
          <p:cNvSpPr/>
          <p:nvPr/>
        </p:nvSpPr>
        <p:spPr>
          <a:xfrm>
            <a:off x="8893769" y="398704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56" name="Oval"/>
          <p:cNvSpPr/>
          <p:nvPr/>
        </p:nvSpPr>
        <p:spPr>
          <a:xfrm>
            <a:off x="7221714" y="4553063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6E95C9E7-2E6B-4A9E-B710-6F4DA751B603}"/>
              </a:ext>
            </a:extLst>
          </p:cNvPr>
          <p:cNvSpPr txBox="1"/>
          <p:nvPr/>
        </p:nvSpPr>
        <p:spPr>
          <a:xfrm>
            <a:off x="942428" y="108420"/>
            <a:ext cx="1850800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kern="0" noProof="0" dirty="0">
                <a:solidFill>
                  <a:srgbClr val="FFFFFF"/>
                </a:solidFill>
                <a:latin typeface="Arial Nova Cond" panose="020B0506020202020204" pitchFamily="34" charset="0"/>
                <a:sym typeface="Helvetica Neue"/>
              </a:rPr>
              <a:t>MOTSTÅNDARNA VILL GÖRA MÅL</a:t>
            </a:r>
            <a:endParaRPr kumimoji="0" lang="sv-SE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Helvetica Neue"/>
            </a:endParaRPr>
          </a:p>
        </p:txBody>
      </p:sp>
      <p:sp>
        <p:nvSpPr>
          <p:cNvPr id="30" name="Likbent triangel 29">
            <a:extLst>
              <a:ext uri="{FF2B5EF4-FFF2-40B4-BE49-F238E27FC236}">
                <a16:creationId xmlns:a16="http://schemas.microsoft.com/office/drawing/2014/main" id="{5F105ED3-451C-4D19-AE9B-399E884EF3C5}"/>
              </a:ext>
            </a:extLst>
          </p:cNvPr>
          <p:cNvSpPr/>
          <p:nvPr/>
        </p:nvSpPr>
        <p:spPr>
          <a:xfrm rot="9438937">
            <a:off x="4772532" y="4488964"/>
            <a:ext cx="468557" cy="489109"/>
          </a:xfrm>
          <a:prstGeom prst="triangle">
            <a:avLst/>
          </a:prstGeom>
          <a:solidFill>
            <a:srgbClr val="FF0000">
              <a:alpha val="40000"/>
            </a:srgbClr>
          </a:solidFill>
          <a:ln w="28575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3" name="Likbent triangel 32">
            <a:extLst>
              <a:ext uri="{FF2B5EF4-FFF2-40B4-BE49-F238E27FC236}">
                <a16:creationId xmlns:a16="http://schemas.microsoft.com/office/drawing/2014/main" id="{1D56D777-9F88-452C-A540-C7332EC31EB1}"/>
              </a:ext>
            </a:extLst>
          </p:cNvPr>
          <p:cNvSpPr/>
          <p:nvPr/>
        </p:nvSpPr>
        <p:spPr>
          <a:xfrm rot="10474330">
            <a:off x="6498790" y="4488963"/>
            <a:ext cx="468557" cy="489109"/>
          </a:xfrm>
          <a:prstGeom prst="triangle">
            <a:avLst/>
          </a:prstGeom>
          <a:solidFill>
            <a:srgbClr val="FF0000">
              <a:alpha val="40000"/>
            </a:srgbClr>
          </a:solidFill>
          <a:ln w="28575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4" name="Likbent triangel 33">
            <a:extLst>
              <a:ext uri="{FF2B5EF4-FFF2-40B4-BE49-F238E27FC236}">
                <a16:creationId xmlns:a16="http://schemas.microsoft.com/office/drawing/2014/main" id="{8BCF260A-4FD7-43AF-9B8B-AC5CA5D26536}"/>
              </a:ext>
            </a:extLst>
          </p:cNvPr>
          <p:cNvSpPr/>
          <p:nvPr/>
        </p:nvSpPr>
        <p:spPr>
          <a:xfrm rot="10474330">
            <a:off x="5904111" y="3560628"/>
            <a:ext cx="468557" cy="489109"/>
          </a:xfrm>
          <a:prstGeom prst="triangle">
            <a:avLst/>
          </a:prstGeom>
          <a:solidFill>
            <a:srgbClr val="FF0000">
              <a:alpha val="40000"/>
            </a:srgbClr>
          </a:solidFill>
          <a:ln w="28575" cap="flat">
            <a:solidFill>
              <a:srgbClr val="FFFF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61" name="Oval"/>
          <p:cNvSpPr/>
          <p:nvPr/>
        </p:nvSpPr>
        <p:spPr>
          <a:xfrm>
            <a:off x="4456534" y="3401816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42" name="Oval"/>
          <p:cNvSpPr/>
          <p:nvPr/>
        </p:nvSpPr>
        <p:spPr>
          <a:xfrm>
            <a:off x="4043868" y="314162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47" name="Oval"/>
          <p:cNvSpPr/>
          <p:nvPr/>
        </p:nvSpPr>
        <p:spPr>
          <a:xfrm>
            <a:off x="6018369" y="354677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60" name="Oval"/>
          <p:cNvSpPr/>
          <p:nvPr/>
        </p:nvSpPr>
        <p:spPr>
          <a:xfrm>
            <a:off x="6685482" y="3633012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46" name="Oval"/>
          <p:cNvSpPr/>
          <p:nvPr/>
        </p:nvSpPr>
        <p:spPr>
          <a:xfrm>
            <a:off x="6610680" y="451935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62" name="Oval"/>
          <p:cNvSpPr/>
          <p:nvPr/>
        </p:nvSpPr>
        <p:spPr>
          <a:xfrm>
            <a:off x="5475276" y="4552278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231B5640-9CAB-463B-AA45-A0D1D252574E}"/>
              </a:ext>
            </a:extLst>
          </p:cNvPr>
          <p:cNvSpPr txBox="1"/>
          <p:nvPr/>
        </p:nvSpPr>
        <p:spPr>
          <a:xfrm>
            <a:off x="3312322" y="5157093"/>
            <a:ext cx="2289932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 kern="0" dirty="0">
                <a:solidFill>
                  <a:srgbClr val="002060"/>
                </a:solidFill>
                <a:latin typeface="Maison Neue Bold" panose="02000000000000000000" pitchFamily="50" charset="0"/>
                <a:sym typeface="Helvetica Neue"/>
              </a:rPr>
              <a:t>ANDRA BACK</a:t>
            </a:r>
            <a:endParaRPr kumimoji="0" lang="sv-SE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aison Neue Bold" panose="02000000000000000000" pitchFamily="50" charset="0"/>
              <a:sym typeface="Helvetica Neue"/>
            </a:endParaRPr>
          </a:p>
        </p:txBody>
      </p:sp>
      <p:pic>
        <p:nvPicPr>
          <p:cNvPr id="40" name="Bildobjekt 39">
            <a:extLst>
              <a:ext uri="{FF2B5EF4-FFF2-40B4-BE49-F238E27FC236}">
                <a16:creationId xmlns:a16="http://schemas.microsoft.com/office/drawing/2014/main" id="{6D3C3B20-9304-4BB0-A15E-6E965D21F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25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2083E-6 -1.85185E-7 L -0.05 0.018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91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09733 -0.0134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" y="-67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03704E-6 L 0.0998 0.0468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7" y="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0833E-7 -3.88889E-6 L 0.04603 0.2138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8" y="1069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4583E-6 3.33333E-6 L 0.05976 0.21423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8" y="107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" grpId="0" animBg="1" advAuto="0"/>
      <p:bldP spid="656" grpId="0" animBg="1"/>
      <p:bldP spid="30" grpId="0" animBg="1"/>
      <p:bldP spid="33" grpId="0" animBg="1"/>
      <p:bldP spid="34" grpId="0" animBg="1"/>
      <p:bldP spid="661" grpId="0" animBg="1"/>
      <p:bldP spid="642" grpId="0" animBg="1"/>
      <p:bldP spid="660" grpId="0" animBg="1"/>
      <p:bldP spid="662" grpId="0" animBg="1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5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TRÄNAREN EFTER MATCH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032ED96-27C4-7A8B-B8F0-C5A4D3C317BE}"/>
              </a:ext>
            </a:extLst>
          </p:cNvPr>
          <p:cNvSpPr txBox="1"/>
          <p:nvPr/>
        </p:nvSpPr>
        <p:spPr>
          <a:xfrm>
            <a:off x="2804370" y="1862516"/>
            <a:ext cx="72641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Tränaren ansvarar för att matchreflektionen blir genomförd. En matchreflektion som syftar till ett utökat lärande men som även uppmuntrar till ett framtida utövande och längtan efter nästa pass.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lang="sv-SE" sz="1400" dirty="0">
              <a:solidFill>
                <a:prstClr val="white"/>
              </a:solidFill>
              <a:latin typeface="Arial Nova Light" panose="020B0304020202020204" pitchFamily="34" charset="0"/>
              <a:sym typeface="Wingdings" panose="05000000000000000000" pitchFamily="2" charset="2"/>
            </a:endParaRP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Tränaren klappar om samtliga spelare i syfte att tacka för matchen.</a:t>
            </a: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endParaRPr lang="sv-SE" sz="1400" dirty="0">
              <a:solidFill>
                <a:prstClr val="white"/>
              </a:solidFill>
              <a:latin typeface="Arial Nova Light" panose="020B0304020202020204" pitchFamily="34" charset="0"/>
              <a:sym typeface="Wingdings" panose="05000000000000000000" pitchFamily="2" charset="2"/>
            </a:endParaRP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Tränaren säkerställer att samtliga spelare har information om kommande veckas händelser och planering.</a:t>
            </a: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endParaRPr lang="sv-SE" sz="1400" dirty="0">
              <a:solidFill>
                <a:prstClr val="white"/>
              </a:solidFill>
              <a:latin typeface="Arial Nova Light" panose="020B0304020202020204" pitchFamily="34" charset="0"/>
              <a:sym typeface="Wingdings" panose="05000000000000000000" pitchFamily="2" charset="2"/>
            </a:endParaRPr>
          </a:p>
          <a:p>
            <a:pPr marL="171450" indent="-171450">
              <a:buFont typeface="Courier New" panose="02070309020205020404" pitchFamily="49" charset="0"/>
              <a:buChar char="o"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Tränaren säkerställer att material och klädsel är intakt och att det hamnar på rätt plats.</a:t>
            </a:r>
          </a:p>
        </p:txBody>
      </p:sp>
    </p:spTree>
    <p:extLst>
      <p:ext uri="{BB962C8B-B14F-4D97-AF65-F5344CB8AC3E}">
        <p14:creationId xmlns:p14="http://schemas.microsoft.com/office/powerpoint/2010/main" val="2384231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MATCHREFLEKTION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F0D39BF-5163-4C9D-973C-C10942A098B7}"/>
              </a:ext>
            </a:extLst>
          </p:cNvPr>
          <p:cNvSpPr txBox="1"/>
          <p:nvPr/>
        </p:nvSpPr>
        <p:spPr>
          <a:xfrm>
            <a:off x="3796191" y="1525954"/>
            <a:ext cx="49099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Wingdings" panose="05000000000000000000" pitchFamily="2" charset="2"/>
              </a:rPr>
              <a:t>SCHEMA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5 min 	Spelarna reflekterar tillsammans med ledare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	- Hur gick det med dagens prestationsmål?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	- Hur bra var min arbetsinsats idag?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	- Vad lyckades vi bäst med idag?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	- Vad kan vi göra bättre till nästa match?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10 min	Tränar sammanfattar reflektionen och delger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sym typeface="Wingdings" panose="05000000000000000000" pitchFamily="2" charset="2"/>
              </a:rPr>
              <a:t>	viktigaste informationen inför nästa vecka</a:t>
            </a:r>
          </a:p>
        </p:txBody>
      </p:sp>
    </p:spTree>
    <p:extLst>
      <p:ext uri="{BB962C8B-B14F-4D97-AF65-F5344CB8AC3E}">
        <p14:creationId xmlns:p14="http://schemas.microsoft.com/office/powerpoint/2010/main" val="3786585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421234" y="4762446"/>
            <a:ext cx="6966857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MATCHMANUALEN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5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 MOT 5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1874D550-A3EC-424A-9097-B1F4E90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77" y="886505"/>
            <a:ext cx="2953973" cy="2953973"/>
          </a:xfrm>
          <a:prstGeom prst="rect">
            <a:avLst/>
          </a:prstGeom>
        </p:spPr>
      </p:pic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162D5444-FD4C-4854-B11A-F552FD3482F4}"/>
              </a:ext>
            </a:extLst>
          </p:cNvPr>
          <p:cNvCxnSpPr>
            <a:cxnSpLocks/>
          </p:cNvCxnSpPr>
          <p:nvPr/>
        </p:nvCxnSpPr>
        <p:spPr>
          <a:xfrm>
            <a:off x="3769776" y="4328886"/>
            <a:ext cx="435577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301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483</Words>
  <Application>Microsoft Office PowerPoint</Application>
  <PresentationFormat>Bredbild</PresentationFormat>
  <Paragraphs>117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14</vt:i4>
      </vt:variant>
    </vt:vector>
  </HeadingPairs>
  <TitlesOfParts>
    <vt:vector size="31" baseType="lpstr">
      <vt:lpstr>Arial</vt:lpstr>
      <vt:lpstr>Arial Nova</vt:lpstr>
      <vt:lpstr>Arial Nova Cond</vt:lpstr>
      <vt:lpstr>Arial Nova Light</vt:lpstr>
      <vt:lpstr>Calibri</vt:lpstr>
      <vt:lpstr>Calibri Light</vt:lpstr>
      <vt:lpstr>Courier New</vt:lpstr>
      <vt:lpstr>Gill Sans</vt:lpstr>
      <vt:lpstr>Helvetica</vt:lpstr>
      <vt:lpstr>Helvetica Light</vt:lpstr>
      <vt:lpstr>Helvetica Neue</vt:lpstr>
      <vt:lpstr>Helvetica Neue Light</vt:lpstr>
      <vt:lpstr>Helvetica Neue Medium</vt:lpstr>
      <vt:lpstr>Maison Neue Bold</vt:lpstr>
      <vt:lpstr>Office-tema</vt:lpstr>
      <vt:lpstr>White</vt:lpstr>
      <vt:lpstr>1_Office-tema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Emil Åhlberg - IFK Värnamo</dc:creator>
  <cp:lastModifiedBy>Emil Åhlberg - IFK Värnamo</cp:lastModifiedBy>
  <cp:revision>1</cp:revision>
  <dcterms:created xsi:type="dcterms:W3CDTF">2022-03-09T09:47:01Z</dcterms:created>
  <dcterms:modified xsi:type="dcterms:W3CDTF">2023-03-23T15:21:35Z</dcterms:modified>
</cp:coreProperties>
</file>