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Lst>
  <p:sldIdLst>
    <p:sldId id="1482" r:id="rId3"/>
    <p:sldId id="1511" r:id="rId4"/>
    <p:sldId id="1487" r:id="rId5"/>
    <p:sldId id="1491" r:id="rId6"/>
    <p:sldId id="1483" r:id="rId7"/>
    <p:sldId id="1484" r:id="rId8"/>
    <p:sldId id="1486" r:id="rId9"/>
    <p:sldId id="1488" r:id="rId10"/>
    <p:sldId id="1490" r:id="rId11"/>
    <p:sldId id="1512" r:id="rId12"/>
    <p:sldId id="1492" r:id="rId13"/>
    <p:sldId id="1493" r:id="rId14"/>
    <p:sldId id="1494" r:id="rId15"/>
    <p:sldId id="1495" r:id="rId16"/>
    <p:sldId id="1496" r:id="rId17"/>
    <p:sldId id="1497" r:id="rId18"/>
    <p:sldId id="1503" r:id="rId19"/>
    <p:sldId id="1504" r:id="rId20"/>
    <p:sldId id="1505" r:id="rId21"/>
    <p:sldId id="1506" r:id="rId22"/>
    <p:sldId id="1507" r:id="rId23"/>
    <p:sldId id="1498" r:id="rId24"/>
    <p:sldId id="1499" r:id="rId25"/>
    <p:sldId id="1500" r:id="rId26"/>
    <p:sldId id="1501" r:id="rId2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 Åhlberg - IFK Värnamo" userId="cc008cd5-3738-4fe9-aa20-b0925b615639" providerId="ADAL" clId="{03FE4F7D-0829-47FC-A443-157427CAC732}"/>
    <pc:docChg chg="undo custSel addSld delSld modSld delMainMaster">
      <pc:chgData name="Emil Åhlberg - IFK Värnamo" userId="cc008cd5-3738-4fe9-aa20-b0925b615639" providerId="ADAL" clId="{03FE4F7D-0829-47FC-A443-157427CAC732}" dt="2024-06-11T14:15:37.250" v="475" actId="207"/>
      <pc:docMkLst>
        <pc:docMk/>
      </pc:docMkLst>
      <pc:sldChg chg="del">
        <pc:chgData name="Emil Åhlberg - IFK Värnamo" userId="cc008cd5-3738-4fe9-aa20-b0925b615639" providerId="ADAL" clId="{03FE4F7D-0829-47FC-A443-157427CAC732}" dt="2024-06-11T13:34:46.856" v="143" actId="2696"/>
        <pc:sldMkLst>
          <pc:docMk/>
          <pc:sldMk cId="76014158" sldId="269"/>
        </pc:sldMkLst>
      </pc:sldChg>
      <pc:sldChg chg="del">
        <pc:chgData name="Emil Åhlberg - IFK Värnamo" userId="cc008cd5-3738-4fe9-aa20-b0925b615639" providerId="ADAL" clId="{03FE4F7D-0829-47FC-A443-157427CAC732}" dt="2024-06-11T13:34:46.856" v="143" actId="2696"/>
        <pc:sldMkLst>
          <pc:docMk/>
          <pc:sldMk cId="347560223" sldId="274"/>
        </pc:sldMkLst>
      </pc:sldChg>
      <pc:sldChg chg="del">
        <pc:chgData name="Emil Åhlberg - IFK Värnamo" userId="cc008cd5-3738-4fe9-aa20-b0925b615639" providerId="ADAL" clId="{03FE4F7D-0829-47FC-A443-157427CAC732}" dt="2024-06-11T13:34:46.856" v="143" actId="2696"/>
        <pc:sldMkLst>
          <pc:docMk/>
          <pc:sldMk cId="121248858" sldId="275"/>
        </pc:sldMkLst>
      </pc:sldChg>
      <pc:sldChg chg="del">
        <pc:chgData name="Emil Åhlberg - IFK Värnamo" userId="cc008cd5-3738-4fe9-aa20-b0925b615639" providerId="ADAL" clId="{03FE4F7D-0829-47FC-A443-157427CAC732}" dt="2024-06-11T13:34:46.856" v="143" actId="2696"/>
        <pc:sldMkLst>
          <pc:docMk/>
          <pc:sldMk cId="162680" sldId="276"/>
        </pc:sldMkLst>
      </pc:sldChg>
      <pc:sldChg chg="del">
        <pc:chgData name="Emil Åhlberg - IFK Värnamo" userId="cc008cd5-3738-4fe9-aa20-b0925b615639" providerId="ADAL" clId="{03FE4F7D-0829-47FC-A443-157427CAC732}" dt="2024-06-11T13:34:46.856" v="143" actId="2696"/>
        <pc:sldMkLst>
          <pc:docMk/>
          <pc:sldMk cId="375868871" sldId="968"/>
        </pc:sldMkLst>
      </pc:sldChg>
      <pc:sldChg chg="addSp modSp mod">
        <pc:chgData name="Emil Åhlberg - IFK Värnamo" userId="cc008cd5-3738-4fe9-aa20-b0925b615639" providerId="ADAL" clId="{03FE4F7D-0829-47FC-A443-157427CAC732}" dt="2024-06-11T13:31:36.574" v="75" actId="14100"/>
        <pc:sldMkLst>
          <pc:docMk/>
          <pc:sldMk cId="2323425091" sldId="1484"/>
        </pc:sldMkLst>
        <pc:spChg chg="mod">
          <ac:chgData name="Emil Åhlberg - IFK Värnamo" userId="cc008cd5-3738-4fe9-aa20-b0925b615639" providerId="ADAL" clId="{03FE4F7D-0829-47FC-A443-157427CAC732}" dt="2024-06-11T13:26:44.549" v="13" actId="1076"/>
          <ac:spMkLst>
            <pc:docMk/>
            <pc:sldMk cId="2323425091" sldId="1484"/>
            <ac:spMk id="2" creationId="{3E5E1037-8ED4-930B-232B-5455C927140C}"/>
          </ac:spMkLst>
        </pc:spChg>
        <pc:spChg chg="mod">
          <ac:chgData name="Emil Åhlberg - IFK Värnamo" userId="cc008cd5-3738-4fe9-aa20-b0925b615639" providerId="ADAL" clId="{03FE4F7D-0829-47FC-A443-157427CAC732}" dt="2024-06-11T13:31:36.574" v="75" actId="14100"/>
          <ac:spMkLst>
            <pc:docMk/>
            <pc:sldMk cId="2323425091" sldId="1484"/>
            <ac:spMk id="3" creationId="{05E94C4F-A8D6-DFA3-B778-3069813DB7EC}"/>
          </ac:spMkLst>
        </pc:spChg>
        <pc:spChg chg="add mod">
          <ac:chgData name="Emil Åhlberg - IFK Värnamo" userId="cc008cd5-3738-4fe9-aa20-b0925b615639" providerId="ADAL" clId="{03FE4F7D-0829-47FC-A443-157427CAC732}" dt="2024-06-11T13:26:49.534" v="15" actId="1076"/>
          <ac:spMkLst>
            <pc:docMk/>
            <pc:sldMk cId="2323425091" sldId="1484"/>
            <ac:spMk id="4" creationId="{32FF7114-9B60-A6B0-6400-318B92B9541E}"/>
          </ac:spMkLst>
        </pc:spChg>
        <pc:spChg chg="add mod">
          <ac:chgData name="Emil Åhlberg - IFK Värnamo" userId="cc008cd5-3738-4fe9-aa20-b0925b615639" providerId="ADAL" clId="{03FE4F7D-0829-47FC-A443-157427CAC732}" dt="2024-06-11T13:31:33.733" v="74" actId="255"/>
          <ac:spMkLst>
            <pc:docMk/>
            <pc:sldMk cId="2323425091" sldId="1484"/>
            <ac:spMk id="5" creationId="{763B6360-0682-E374-869F-024A626B442B}"/>
          </ac:spMkLst>
        </pc:spChg>
      </pc:sldChg>
      <pc:sldChg chg="del">
        <pc:chgData name="Emil Åhlberg - IFK Värnamo" userId="cc008cd5-3738-4fe9-aa20-b0925b615639" providerId="ADAL" clId="{03FE4F7D-0829-47FC-A443-157427CAC732}" dt="2024-06-11T13:27:08.541" v="17" actId="2696"/>
        <pc:sldMkLst>
          <pc:docMk/>
          <pc:sldMk cId="403393804" sldId="1485"/>
        </pc:sldMkLst>
      </pc:sldChg>
      <pc:sldChg chg="addSp modSp mod">
        <pc:chgData name="Emil Åhlberg - IFK Värnamo" userId="cc008cd5-3738-4fe9-aa20-b0925b615639" providerId="ADAL" clId="{03FE4F7D-0829-47FC-A443-157427CAC732}" dt="2024-06-11T14:15:37.250" v="475" actId="207"/>
        <pc:sldMkLst>
          <pc:docMk/>
          <pc:sldMk cId="2524229064" sldId="1486"/>
        </pc:sldMkLst>
        <pc:spChg chg="mod">
          <ac:chgData name="Emil Åhlberg - IFK Värnamo" userId="cc008cd5-3738-4fe9-aa20-b0925b615639" providerId="ADAL" clId="{03FE4F7D-0829-47FC-A443-157427CAC732}" dt="2024-06-11T13:27:33.054" v="22" actId="1076"/>
          <ac:spMkLst>
            <pc:docMk/>
            <pc:sldMk cId="2524229064" sldId="1486"/>
            <ac:spMk id="2" creationId="{3E5E1037-8ED4-930B-232B-5455C927140C}"/>
          </ac:spMkLst>
        </pc:spChg>
        <pc:spChg chg="mod">
          <ac:chgData name="Emil Åhlberg - IFK Värnamo" userId="cc008cd5-3738-4fe9-aa20-b0925b615639" providerId="ADAL" clId="{03FE4F7D-0829-47FC-A443-157427CAC732}" dt="2024-06-11T13:30:57.126" v="66" actId="255"/>
          <ac:spMkLst>
            <pc:docMk/>
            <pc:sldMk cId="2524229064" sldId="1486"/>
            <ac:spMk id="3" creationId="{0121C3DC-C6B9-0EC3-06EC-926D4D3AD19E}"/>
          </ac:spMkLst>
        </pc:spChg>
        <pc:spChg chg="add mod">
          <ac:chgData name="Emil Åhlberg - IFK Värnamo" userId="cc008cd5-3738-4fe9-aa20-b0925b615639" providerId="ADAL" clId="{03FE4F7D-0829-47FC-A443-157427CAC732}" dt="2024-06-11T13:27:41.481" v="24" actId="1076"/>
          <ac:spMkLst>
            <pc:docMk/>
            <pc:sldMk cId="2524229064" sldId="1486"/>
            <ac:spMk id="4" creationId="{B2494BC6-1EC5-97B7-73C2-9050470B6763}"/>
          </ac:spMkLst>
        </pc:spChg>
        <pc:spChg chg="mod">
          <ac:chgData name="Emil Åhlberg - IFK Värnamo" userId="cc008cd5-3738-4fe9-aa20-b0925b615639" providerId="ADAL" clId="{03FE4F7D-0829-47FC-A443-157427CAC732}" dt="2024-06-11T14:15:37.250" v="475" actId="207"/>
          <ac:spMkLst>
            <pc:docMk/>
            <pc:sldMk cId="2524229064" sldId="1486"/>
            <ac:spMk id="5" creationId="{CE05CD44-B0C5-6AF0-DFBC-86512149B007}"/>
          </ac:spMkLst>
        </pc:spChg>
        <pc:spChg chg="add mod">
          <ac:chgData name="Emil Åhlberg - IFK Värnamo" userId="cc008cd5-3738-4fe9-aa20-b0925b615639" providerId="ADAL" clId="{03FE4F7D-0829-47FC-A443-157427CAC732}" dt="2024-06-11T13:31:00.997" v="67" actId="255"/>
          <ac:spMkLst>
            <pc:docMk/>
            <pc:sldMk cId="2524229064" sldId="1486"/>
            <ac:spMk id="6" creationId="{1D4AC7BC-D04E-0273-5F46-C4BA57A56BFF}"/>
          </ac:spMkLst>
        </pc:spChg>
        <pc:spChg chg="add mod">
          <ac:chgData name="Emil Åhlberg - IFK Värnamo" userId="cc008cd5-3738-4fe9-aa20-b0925b615639" providerId="ADAL" clId="{03FE4F7D-0829-47FC-A443-157427CAC732}" dt="2024-06-11T14:15:30.712" v="474" actId="207"/>
          <ac:spMkLst>
            <pc:docMk/>
            <pc:sldMk cId="2524229064" sldId="1486"/>
            <ac:spMk id="7" creationId="{2E0A4C6A-1B58-EA53-AFAF-36443D054234}"/>
          </ac:spMkLst>
        </pc:spChg>
      </pc:sldChg>
      <pc:sldChg chg="del">
        <pc:chgData name="Emil Åhlberg - IFK Värnamo" userId="cc008cd5-3738-4fe9-aa20-b0925b615639" providerId="ADAL" clId="{03FE4F7D-0829-47FC-A443-157427CAC732}" dt="2024-06-11T13:28:40.634" v="40" actId="2696"/>
        <pc:sldMkLst>
          <pc:docMk/>
          <pc:sldMk cId="357171892" sldId="1487"/>
        </pc:sldMkLst>
      </pc:sldChg>
      <pc:sldChg chg="addSp modSp mod">
        <pc:chgData name="Emil Åhlberg - IFK Värnamo" userId="cc008cd5-3738-4fe9-aa20-b0925b615639" providerId="ADAL" clId="{03FE4F7D-0829-47FC-A443-157427CAC732}" dt="2024-06-11T14:15:22.650" v="473" actId="20577"/>
        <pc:sldMkLst>
          <pc:docMk/>
          <pc:sldMk cId="1433845709" sldId="1488"/>
        </pc:sldMkLst>
        <pc:spChg chg="mod">
          <ac:chgData name="Emil Åhlberg - IFK Värnamo" userId="cc008cd5-3738-4fe9-aa20-b0925b615639" providerId="ADAL" clId="{03FE4F7D-0829-47FC-A443-157427CAC732}" dt="2024-06-11T13:29:16.619" v="47" actId="1076"/>
          <ac:spMkLst>
            <pc:docMk/>
            <pc:sldMk cId="1433845709" sldId="1488"/>
            <ac:spMk id="2" creationId="{3E5E1037-8ED4-930B-232B-5455C927140C}"/>
          </ac:spMkLst>
        </pc:spChg>
        <pc:spChg chg="mod">
          <ac:chgData name="Emil Åhlberg - IFK Värnamo" userId="cc008cd5-3738-4fe9-aa20-b0925b615639" providerId="ADAL" clId="{03FE4F7D-0829-47FC-A443-157427CAC732}" dt="2024-06-11T14:15:22.650" v="473" actId="20577"/>
          <ac:spMkLst>
            <pc:docMk/>
            <pc:sldMk cId="1433845709" sldId="1488"/>
            <ac:spMk id="3" creationId="{E8A590F2-7DAE-3444-68E8-38DEE95B08F0}"/>
          </ac:spMkLst>
        </pc:spChg>
        <pc:spChg chg="add mod">
          <ac:chgData name="Emil Åhlberg - IFK Värnamo" userId="cc008cd5-3738-4fe9-aa20-b0925b615639" providerId="ADAL" clId="{03FE4F7D-0829-47FC-A443-157427CAC732}" dt="2024-06-11T13:29:34.006" v="52" actId="1076"/>
          <ac:spMkLst>
            <pc:docMk/>
            <pc:sldMk cId="1433845709" sldId="1488"/>
            <ac:spMk id="4" creationId="{3E5E1037-8ED4-930B-232B-5455C927140C}"/>
          </ac:spMkLst>
        </pc:spChg>
        <pc:spChg chg="add mod">
          <ac:chgData name="Emil Åhlberg - IFK Värnamo" userId="cc008cd5-3738-4fe9-aa20-b0925b615639" providerId="ADAL" clId="{03FE4F7D-0829-47FC-A443-157427CAC732}" dt="2024-06-11T13:30:51.415" v="65" actId="255"/>
          <ac:spMkLst>
            <pc:docMk/>
            <pc:sldMk cId="1433845709" sldId="1488"/>
            <ac:spMk id="5" creationId="{09566086-3889-E97C-B199-C50814403B58}"/>
          </ac:spMkLst>
        </pc:spChg>
      </pc:sldChg>
      <pc:sldChg chg="delSp del mod">
        <pc:chgData name="Emil Åhlberg - IFK Värnamo" userId="cc008cd5-3738-4fe9-aa20-b0925b615639" providerId="ADAL" clId="{03FE4F7D-0829-47FC-A443-157427CAC732}" dt="2024-06-11T13:30:06.934" v="58" actId="2696"/>
        <pc:sldMkLst>
          <pc:docMk/>
          <pc:sldMk cId="3574820293" sldId="1489"/>
        </pc:sldMkLst>
        <pc:spChg chg="del">
          <ac:chgData name="Emil Åhlberg - IFK Värnamo" userId="cc008cd5-3738-4fe9-aa20-b0925b615639" providerId="ADAL" clId="{03FE4F7D-0829-47FC-A443-157427CAC732}" dt="2024-06-11T13:29:26.384" v="49" actId="21"/>
          <ac:spMkLst>
            <pc:docMk/>
            <pc:sldMk cId="3574820293" sldId="1489"/>
            <ac:spMk id="2" creationId="{3E5E1037-8ED4-930B-232B-5455C927140C}"/>
          </ac:spMkLst>
        </pc:spChg>
      </pc:sldChg>
      <pc:sldChg chg="addSp modSp mod">
        <pc:chgData name="Emil Åhlberg - IFK Värnamo" userId="cc008cd5-3738-4fe9-aa20-b0925b615639" providerId="ADAL" clId="{03FE4F7D-0829-47FC-A443-157427CAC732}" dt="2024-06-11T14:15:08.950" v="471" actId="207"/>
        <pc:sldMkLst>
          <pc:docMk/>
          <pc:sldMk cId="3020505968" sldId="1490"/>
        </pc:sldMkLst>
        <pc:spChg chg="mod">
          <ac:chgData name="Emil Åhlberg - IFK Värnamo" userId="cc008cd5-3738-4fe9-aa20-b0925b615639" providerId="ADAL" clId="{03FE4F7D-0829-47FC-A443-157427CAC732}" dt="2024-06-11T13:30:17.120" v="60" actId="1076"/>
          <ac:spMkLst>
            <pc:docMk/>
            <pc:sldMk cId="3020505968" sldId="1490"/>
            <ac:spMk id="2" creationId="{3E5E1037-8ED4-930B-232B-5455C927140C}"/>
          </ac:spMkLst>
        </pc:spChg>
        <pc:spChg chg="mod">
          <ac:chgData name="Emil Åhlberg - IFK Värnamo" userId="cc008cd5-3738-4fe9-aa20-b0925b615639" providerId="ADAL" clId="{03FE4F7D-0829-47FC-A443-157427CAC732}" dt="2024-06-11T13:33:28.274" v="140" actId="20577"/>
          <ac:spMkLst>
            <pc:docMk/>
            <pc:sldMk cId="3020505968" sldId="1490"/>
            <ac:spMk id="3" creationId="{00B9D5A5-EC1C-533B-35C9-33971B094B86}"/>
          </ac:spMkLst>
        </pc:spChg>
        <pc:spChg chg="add mod">
          <ac:chgData name="Emil Åhlberg - IFK Värnamo" userId="cc008cd5-3738-4fe9-aa20-b0925b615639" providerId="ADAL" clId="{03FE4F7D-0829-47FC-A443-157427CAC732}" dt="2024-06-11T13:32:11.847" v="83" actId="1076"/>
          <ac:spMkLst>
            <pc:docMk/>
            <pc:sldMk cId="3020505968" sldId="1490"/>
            <ac:spMk id="4" creationId="{0DCE7BD6-23D4-5579-40F7-5F41CEEA7363}"/>
          </ac:spMkLst>
        </pc:spChg>
        <pc:spChg chg="mod">
          <ac:chgData name="Emil Åhlberg - IFK Värnamo" userId="cc008cd5-3738-4fe9-aa20-b0925b615639" providerId="ADAL" clId="{03FE4F7D-0829-47FC-A443-157427CAC732}" dt="2024-06-11T14:15:08.950" v="471" actId="207"/>
          <ac:spMkLst>
            <pc:docMk/>
            <pc:sldMk cId="3020505968" sldId="1490"/>
            <ac:spMk id="5" creationId="{6E16BC8F-EAE7-7072-2D30-7ABDE808E74B}"/>
          </ac:spMkLst>
        </pc:spChg>
        <pc:spChg chg="add mod">
          <ac:chgData name="Emil Åhlberg - IFK Värnamo" userId="cc008cd5-3738-4fe9-aa20-b0925b615639" providerId="ADAL" clId="{03FE4F7D-0829-47FC-A443-157427CAC732}" dt="2024-06-11T13:33:03.958" v="100" actId="20577"/>
          <ac:spMkLst>
            <pc:docMk/>
            <pc:sldMk cId="3020505968" sldId="1490"/>
            <ac:spMk id="6" creationId="{DA797A1B-D474-8BF2-82FB-329F82F9DA22}"/>
          </ac:spMkLst>
        </pc:spChg>
      </pc:sldChg>
      <pc:sldChg chg="del">
        <pc:chgData name="Emil Åhlberg - IFK Värnamo" userId="cc008cd5-3738-4fe9-aa20-b0925b615639" providerId="ADAL" clId="{03FE4F7D-0829-47FC-A443-157427CAC732}" dt="2024-06-11T13:33:46.652" v="141" actId="2696"/>
        <pc:sldMkLst>
          <pc:docMk/>
          <pc:sldMk cId="154330512" sldId="1491"/>
        </pc:sldMkLst>
      </pc:sldChg>
      <pc:sldChg chg="modSp mod">
        <pc:chgData name="Emil Åhlberg - IFK Värnamo" userId="cc008cd5-3738-4fe9-aa20-b0925b615639" providerId="ADAL" clId="{03FE4F7D-0829-47FC-A443-157427CAC732}" dt="2024-06-11T14:15:02.100" v="470" actId="207"/>
        <pc:sldMkLst>
          <pc:docMk/>
          <pc:sldMk cId="1760278825" sldId="1494"/>
        </pc:sldMkLst>
        <pc:spChg chg="mod">
          <ac:chgData name="Emil Åhlberg - IFK Värnamo" userId="cc008cd5-3738-4fe9-aa20-b0925b615639" providerId="ADAL" clId="{03FE4F7D-0829-47FC-A443-157427CAC732}" dt="2024-06-11T14:14:54.461" v="468" actId="207"/>
          <ac:spMkLst>
            <pc:docMk/>
            <pc:sldMk cId="1760278825" sldId="1494"/>
            <ac:spMk id="3" creationId="{01F1A73E-1EDC-8402-E8E3-9A52619B5478}"/>
          </ac:spMkLst>
        </pc:spChg>
        <pc:spChg chg="mod">
          <ac:chgData name="Emil Åhlberg - IFK Värnamo" userId="cc008cd5-3738-4fe9-aa20-b0925b615639" providerId="ADAL" clId="{03FE4F7D-0829-47FC-A443-157427CAC732}" dt="2024-06-11T14:15:02.100" v="470" actId="207"/>
          <ac:spMkLst>
            <pc:docMk/>
            <pc:sldMk cId="1760278825" sldId="1494"/>
            <ac:spMk id="7" creationId="{6BF33C16-F63C-BF4D-05CC-B3904BE3C684}"/>
          </ac:spMkLst>
        </pc:spChg>
      </pc:sldChg>
      <pc:sldChg chg="modSp mod">
        <pc:chgData name="Emil Åhlberg - IFK Värnamo" userId="cc008cd5-3738-4fe9-aa20-b0925b615639" providerId="ADAL" clId="{03FE4F7D-0829-47FC-A443-157427CAC732}" dt="2024-06-11T14:14:48.273" v="467" actId="1076"/>
        <pc:sldMkLst>
          <pc:docMk/>
          <pc:sldMk cId="2891454627" sldId="1496"/>
        </pc:sldMkLst>
        <pc:spChg chg="mod">
          <ac:chgData name="Emil Åhlberg - IFK Värnamo" userId="cc008cd5-3738-4fe9-aa20-b0925b615639" providerId="ADAL" clId="{03FE4F7D-0829-47FC-A443-157427CAC732}" dt="2024-06-11T14:14:48.273" v="467" actId="1076"/>
          <ac:spMkLst>
            <pc:docMk/>
            <pc:sldMk cId="2891454627" sldId="1496"/>
            <ac:spMk id="4" creationId="{B73E56BE-6478-0D5B-0D29-744B7DEC1FD2}"/>
          </ac:spMkLst>
        </pc:spChg>
        <pc:spChg chg="mod">
          <ac:chgData name="Emil Åhlberg - IFK Värnamo" userId="cc008cd5-3738-4fe9-aa20-b0925b615639" providerId="ADAL" clId="{03FE4F7D-0829-47FC-A443-157427CAC732}" dt="2024-06-11T14:14:41.073" v="465" actId="1076"/>
          <ac:spMkLst>
            <pc:docMk/>
            <pc:sldMk cId="2891454627" sldId="1496"/>
            <ac:spMk id="5" creationId="{6B63702C-F036-A103-49B5-4F188BC713CB}"/>
          </ac:spMkLst>
        </pc:spChg>
        <pc:spChg chg="mod">
          <ac:chgData name="Emil Åhlberg - IFK Värnamo" userId="cc008cd5-3738-4fe9-aa20-b0925b615639" providerId="ADAL" clId="{03FE4F7D-0829-47FC-A443-157427CAC732}" dt="2024-06-11T14:14:43.989" v="466" actId="1076"/>
          <ac:spMkLst>
            <pc:docMk/>
            <pc:sldMk cId="2891454627" sldId="1496"/>
            <ac:spMk id="6" creationId="{E6EDF237-32A2-35BA-26D9-CC532A351FCF}"/>
          </ac:spMkLst>
        </pc:spChg>
      </pc:sldChg>
      <pc:sldChg chg="modSp mod">
        <pc:chgData name="Emil Åhlberg - IFK Värnamo" userId="cc008cd5-3738-4fe9-aa20-b0925b615639" providerId="ADAL" clId="{03FE4F7D-0829-47FC-A443-157427CAC732}" dt="2024-06-11T14:13:49.160" v="453" actId="20577"/>
        <pc:sldMkLst>
          <pc:docMk/>
          <pc:sldMk cId="3521880386" sldId="1499"/>
        </pc:sldMkLst>
        <pc:spChg chg="mod">
          <ac:chgData name="Emil Åhlberg - IFK Värnamo" userId="cc008cd5-3738-4fe9-aa20-b0925b615639" providerId="ADAL" clId="{03FE4F7D-0829-47FC-A443-157427CAC732}" dt="2024-06-11T14:13:49.160" v="453" actId="20577"/>
          <ac:spMkLst>
            <pc:docMk/>
            <pc:sldMk cId="3521880386" sldId="1499"/>
            <ac:spMk id="7" creationId="{D1734D87-16E4-B48A-F63F-12343D64380E}"/>
          </ac:spMkLst>
        </pc:spChg>
        <pc:spChg chg="mod">
          <ac:chgData name="Emil Åhlberg - IFK Värnamo" userId="cc008cd5-3738-4fe9-aa20-b0925b615639" providerId="ADAL" clId="{03FE4F7D-0829-47FC-A443-157427CAC732}" dt="2024-06-11T14:12:52.162" v="402" actId="207"/>
          <ac:spMkLst>
            <pc:docMk/>
            <pc:sldMk cId="3521880386" sldId="1499"/>
            <ac:spMk id="8" creationId="{6FF9939C-9682-B2D9-1215-1B67CF824D2A}"/>
          </ac:spMkLst>
        </pc:spChg>
      </pc:sldChg>
      <pc:sldChg chg="addSp delSp modSp mod">
        <pc:chgData name="Emil Åhlberg - IFK Värnamo" userId="cc008cd5-3738-4fe9-aa20-b0925b615639" providerId="ADAL" clId="{03FE4F7D-0829-47FC-A443-157427CAC732}" dt="2024-06-11T14:11:56.398" v="393" actId="20577"/>
        <pc:sldMkLst>
          <pc:docMk/>
          <pc:sldMk cId="624138032" sldId="1501"/>
        </pc:sldMkLst>
        <pc:spChg chg="mod">
          <ac:chgData name="Emil Åhlberg - IFK Värnamo" userId="cc008cd5-3738-4fe9-aa20-b0925b615639" providerId="ADAL" clId="{03FE4F7D-0829-47FC-A443-157427CAC732}" dt="2024-06-11T14:11:31.060" v="361"/>
          <ac:spMkLst>
            <pc:docMk/>
            <pc:sldMk cId="624138032" sldId="1501"/>
            <ac:spMk id="2" creationId="{3E5E1037-8ED4-930B-232B-5455C927140C}"/>
          </ac:spMkLst>
        </pc:spChg>
        <pc:spChg chg="del">
          <ac:chgData name="Emil Åhlberg - IFK Värnamo" userId="cc008cd5-3738-4fe9-aa20-b0925b615639" providerId="ADAL" clId="{03FE4F7D-0829-47FC-A443-157427CAC732}" dt="2024-06-11T14:04:22.068" v="176" actId="478"/>
          <ac:spMkLst>
            <pc:docMk/>
            <pc:sldMk cId="624138032" sldId="1501"/>
            <ac:spMk id="3" creationId="{5F2896DA-DF17-7207-EA4E-A6A757109423}"/>
          </ac:spMkLst>
        </pc:spChg>
        <pc:spChg chg="add mod">
          <ac:chgData name="Emil Åhlberg - IFK Värnamo" userId="cc008cd5-3738-4fe9-aa20-b0925b615639" providerId="ADAL" clId="{03FE4F7D-0829-47FC-A443-157427CAC732}" dt="2024-06-11T14:11:46.309" v="377" actId="207"/>
          <ac:spMkLst>
            <pc:docMk/>
            <pc:sldMk cId="624138032" sldId="1501"/>
            <ac:spMk id="6" creationId="{9EF6CCD4-12EC-DBF6-05C1-9CD9E6F8A65A}"/>
          </ac:spMkLst>
        </pc:spChg>
        <pc:spChg chg="del">
          <ac:chgData name="Emil Åhlberg - IFK Värnamo" userId="cc008cd5-3738-4fe9-aa20-b0925b615639" providerId="ADAL" clId="{03FE4F7D-0829-47FC-A443-157427CAC732}" dt="2024-06-11T14:04:20.835" v="175" actId="478"/>
          <ac:spMkLst>
            <pc:docMk/>
            <pc:sldMk cId="624138032" sldId="1501"/>
            <ac:spMk id="7" creationId="{67CE6676-2D2B-6F3B-87DD-07F9C7D2D7E8}"/>
          </ac:spMkLst>
        </pc:spChg>
        <pc:spChg chg="del">
          <ac:chgData name="Emil Åhlberg - IFK Värnamo" userId="cc008cd5-3738-4fe9-aa20-b0925b615639" providerId="ADAL" clId="{03FE4F7D-0829-47FC-A443-157427CAC732}" dt="2024-06-11T14:04:19.182" v="174" actId="478"/>
          <ac:spMkLst>
            <pc:docMk/>
            <pc:sldMk cId="624138032" sldId="1501"/>
            <ac:spMk id="8" creationId="{8E40394E-1040-94BA-7BC4-8DDC9918128F}"/>
          </ac:spMkLst>
        </pc:spChg>
        <pc:spChg chg="add mod">
          <ac:chgData name="Emil Åhlberg - IFK Värnamo" userId="cc008cd5-3738-4fe9-aa20-b0925b615639" providerId="ADAL" clId="{03FE4F7D-0829-47FC-A443-157427CAC732}" dt="2024-06-11T14:11:56.398" v="393" actId="20577"/>
          <ac:spMkLst>
            <pc:docMk/>
            <pc:sldMk cId="624138032" sldId="1501"/>
            <ac:spMk id="9" creationId="{F3AADF6E-AE04-B6B9-DE32-CC53437128CB}"/>
          </ac:spMkLst>
        </pc:spChg>
        <pc:spChg chg="del">
          <ac:chgData name="Emil Åhlberg - IFK Värnamo" userId="cc008cd5-3738-4fe9-aa20-b0925b615639" providerId="ADAL" clId="{03FE4F7D-0829-47FC-A443-157427CAC732}" dt="2024-06-11T14:03:27.910" v="145" actId="478"/>
          <ac:spMkLst>
            <pc:docMk/>
            <pc:sldMk cId="624138032" sldId="1501"/>
            <ac:spMk id="18" creationId="{890A4FB3-A39C-E712-C21B-52DFBF861FEC}"/>
          </ac:spMkLst>
        </pc:spChg>
        <pc:spChg chg="del">
          <ac:chgData name="Emil Åhlberg - IFK Värnamo" userId="cc008cd5-3738-4fe9-aa20-b0925b615639" providerId="ADAL" clId="{03FE4F7D-0829-47FC-A443-157427CAC732}" dt="2024-06-11T14:03:28.995" v="146" actId="478"/>
          <ac:spMkLst>
            <pc:docMk/>
            <pc:sldMk cId="624138032" sldId="1501"/>
            <ac:spMk id="19" creationId="{B9DDA7B0-AEA6-D3EE-AB6F-6543C57360EC}"/>
          </ac:spMkLst>
        </pc:spChg>
        <pc:spChg chg="del">
          <ac:chgData name="Emil Åhlberg - IFK Värnamo" userId="cc008cd5-3738-4fe9-aa20-b0925b615639" providerId="ADAL" clId="{03FE4F7D-0829-47FC-A443-157427CAC732}" dt="2024-06-11T14:03:30.241" v="147" actId="478"/>
          <ac:spMkLst>
            <pc:docMk/>
            <pc:sldMk cId="624138032" sldId="1501"/>
            <ac:spMk id="20" creationId="{7A9E7D70-679D-A143-B962-33122654839C}"/>
          </ac:spMkLst>
        </pc:spChg>
        <pc:graphicFrameChg chg="add mod modGraphic">
          <ac:chgData name="Emil Åhlberg - IFK Värnamo" userId="cc008cd5-3738-4fe9-aa20-b0925b615639" providerId="ADAL" clId="{03FE4F7D-0829-47FC-A443-157427CAC732}" dt="2024-06-11T14:11:17.673" v="358" actId="255"/>
          <ac:graphicFrameMkLst>
            <pc:docMk/>
            <pc:sldMk cId="624138032" sldId="1501"/>
            <ac:graphicFrameMk id="4" creationId="{D0F3F48B-24F5-1372-2A70-EDCDDC14B1D8}"/>
          </ac:graphicFrameMkLst>
        </pc:graphicFrameChg>
        <pc:graphicFrameChg chg="add mod modGraphic">
          <ac:chgData name="Emil Åhlberg - IFK Värnamo" userId="cc008cd5-3738-4fe9-aa20-b0925b615639" providerId="ADAL" clId="{03FE4F7D-0829-47FC-A443-157427CAC732}" dt="2024-06-11T14:11:21.053" v="359"/>
          <ac:graphicFrameMkLst>
            <pc:docMk/>
            <pc:sldMk cId="624138032" sldId="1501"/>
            <ac:graphicFrameMk id="5" creationId="{92408534-45E0-FB0B-3F73-3D9CCDAAF4E7}"/>
          </ac:graphicFrameMkLst>
        </pc:graphicFrameChg>
      </pc:sldChg>
      <pc:sldChg chg="del">
        <pc:chgData name="Emil Åhlberg - IFK Värnamo" userId="cc008cd5-3738-4fe9-aa20-b0925b615639" providerId="ADAL" clId="{03FE4F7D-0829-47FC-A443-157427CAC732}" dt="2024-06-11T14:12:02.397" v="394" actId="2696"/>
        <pc:sldMkLst>
          <pc:docMk/>
          <pc:sldMk cId="3756512119" sldId="1502"/>
        </pc:sldMkLst>
      </pc:sldChg>
      <pc:sldChg chg="add del">
        <pc:chgData name="Emil Åhlberg - IFK Värnamo" userId="cc008cd5-3738-4fe9-aa20-b0925b615639" providerId="ADAL" clId="{03FE4F7D-0829-47FC-A443-157427CAC732}" dt="2024-06-11T14:09:19.262" v="286" actId="2696"/>
        <pc:sldMkLst>
          <pc:docMk/>
          <pc:sldMk cId="905738816" sldId="1508"/>
        </pc:sldMkLst>
      </pc:sldChg>
      <pc:sldMasterChg chg="del delSldLayout">
        <pc:chgData name="Emil Åhlberg - IFK Värnamo" userId="cc008cd5-3738-4fe9-aa20-b0925b615639" providerId="ADAL" clId="{03FE4F7D-0829-47FC-A443-157427CAC732}" dt="2024-06-11T13:34:46.856" v="143" actId="2696"/>
        <pc:sldMasterMkLst>
          <pc:docMk/>
          <pc:sldMasterMk cId="3738173194" sldId="2147483672"/>
        </pc:sldMasterMkLst>
        <pc:sldLayoutChg chg="del">
          <pc:chgData name="Emil Åhlberg - IFK Värnamo" userId="cc008cd5-3738-4fe9-aa20-b0925b615639" providerId="ADAL" clId="{03FE4F7D-0829-47FC-A443-157427CAC732}" dt="2024-06-11T13:34:46.856" v="143" actId="2696"/>
          <pc:sldLayoutMkLst>
            <pc:docMk/>
            <pc:sldMasterMk cId="3738173194" sldId="2147483672"/>
            <pc:sldLayoutMk cId="1490490792" sldId="2147483673"/>
          </pc:sldLayoutMkLst>
        </pc:sldLayoutChg>
        <pc:sldLayoutChg chg="del">
          <pc:chgData name="Emil Åhlberg - IFK Värnamo" userId="cc008cd5-3738-4fe9-aa20-b0925b615639" providerId="ADAL" clId="{03FE4F7D-0829-47FC-A443-157427CAC732}" dt="2024-06-11T13:34:46.856" v="143" actId="2696"/>
          <pc:sldLayoutMkLst>
            <pc:docMk/>
            <pc:sldMasterMk cId="3738173194" sldId="2147483672"/>
            <pc:sldLayoutMk cId="3194515451" sldId="2147483674"/>
          </pc:sldLayoutMkLst>
        </pc:sldLayoutChg>
        <pc:sldLayoutChg chg="del">
          <pc:chgData name="Emil Åhlberg - IFK Värnamo" userId="cc008cd5-3738-4fe9-aa20-b0925b615639" providerId="ADAL" clId="{03FE4F7D-0829-47FC-A443-157427CAC732}" dt="2024-06-11T13:34:46.856" v="143" actId="2696"/>
          <pc:sldLayoutMkLst>
            <pc:docMk/>
            <pc:sldMasterMk cId="3738173194" sldId="2147483672"/>
            <pc:sldLayoutMk cId="3280995769" sldId="2147483675"/>
          </pc:sldLayoutMkLst>
        </pc:sldLayoutChg>
        <pc:sldLayoutChg chg="del">
          <pc:chgData name="Emil Åhlberg - IFK Värnamo" userId="cc008cd5-3738-4fe9-aa20-b0925b615639" providerId="ADAL" clId="{03FE4F7D-0829-47FC-A443-157427CAC732}" dt="2024-06-11T13:34:46.856" v="143" actId="2696"/>
          <pc:sldLayoutMkLst>
            <pc:docMk/>
            <pc:sldMasterMk cId="3738173194" sldId="2147483672"/>
            <pc:sldLayoutMk cId="950021578" sldId="2147483676"/>
          </pc:sldLayoutMkLst>
        </pc:sldLayoutChg>
        <pc:sldLayoutChg chg="del">
          <pc:chgData name="Emil Åhlberg - IFK Värnamo" userId="cc008cd5-3738-4fe9-aa20-b0925b615639" providerId="ADAL" clId="{03FE4F7D-0829-47FC-A443-157427CAC732}" dt="2024-06-11T13:34:46.856" v="143" actId="2696"/>
          <pc:sldLayoutMkLst>
            <pc:docMk/>
            <pc:sldMasterMk cId="3738173194" sldId="2147483672"/>
            <pc:sldLayoutMk cId="3461712055" sldId="2147483677"/>
          </pc:sldLayoutMkLst>
        </pc:sldLayoutChg>
        <pc:sldLayoutChg chg="del">
          <pc:chgData name="Emil Åhlberg - IFK Värnamo" userId="cc008cd5-3738-4fe9-aa20-b0925b615639" providerId="ADAL" clId="{03FE4F7D-0829-47FC-A443-157427CAC732}" dt="2024-06-11T13:34:46.856" v="143" actId="2696"/>
          <pc:sldLayoutMkLst>
            <pc:docMk/>
            <pc:sldMasterMk cId="3738173194" sldId="2147483672"/>
            <pc:sldLayoutMk cId="154771219" sldId="2147483678"/>
          </pc:sldLayoutMkLst>
        </pc:sldLayoutChg>
        <pc:sldLayoutChg chg="del">
          <pc:chgData name="Emil Åhlberg - IFK Värnamo" userId="cc008cd5-3738-4fe9-aa20-b0925b615639" providerId="ADAL" clId="{03FE4F7D-0829-47FC-A443-157427CAC732}" dt="2024-06-11T13:34:46.856" v="143" actId="2696"/>
          <pc:sldLayoutMkLst>
            <pc:docMk/>
            <pc:sldMasterMk cId="3738173194" sldId="2147483672"/>
            <pc:sldLayoutMk cId="3719268589" sldId="2147483679"/>
          </pc:sldLayoutMkLst>
        </pc:sldLayoutChg>
        <pc:sldLayoutChg chg="del">
          <pc:chgData name="Emil Åhlberg - IFK Värnamo" userId="cc008cd5-3738-4fe9-aa20-b0925b615639" providerId="ADAL" clId="{03FE4F7D-0829-47FC-A443-157427CAC732}" dt="2024-06-11T13:34:46.856" v="143" actId="2696"/>
          <pc:sldLayoutMkLst>
            <pc:docMk/>
            <pc:sldMasterMk cId="3738173194" sldId="2147483672"/>
            <pc:sldLayoutMk cId="3950020085" sldId="2147483680"/>
          </pc:sldLayoutMkLst>
        </pc:sldLayoutChg>
        <pc:sldLayoutChg chg="del">
          <pc:chgData name="Emil Åhlberg - IFK Värnamo" userId="cc008cd5-3738-4fe9-aa20-b0925b615639" providerId="ADAL" clId="{03FE4F7D-0829-47FC-A443-157427CAC732}" dt="2024-06-11T13:34:46.856" v="143" actId="2696"/>
          <pc:sldLayoutMkLst>
            <pc:docMk/>
            <pc:sldMasterMk cId="3738173194" sldId="2147483672"/>
            <pc:sldLayoutMk cId="316505817" sldId="2147483681"/>
          </pc:sldLayoutMkLst>
        </pc:sldLayoutChg>
        <pc:sldLayoutChg chg="del">
          <pc:chgData name="Emil Åhlberg - IFK Värnamo" userId="cc008cd5-3738-4fe9-aa20-b0925b615639" providerId="ADAL" clId="{03FE4F7D-0829-47FC-A443-157427CAC732}" dt="2024-06-11T13:34:46.856" v="143" actId="2696"/>
          <pc:sldLayoutMkLst>
            <pc:docMk/>
            <pc:sldMasterMk cId="3738173194" sldId="2147483672"/>
            <pc:sldLayoutMk cId="2048033266" sldId="2147483682"/>
          </pc:sldLayoutMkLst>
        </pc:sldLayoutChg>
        <pc:sldLayoutChg chg="del">
          <pc:chgData name="Emil Åhlberg - IFK Värnamo" userId="cc008cd5-3738-4fe9-aa20-b0925b615639" providerId="ADAL" clId="{03FE4F7D-0829-47FC-A443-157427CAC732}" dt="2024-06-11T13:34:46.856" v="143" actId="2696"/>
          <pc:sldLayoutMkLst>
            <pc:docMk/>
            <pc:sldMasterMk cId="3738173194" sldId="2147483672"/>
            <pc:sldLayoutMk cId="2868418903" sldId="2147483683"/>
          </pc:sldLayoutMkLst>
        </pc:sldLayoutChg>
        <pc:sldLayoutChg chg="del">
          <pc:chgData name="Emil Åhlberg - IFK Värnamo" userId="cc008cd5-3738-4fe9-aa20-b0925b615639" providerId="ADAL" clId="{03FE4F7D-0829-47FC-A443-157427CAC732}" dt="2024-06-11T13:34:46.856" v="143" actId="2696"/>
          <pc:sldLayoutMkLst>
            <pc:docMk/>
            <pc:sldMasterMk cId="3738173194" sldId="2147483672"/>
            <pc:sldLayoutMk cId="2701563032" sldId="2147483684"/>
          </pc:sldLayoutMkLst>
        </pc:sldLayoutChg>
      </pc:sldMasterChg>
    </pc:docChg>
  </pc:docChgLst>
  <pc:docChgLst>
    <pc:chgData name="Emil Åhlberg - IFK Värnamo" userId="cc008cd5-3738-4fe9-aa20-b0925b615639" providerId="ADAL" clId="{D8B1CAA9-0D49-4418-8702-1E1B4CFB94EF}"/>
    <pc:docChg chg="custSel addSld modSld sldOrd">
      <pc:chgData name="Emil Åhlberg - IFK Värnamo" userId="cc008cd5-3738-4fe9-aa20-b0925b615639" providerId="ADAL" clId="{D8B1CAA9-0D49-4418-8702-1E1B4CFB94EF}" dt="2024-10-14T16:32:56.020" v="3143" actId="14100"/>
      <pc:docMkLst>
        <pc:docMk/>
      </pc:docMkLst>
      <pc:sldChg chg="modSp mod">
        <pc:chgData name="Emil Åhlberg - IFK Värnamo" userId="cc008cd5-3738-4fe9-aa20-b0925b615639" providerId="ADAL" clId="{D8B1CAA9-0D49-4418-8702-1E1B4CFB94EF}" dt="2024-10-14T16:31:51.598" v="2943" actId="20577"/>
        <pc:sldMkLst>
          <pc:docMk/>
          <pc:sldMk cId="2323425091" sldId="1484"/>
        </pc:sldMkLst>
        <pc:spChg chg="mod">
          <ac:chgData name="Emil Åhlberg - IFK Värnamo" userId="cc008cd5-3738-4fe9-aa20-b0925b615639" providerId="ADAL" clId="{D8B1CAA9-0D49-4418-8702-1E1B4CFB94EF}" dt="2024-10-14T16:31:51.598" v="2943" actId="20577"/>
          <ac:spMkLst>
            <pc:docMk/>
            <pc:sldMk cId="2323425091" sldId="1484"/>
            <ac:spMk id="3" creationId="{05E94C4F-A8D6-DFA3-B778-3069813DB7EC}"/>
          </ac:spMkLst>
        </pc:spChg>
      </pc:sldChg>
      <pc:sldChg chg="modSp mod">
        <pc:chgData name="Emil Åhlberg - IFK Värnamo" userId="cc008cd5-3738-4fe9-aa20-b0925b615639" providerId="ADAL" clId="{D8B1CAA9-0D49-4418-8702-1E1B4CFB94EF}" dt="2024-10-14T16:32:56.020" v="3143" actId="14100"/>
        <pc:sldMkLst>
          <pc:docMk/>
          <pc:sldMk cId="2524229064" sldId="1486"/>
        </pc:sldMkLst>
        <pc:spChg chg="mod">
          <ac:chgData name="Emil Åhlberg - IFK Värnamo" userId="cc008cd5-3738-4fe9-aa20-b0925b615639" providerId="ADAL" clId="{D8B1CAA9-0D49-4418-8702-1E1B4CFB94EF}" dt="2024-10-14T16:32:56.020" v="3143" actId="14100"/>
          <ac:spMkLst>
            <pc:docMk/>
            <pc:sldMk cId="2524229064" sldId="1486"/>
            <ac:spMk id="3" creationId="{0121C3DC-C6B9-0EC3-06EC-926D4D3AD19E}"/>
          </ac:spMkLst>
        </pc:spChg>
      </pc:sldChg>
      <pc:sldChg chg="modSp mod">
        <pc:chgData name="Emil Åhlberg - IFK Värnamo" userId="cc008cd5-3738-4fe9-aa20-b0925b615639" providerId="ADAL" clId="{D8B1CAA9-0D49-4418-8702-1E1B4CFB94EF}" dt="2024-09-21T17:38:29.610" v="164" actId="20577"/>
        <pc:sldMkLst>
          <pc:docMk/>
          <pc:sldMk cId="3020505968" sldId="1490"/>
        </pc:sldMkLst>
        <pc:spChg chg="mod">
          <ac:chgData name="Emil Åhlberg - IFK Värnamo" userId="cc008cd5-3738-4fe9-aa20-b0925b615639" providerId="ADAL" clId="{D8B1CAA9-0D49-4418-8702-1E1B4CFB94EF}" dt="2024-09-21T17:38:29.610" v="164" actId="20577"/>
          <ac:spMkLst>
            <pc:docMk/>
            <pc:sldMk cId="3020505968" sldId="1490"/>
            <ac:spMk id="3" creationId="{00B9D5A5-EC1C-533B-35C9-33971B094B86}"/>
          </ac:spMkLst>
        </pc:spChg>
      </pc:sldChg>
      <pc:sldChg chg="modSp mod">
        <pc:chgData name="Emil Åhlberg - IFK Värnamo" userId="cc008cd5-3738-4fe9-aa20-b0925b615639" providerId="ADAL" clId="{D8B1CAA9-0D49-4418-8702-1E1B4CFB94EF}" dt="2024-09-21T17:30:09.264" v="74" actId="20577"/>
        <pc:sldMkLst>
          <pc:docMk/>
          <pc:sldMk cId="3521880386" sldId="1499"/>
        </pc:sldMkLst>
        <pc:spChg chg="mod">
          <ac:chgData name="Emil Åhlberg - IFK Värnamo" userId="cc008cd5-3738-4fe9-aa20-b0925b615639" providerId="ADAL" clId="{D8B1CAA9-0D49-4418-8702-1E1B4CFB94EF}" dt="2024-09-21T17:30:09.264" v="74" actId="20577"/>
          <ac:spMkLst>
            <pc:docMk/>
            <pc:sldMk cId="3521880386" sldId="1499"/>
            <ac:spMk id="7" creationId="{D1734D87-16E4-B48A-F63F-12343D64380E}"/>
          </ac:spMkLst>
        </pc:spChg>
      </pc:sldChg>
      <pc:sldChg chg="modSp mod">
        <pc:chgData name="Emil Åhlberg - IFK Värnamo" userId="cc008cd5-3738-4fe9-aa20-b0925b615639" providerId="ADAL" clId="{D8B1CAA9-0D49-4418-8702-1E1B4CFB94EF}" dt="2024-09-21T17:33:51.129" v="131" actId="14734"/>
        <pc:sldMkLst>
          <pc:docMk/>
          <pc:sldMk cId="624138032" sldId="1501"/>
        </pc:sldMkLst>
        <pc:graphicFrameChg chg="mod modGraphic">
          <ac:chgData name="Emil Åhlberg - IFK Värnamo" userId="cc008cd5-3738-4fe9-aa20-b0925b615639" providerId="ADAL" clId="{D8B1CAA9-0D49-4418-8702-1E1B4CFB94EF}" dt="2024-09-21T17:33:47.606" v="130" actId="14734"/>
          <ac:graphicFrameMkLst>
            <pc:docMk/>
            <pc:sldMk cId="624138032" sldId="1501"/>
            <ac:graphicFrameMk id="4" creationId="{D0F3F48B-24F5-1372-2A70-EDCDDC14B1D8}"/>
          </ac:graphicFrameMkLst>
        </pc:graphicFrameChg>
        <pc:graphicFrameChg chg="modGraphic">
          <ac:chgData name="Emil Åhlberg - IFK Värnamo" userId="cc008cd5-3738-4fe9-aa20-b0925b615639" providerId="ADAL" clId="{D8B1CAA9-0D49-4418-8702-1E1B4CFB94EF}" dt="2024-09-21T17:33:51.129" v="131" actId="14734"/>
          <ac:graphicFrameMkLst>
            <pc:docMk/>
            <pc:sldMk cId="624138032" sldId="1501"/>
            <ac:graphicFrameMk id="5" creationId="{92408534-45E0-FB0B-3F73-3D9CCDAAF4E7}"/>
          </ac:graphicFrameMkLst>
        </pc:graphicFrameChg>
      </pc:sldChg>
      <pc:sldChg chg="addSp delSp modSp mod">
        <pc:chgData name="Emil Åhlberg - IFK Värnamo" userId="cc008cd5-3738-4fe9-aa20-b0925b615639" providerId="ADAL" clId="{D8B1CAA9-0D49-4418-8702-1E1B4CFB94EF}" dt="2024-09-05T12:48:11.300" v="31" actId="1076"/>
        <pc:sldMkLst>
          <pc:docMk/>
          <pc:sldMk cId="2098810462" sldId="1511"/>
        </pc:sldMkLst>
        <pc:picChg chg="del">
          <ac:chgData name="Emil Åhlberg - IFK Värnamo" userId="cc008cd5-3738-4fe9-aa20-b0925b615639" providerId="ADAL" clId="{D8B1CAA9-0D49-4418-8702-1E1B4CFB94EF}" dt="2024-09-05T12:46:42.825" v="0" actId="478"/>
          <ac:picMkLst>
            <pc:docMk/>
            <pc:sldMk cId="2098810462" sldId="1511"/>
            <ac:picMk id="19" creationId="{E80ACB87-7F06-5F1B-7B15-85E4EC562840}"/>
          </ac:picMkLst>
        </pc:picChg>
        <pc:picChg chg="del">
          <ac:chgData name="Emil Åhlberg - IFK Värnamo" userId="cc008cd5-3738-4fe9-aa20-b0925b615639" providerId="ADAL" clId="{D8B1CAA9-0D49-4418-8702-1E1B4CFB94EF}" dt="2024-09-05T12:46:43.903" v="1" actId="478"/>
          <ac:picMkLst>
            <pc:docMk/>
            <pc:sldMk cId="2098810462" sldId="1511"/>
            <ac:picMk id="21" creationId="{BDB4488A-5413-6DF3-15D3-36828E7AB1D9}"/>
          </ac:picMkLst>
        </pc:picChg>
        <pc:picChg chg="mod">
          <ac:chgData name="Emil Åhlberg - IFK Värnamo" userId="cc008cd5-3738-4fe9-aa20-b0925b615639" providerId="ADAL" clId="{D8B1CAA9-0D49-4418-8702-1E1B4CFB94EF}" dt="2024-09-05T12:48:11.300" v="31" actId="1076"/>
          <ac:picMkLst>
            <pc:docMk/>
            <pc:sldMk cId="2098810462" sldId="1511"/>
            <ac:picMk id="22" creationId="{5987CA9B-406C-AF1D-E559-AA42C95FAD7B}"/>
          </ac:picMkLst>
        </pc:picChg>
        <pc:picChg chg="del">
          <ac:chgData name="Emil Åhlberg - IFK Värnamo" userId="cc008cd5-3738-4fe9-aa20-b0925b615639" providerId="ADAL" clId="{D8B1CAA9-0D49-4418-8702-1E1B4CFB94EF}" dt="2024-09-05T12:46:45.503" v="2" actId="478"/>
          <ac:picMkLst>
            <pc:docMk/>
            <pc:sldMk cId="2098810462" sldId="1511"/>
            <ac:picMk id="25" creationId="{406C8FDA-A0FD-654E-F705-8324F1A73B6D}"/>
          </ac:picMkLst>
        </pc:picChg>
        <pc:picChg chg="del">
          <ac:chgData name="Emil Åhlberg - IFK Värnamo" userId="cc008cd5-3738-4fe9-aa20-b0925b615639" providerId="ADAL" clId="{D8B1CAA9-0D49-4418-8702-1E1B4CFB94EF}" dt="2024-09-05T12:46:46.374" v="3" actId="478"/>
          <ac:picMkLst>
            <pc:docMk/>
            <pc:sldMk cId="2098810462" sldId="1511"/>
            <ac:picMk id="28" creationId="{540614A1-2F3E-CC05-CD9D-7873A34AAAF8}"/>
          </ac:picMkLst>
        </pc:picChg>
        <pc:cxnChg chg="mod">
          <ac:chgData name="Emil Åhlberg - IFK Värnamo" userId="cc008cd5-3738-4fe9-aa20-b0925b615639" providerId="ADAL" clId="{D8B1CAA9-0D49-4418-8702-1E1B4CFB94EF}" dt="2024-09-05T12:47:16.005" v="15" actId="14100"/>
          <ac:cxnSpMkLst>
            <pc:docMk/>
            <pc:sldMk cId="2098810462" sldId="1511"/>
            <ac:cxnSpMk id="15" creationId="{EEFC6B23-06CD-5187-B2AD-75FBFD398A8B}"/>
          </ac:cxnSpMkLst>
        </pc:cxnChg>
        <pc:cxnChg chg="del">
          <ac:chgData name="Emil Åhlberg - IFK Värnamo" userId="cc008cd5-3738-4fe9-aa20-b0925b615639" providerId="ADAL" clId="{D8B1CAA9-0D49-4418-8702-1E1B4CFB94EF}" dt="2024-09-05T12:46:50.543" v="6" actId="478"/>
          <ac:cxnSpMkLst>
            <pc:docMk/>
            <pc:sldMk cId="2098810462" sldId="1511"/>
            <ac:cxnSpMk id="16" creationId="{468D6180-E933-2440-94AC-C6A0B23747AB}"/>
          </ac:cxnSpMkLst>
        </pc:cxnChg>
        <pc:cxnChg chg="del">
          <ac:chgData name="Emil Åhlberg - IFK Värnamo" userId="cc008cd5-3738-4fe9-aa20-b0925b615639" providerId="ADAL" clId="{D8B1CAA9-0D49-4418-8702-1E1B4CFB94EF}" dt="2024-09-05T12:46:49.926" v="5" actId="478"/>
          <ac:cxnSpMkLst>
            <pc:docMk/>
            <pc:sldMk cId="2098810462" sldId="1511"/>
            <ac:cxnSpMk id="18" creationId="{9360F496-541A-CCEB-5285-8B838C1DA98C}"/>
          </ac:cxnSpMkLst>
        </pc:cxnChg>
        <pc:cxnChg chg="del">
          <ac:chgData name="Emil Åhlberg - IFK Värnamo" userId="cc008cd5-3738-4fe9-aa20-b0925b615639" providerId="ADAL" clId="{D8B1CAA9-0D49-4418-8702-1E1B4CFB94EF}" dt="2024-09-05T12:47:24.200" v="17" actId="478"/>
          <ac:cxnSpMkLst>
            <pc:docMk/>
            <pc:sldMk cId="2098810462" sldId="1511"/>
            <ac:cxnSpMk id="20" creationId="{C3791E99-D404-0E9F-83F1-45427D34303D}"/>
          </ac:cxnSpMkLst>
        </pc:cxnChg>
        <pc:cxnChg chg="del">
          <ac:chgData name="Emil Åhlberg - IFK Värnamo" userId="cc008cd5-3738-4fe9-aa20-b0925b615639" providerId="ADAL" clId="{D8B1CAA9-0D49-4418-8702-1E1B4CFB94EF}" dt="2024-09-05T12:47:24.788" v="18" actId="478"/>
          <ac:cxnSpMkLst>
            <pc:docMk/>
            <pc:sldMk cId="2098810462" sldId="1511"/>
            <ac:cxnSpMk id="23" creationId="{E4D7732F-7831-C9DA-F0E7-19B0D058B21D}"/>
          </ac:cxnSpMkLst>
        </pc:cxnChg>
        <pc:cxnChg chg="del">
          <ac:chgData name="Emil Åhlberg - IFK Värnamo" userId="cc008cd5-3738-4fe9-aa20-b0925b615639" providerId="ADAL" clId="{D8B1CAA9-0D49-4418-8702-1E1B4CFB94EF}" dt="2024-09-05T12:47:01.807" v="10" actId="478"/>
          <ac:cxnSpMkLst>
            <pc:docMk/>
            <pc:sldMk cId="2098810462" sldId="1511"/>
            <ac:cxnSpMk id="27" creationId="{A69DC5D3-1B51-6239-A4C8-AE759DD7D950}"/>
          </ac:cxnSpMkLst>
        </pc:cxnChg>
        <pc:cxnChg chg="del mod">
          <ac:chgData name="Emil Åhlberg - IFK Värnamo" userId="cc008cd5-3738-4fe9-aa20-b0925b615639" providerId="ADAL" clId="{D8B1CAA9-0D49-4418-8702-1E1B4CFB94EF}" dt="2024-09-05T12:47:03.558" v="12" actId="478"/>
          <ac:cxnSpMkLst>
            <pc:docMk/>
            <pc:sldMk cId="2098810462" sldId="1511"/>
            <ac:cxnSpMk id="33" creationId="{7A05187C-0331-986E-3C75-0FACBEE7E190}"/>
          </ac:cxnSpMkLst>
        </pc:cxnChg>
        <pc:cxnChg chg="del mod">
          <ac:chgData name="Emil Åhlberg - IFK Värnamo" userId="cc008cd5-3738-4fe9-aa20-b0925b615639" providerId="ADAL" clId="{D8B1CAA9-0D49-4418-8702-1E1B4CFB94EF}" dt="2024-09-05T12:47:02.767" v="11" actId="478"/>
          <ac:cxnSpMkLst>
            <pc:docMk/>
            <pc:sldMk cId="2098810462" sldId="1511"/>
            <ac:cxnSpMk id="35" creationId="{1BA62B25-75DD-5AB4-FD80-FB752AB0F1D8}"/>
          </ac:cxnSpMkLst>
        </pc:cxnChg>
        <pc:cxnChg chg="mod">
          <ac:chgData name="Emil Åhlberg - IFK Värnamo" userId="cc008cd5-3738-4fe9-aa20-b0925b615639" providerId="ADAL" clId="{D8B1CAA9-0D49-4418-8702-1E1B4CFB94EF}" dt="2024-09-05T12:46:54.233" v="7" actId="14100"/>
          <ac:cxnSpMkLst>
            <pc:docMk/>
            <pc:sldMk cId="2098810462" sldId="1511"/>
            <ac:cxnSpMk id="37" creationId="{06AD3845-367E-4F44-F69D-4A4E1C182C3C}"/>
          </ac:cxnSpMkLst>
        </pc:cxnChg>
        <pc:cxnChg chg="add mod">
          <ac:chgData name="Emil Åhlberg - IFK Värnamo" userId="cc008cd5-3738-4fe9-aa20-b0925b615639" providerId="ADAL" clId="{D8B1CAA9-0D49-4418-8702-1E1B4CFB94EF}" dt="2024-09-05T12:47:47.110" v="25" actId="14100"/>
          <ac:cxnSpMkLst>
            <pc:docMk/>
            <pc:sldMk cId="2098810462" sldId="1511"/>
            <ac:cxnSpMk id="38" creationId="{FA46F998-86A4-1D1A-A5D8-BAF72256AA0C}"/>
          </ac:cxnSpMkLst>
        </pc:cxnChg>
        <pc:cxnChg chg="mod">
          <ac:chgData name="Emil Åhlberg - IFK Värnamo" userId="cc008cd5-3738-4fe9-aa20-b0925b615639" providerId="ADAL" clId="{D8B1CAA9-0D49-4418-8702-1E1B4CFB94EF}" dt="2024-09-05T12:47:10.581" v="13" actId="14100"/>
          <ac:cxnSpMkLst>
            <pc:docMk/>
            <pc:sldMk cId="2098810462" sldId="1511"/>
            <ac:cxnSpMk id="39" creationId="{BDF75FDF-E444-FB66-9F97-7C30E7184D2E}"/>
          </ac:cxnSpMkLst>
        </pc:cxnChg>
        <pc:cxnChg chg="mod">
          <ac:chgData name="Emil Åhlberg - IFK Värnamo" userId="cc008cd5-3738-4fe9-aa20-b0925b615639" providerId="ADAL" clId="{D8B1CAA9-0D49-4418-8702-1E1B4CFB94EF}" dt="2024-09-05T12:48:11.300" v="31" actId="1076"/>
          <ac:cxnSpMkLst>
            <pc:docMk/>
            <pc:sldMk cId="2098810462" sldId="1511"/>
            <ac:cxnSpMk id="42" creationId="{2918203F-D2FE-99D1-7506-F7E8E9728285}"/>
          </ac:cxnSpMkLst>
        </pc:cxnChg>
        <pc:cxnChg chg="mod">
          <ac:chgData name="Emil Åhlberg - IFK Värnamo" userId="cc008cd5-3738-4fe9-aa20-b0925b615639" providerId="ADAL" clId="{D8B1CAA9-0D49-4418-8702-1E1B4CFB94EF}" dt="2024-09-05T12:48:11.300" v="31" actId="1076"/>
          <ac:cxnSpMkLst>
            <pc:docMk/>
            <pc:sldMk cId="2098810462" sldId="1511"/>
            <ac:cxnSpMk id="44" creationId="{66A37F9E-F78A-9E11-7FF5-9B2D7E0359C1}"/>
          </ac:cxnSpMkLst>
        </pc:cxnChg>
        <pc:cxnChg chg="del">
          <ac:chgData name="Emil Åhlberg - IFK Värnamo" userId="cc008cd5-3738-4fe9-aa20-b0925b615639" providerId="ADAL" clId="{D8B1CAA9-0D49-4418-8702-1E1B4CFB94EF}" dt="2024-09-05T12:47:00.028" v="9" actId="478"/>
          <ac:cxnSpMkLst>
            <pc:docMk/>
            <pc:sldMk cId="2098810462" sldId="1511"/>
            <ac:cxnSpMk id="46" creationId="{AAF884D7-A81D-7671-D2DE-7736044B6556}"/>
          </ac:cxnSpMkLst>
        </pc:cxnChg>
        <pc:cxnChg chg="mod">
          <ac:chgData name="Emil Åhlberg - IFK Värnamo" userId="cc008cd5-3738-4fe9-aa20-b0925b615639" providerId="ADAL" clId="{D8B1CAA9-0D49-4418-8702-1E1B4CFB94EF}" dt="2024-09-05T12:47:36.792" v="21" actId="14100"/>
          <ac:cxnSpMkLst>
            <pc:docMk/>
            <pc:sldMk cId="2098810462" sldId="1511"/>
            <ac:cxnSpMk id="48" creationId="{AAC9BBEA-0B07-EFF3-BA39-2D3A70097F07}"/>
          </ac:cxnSpMkLst>
        </pc:cxnChg>
        <pc:cxnChg chg="mod">
          <ac:chgData name="Emil Åhlberg - IFK Värnamo" userId="cc008cd5-3738-4fe9-aa20-b0925b615639" providerId="ADAL" clId="{D8B1CAA9-0D49-4418-8702-1E1B4CFB94EF}" dt="2024-09-05T12:48:11.300" v="31" actId="1076"/>
          <ac:cxnSpMkLst>
            <pc:docMk/>
            <pc:sldMk cId="2098810462" sldId="1511"/>
            <ac:cxnSpMk id="50" creationId="{67A0C2F7-ABE9-F92B-9997-2ECE4A8C3299}"/>
          </ac:cxnSpMkLst>
        </pc:cxnChg>
        <pc:cxnChg chg="mod">
          <ac:chgData name="Emil Åhlberg - IFK Värnamo" userId="cc008cd5-3738-4fe9-aa20-b0925b615639" providerId="ADAL" clId="{D8B1CAA9-0D49-4418-8702-1E1B4CFB94EF}" dt="2024-09-05T12:48:11.300" v="31" actId="1076"/>
          <ac:cxnSpMkLst>
            <pc:docMk/>
            <pc:sldMk cId="2098810462" sldId="1511"/>
            <ac:cxnSpMk id="52" creationId="{D878A533-DE77-7A60-221D-AFB64A87782A}"/>
          </ac:cxnSpMkLst>
        </pc:cxnChg>
        <pc:cxnChg chg="del">
          <ac:chgData name="Emil Åhlberg - IFK Värnamo" userId="cc008cd5-3738-4fe9-aa20-b0925b615639" providerId="ADAL" clId="{D8B1CAA9-0D49-4418-8702-1E1B4CFB94EF}" dt="2024-09-05T12:46:47.271" v="4" actId="478"/>
          <ac:cxnSpMkLst>
            <pc:docMk/>
            <pc:sldMk cId="2098810462" sldId="1511"/>
            <ac:cxnSpMk id="54" creationId="{D0222C26-7250-E522-A1B7-D62E8AFBDB67}"/>
          </ac:cxnSpMkLst>
        </pc:cxnChg>
        <pc:cxnChg chg="del">
          <ac:chgData name="Emil Åhlberg - IFK Värnamo" userId="cc008cd5-3738-4fe9-aa20-b0925b615639" providerId="ADAL" clId="{D8B1CAA9-0D49-4418-8702-1E1B4CFB94EF}" dt="2024-09-05T12:46:57.279" v="8" actId="478"/>
          <ac:cxnSpMkLst>
            <pc:docMk/>
            <pc:sldMk cId="2098810462" sldId="1511"/>
            <ac:cxnSpMk id="56" creationId="{E57AD242-6458-8F10-A9B9-068C978BEADB}"/>
          </ac:cxnSpMkLst>
        </pc:cxnChg>
      </pc:sldChg>
      <pc:sldChg chg="addSp delSp modSp add mod ord">
        <pc:chgData name="Emil Åhlberg - IFK Värnamo" userId="cc008cd5-3738-4fe9-aa20-b0925b615639" providerId="ADAL" clId="{D8B1CAA9-0D49-4418-8702-1E1B4CFB94EF}" dt="2024-09-23T19:07:46.637" v="2928" actId="20577"/>
        <pc:sldMkLst>
          <pc:docMk/>
          <pc:sldMk cId="3853604266" sldId="1512"/>
        </pc:sldMkLst>
        <pc:spChg chg="mod">
          <ac:chgData name="Emil Åhlberg - IFK Värnamo" userId="cc008cd5-3738-4fe9-aa20-b0925b615639" providerId="ADAL" clId="{D8B1CAA9-0D49-4418-8702-1E1B4CFB94EF}" dt="2024-09-23T18:44:20.502" v="1492" actId="20577"/>
          <ac:spMkLst>
            <pc:docMk/>
            <pc:sldMk cId="3853604266" sldId="1512"/>
            <ac:spMk id="2" creationId="{3E5E1037-8ED4-930B-232B-5455C927140C}"/>
          </ac:spMkLst>
        </pc:spChg>
        <pc:spChg chg="del mod">
          <ac:chgData name="Emil Åhlberg - IFK Värnamo" userId="cc008cd5-3738-4fe9-aa20-b0925b615639" providerId="ADAL" clId="{D8B1CAA9-0D49-4418-8702-1E1B4CFB94EF}" dt="2024-09-23T18:37:10.668" v="492" actId="478"/>
          <ac:spMkLst>
            <pc:docMk/>
            <pc:sldMk cId="3853604266" sldId="1512"/>
            <ac:spMk id="3" creationId="{01F1A73E-1EDC-8402-E8E3-9A52619B5478}"/>
          </ac:spMkLst>
        </pc:spChg>
        <pc:spChg chg="del">
          <ac:chgData name="Emil Åhlberg - IFK Värnamo" userId="cc008cd5-3738-4fe9-aa20-b0925b615639" providerId="ADAL" clId="{D8B1CAA9-0D49-4418-8702-1E1B4CFB94EF}" dt="2024-09-23T18:33:25.994" v="251" actId="478"/>
          <ac:spMkLst>
            <pc:docMk/>
            <pc:sldMk cId="3853604266" sldId="1512"/>
            <ac:spMk id="7" creationId="{6BF33C16-F63C-BF4D-05CC-B3904BE3C684}"/>
          </ac:spMkLst>
        </pc:spChg>
        <pc:graphicFrameChg chg="add mod modGraphic">
          <ac:chgData name="Emil Åhlberg - IFK Värnamo" userId="cc008cd5-3738-4fe9-aa20-b0925b615639" providerId="ADAL" clId="{D8B1CAA9-0D49-4418-8702-1E1B4CFB94EF}" dt="2024-09-23T19:07:46.637" v="2928" actId="20577"/>
          <ac:graphicFrameMkLst>
            <pc:docMk/>
            <pc:sldMk cId="3853604266" sldId="1512"/>
            <ac:graphicFrameMk id="4" creationId="{941BF60F-8FE5-F6DE-DC73-A69535D54FE3}"/>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33D583-847A-34DC-17A6-E05BCE1B2430}"/>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B6DDA501-5D3B-B312-EDF3-AAF6DE7667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22BDF597-CA42-56A5-111F-CAC906F49EEF}"/>
              </a:ext>
            </a:extLst>
          </p:cNvPr>
          <p:cNvSpPr>
            <a:spLocks noGrp="1"/>
          </p:cNvSpPr>
          <p:nvPr>
            <p:ph type="dt" sz="half" idx="10"/>
          </p:nvPr>
        </p:nvSpPr>
        <p:spPr/>
        <p:txBody>
          <a:bodyPr/>
          <a:lstStyle/>
          <a:p>
            <a:fld id="{40588DAE-AA04-4EE4-8500-EC012E661325}" type="datetimeFigureOut">
              <a:rPr lang="sv-SE" smtClean="0"/>
              <a:t>2024-10-14</a:t>
            </a:fld>
            <a:endParaRPr lang="sv-SE"/>
          </a:p>
        </p:txBody>
      </p:sp>
      <p:sp>
        <p:nvSpPr>
          <p:cNvPr id="5" name="Platshållare för sidfot 4">
            <a:extLst>
              <a:ext uri="{FF2B5EF4-FFF2-40B4-BE49-F238E27FC236}">
                <a16:creationId xmlns:a16="http://schemas.microsoft.com/office/drawing/2014/main" id="{051AE144-F260-0E71-6680-F55A502BA99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2B31CA9-22B1-A887-9DFB-EF0FD806F9DA}"/>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221050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C6B5CF-BA10-0BCE-228F-3F63D29F1280}"/>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9CF0EC4-7994-4BE2-0CB1-12E54B900CDB}"/>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47A6DCA-493B-DE54-E45E-02C651CA6045}"/>
              </a:ext>
            </a:extLst>
          </p:cNvPr>
          <p:cNvSpPr>
            <a:spLocks noGrp="1"/>
          </p:cNvSpPr>
          <p:nvPr>
            <p:ph type="dt" sz="half" idx="10"/>
          </p:nvPr>
        </p:nvSpPr>
        <p:spPr/>
        <p:txBody>
          <a:bodyPr/>
          <a:lstStyle/>
          <a:p>
            <a:fld id="{40588DAE-AA04-4EE4-8500-EC012E661325}" type="datetimeFigureOut">
              <a:rPr lang="sv-SE" smtClean="0"/>
              <a:t>2024-10-14</a:t>
            </a:fld>
            <a:endParaRPr lang="sv-SE"/>
          </a:p>
        </p:txBody>
      </p:sp>
      <p:sp>
        <p:nvSpPr>
          <p:cNvPr id="5" name="Platshållare för sidfot 4">
            <a:extLst>
              <a:ext uri="{FF2B5EF4-FFF2-40B4-BE49-F238E27FC236}">
                <a16:creationId xmlns:a16="http://schemas.microsoft.com/office/drawing/2014/main" id="{E22B022F-5B27-5D20-DAB5-22663737130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FDB02DF-1DF4-FA36-4E21-E00CF2AAEDDF}"/>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203639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571E4E-592D-CC1F-7C88-4F80F0E34480}"/>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6315733-FDE6-C709-8170-6D08AD8A021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D5CB39CB-36CA-3807-DE85-413E26D89944}"/>
              </a:ext>
            </a:extLst>
          </p:cNvPr>
          <p:cNvSpPr>
            <a:spLocks noGrp="1"/>
          </p:cNvSpPr>
          <p:nvPr>
            <p:ph type="dt" sz="half" idx="10"/>
          </p:nvPr>
        </p:nvSpPr>
        <p:spPr/>
        <p:txBody>
          <a:bodyPr/>
          <a:lstStyle/>
          <a:p>
            <a:fld id="{40588DAE-AA04-4EE4-8500-EC012E661325}" type="datetimeFigureOut">
              <a:rPr lang="sv-SE" smtClean="0"/>
              <a:t>2024-10-14</a:t>
            </a:fld>
            <a:endParaRPr lang="sv-SE"/>
          </a:p>
        </p:txBody>
      </p:sp>
      <p:sp>
        <p:nvSpPr>
          <p:cNvPr id="5" name="Platshållare för sidfot 4">
            <a:extLst>
              <a:ext uri="{FF2B5EF4-FFF2-40B4-BE49-F238E27FC236}">
                <a16:creationId xmlns:a16="http://schemas.microsoft.com/office/drawing/2014/main" id="{A9DDA350-E6D4-8446-BCCA-F81725EB937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55F8C5B-4B2D-BD98-66C9-6E94989A5120}"/>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968351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284CC6-570F-DAA5-B319-4B78748BEC75}"/>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6533D3A-5181-1413-EF77-D0B21AB96E6B}"/>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992F460-55D2-4123-37B5-957E1670D2B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CB7A481-4ED1-8FC6-751C-8BBE11BAC23E}"/>
              </a:ext>
            </a:extLst>
          </p:cNvPr>
          <p:cNvSpPr>
            <a:spLocks noGrp="1"/>
          </p:cNvSpPr>
          <p:nvPr>
            <p:ph type="dt" sz="half" idx="10"/>
          </p:nvPr>
        </p:nvSpPr>
        <p:spPr/>
        <p:txBody>
          <a:bodyPr/>
          <a:lstStyle/>
          <a:p>
            <a:fld id="{40588DAE-AA04-4EE4-8500-EC012E661325}" type="datetimeFigureOut">
              <a:rPr lang="sv-SE" smtClean="0"/>
              <a:t>2024-10-14</a:t>
            </a:fld>
            <a:endParaRPr lang="sv-SE"/>
          </a:p>
        </p:txBody>
      </p:sp>
      <p:sp>
        <p:nvSpPr>
          <p:cNvPr id="6" name="Platshållare för sidfot 5">
            <a:extLst>
              <a:ext uri="{FF2B5EF4-FFF2-40B4-BE49-F238E27FC236}">
                <a16:creationId xmlns:a16="http://schemas.microsoft.com/office/drawing/2014/main" id="{68FC0E78-5CA1-EB93-DCAC-F85F461CECA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F7794DC-C82B-4330-0FF6-0D23996C88D3}"/>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5073995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25E416-A85F-0F07-5532-2D8E969EB211}"/>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DA66090-4F9C-3815-CFFB-D4F464D833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B7F4C128-B354-85ED-2179-27B1CB69F94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D45ED1D-C074-C0D2-961E-30A253D93F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7593ADCA-76F8-62E0-27EB-DA1140E9B7A2}"/>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6E34E6BC-584F-F6CF-2837-E0E148CF857F}"/>
              </a:ext>
            </a:extLst>
          </p:cNvPr>
          <p:cNvSpPr>
            <a:spLocks noGrp="1"/>
          </p:cNvSpPr>
          <p:nvPr>
            <p:ph type="dt" sz="half" idx="10"/>
          </p:nvPr>
        </p:nvSpPr>
        <p:spPr/>
        <p:txBody>
          <a:bodyPr/>
          <a:lstStyle/>
          <a:p>
            <a:fld id="{40588DAE-AA04-4EE4-8500-EC012E661325}" type="datetimeFigureOut">
              <a:rPr lang="sv-SE" smtClean="0"/>
              <a:t>2024-10-14</a:t>
            </a:fld>
            <a:endParaRPr lang="sv-SE"/>
          </a:p>
        </p:txBody>
      </p:sp>
      <p:sp>
        <p:nvSpPr>
          <p:cNvPr id="8" name="Platshållare för sidfot 7">
            <a:extLst>
              <a:ext uri="{FF2B5EF4-FFF2-40B4-BE49-F238E27FC236}">
                <a16:creationId xmlns:a16="http://schemas.microsoft.com/office/drawing/2014/main" id="{BC77A93C-EF0B-331A-7B59-8127AE09527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AAF5F51-E0E6-E48D-C426-A90E68876FB7}"/>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1002590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40CFB9-AD1C-FCBB-60F0-F66E070082D2}"/>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D544FCA-BEF2-9078-BCF5-90838A7B4260}"/>
              </a:ext>
            </a:extLst>
          </p:cNvPr>
          <p:cNvSpPr>
            <a:spLocks noGrp="1"/>
          </p:cNvSpPr>
          <p:nvPr>
            <p:ph type="dt" sz="half" idx="10"/>
          </p:nvPr>
        </p:nvSpPr>
        <p:spPr/>
        <p:txBody>
          <a:bodyPr/>
          <a:lstStyle/>
          <a:p>
            <a:fld id="{40588DAE-AA04-4EE4-8500-EC012E661325}" type="datetimeFigureOut">
              <a:rPr lang="sv-SE" smtClean="0"/>
              <a:t>2024-10-14</a:t>
            </a:fld>
            <a:endParaRPr lang="sv-SE"/>
          </a:p>
        </p:txBody>
      </p:sp>
      <p:sp>
        <p:nvSpPr>
          <p:cNvPr id="4" name="Platshållare för sidfot 3">
            <a:extLst>
              <a:ext uri="{FF2B5EF4-FFF2-40B4-BE49-F238E27FC236}">
                <a16:creationId xmlns:a16="http://schemas.microsoft.com/office/drawing/2014/main" id="{463E212A-3A3C-FB54-E705-8AA2C2ADBE94}"/>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A51464C-06CC-8385-7B95-1373C110EDBB}"/>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3424327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6F54392-E0C0-3B0D-E33C-A326E86F3A25}"/>
              </a:ext>
            </a:extLst>
          </p:cNvPr>
          <p:cNvSpPr>
            <a:spLocks noGrp="1"/>
          </p:cNvSpPr>
          <p:nvPr>
            <p:ph type="dt" sz="half" idx="10"/>
          </p:nvPr>
        </p:nvSpPr>
        <p:spPr/>
        <p:txBody>
          <a:bodyPr/>
          <a:lstStyle/>
          <a:p>
            <a:fld id="{40588DAE-AA04-4EE4-8500-EC012E661325}" type="datetimeFigureOut">
              <a:rPr lang="sv-SE" smtClean="0"/>
              <a:t>2024-10-14</a:t>
            </a:fld>
            <a:endParaRPr lang="sv-SE"/>
          </a:p>
        </p:txBody>
      </p:sp>
      <p:sp>
        <p:nvSpPr>
          <p:cNvPr id="3" name="Platshållare för sidfot 2">
            <a:extLst>
              <a:ext uri="{FF2B5EF4-FFF2-40B4-BE49-F238E27FC236}">
                <a16:creationId xmlns:a16="http://schemas.microsoft.com/office/drawing/2014/main" id="{7A8FAAD3-CE9D-6254-C234-190E3225D8A9}"/>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2B7C8016-6A69-7469-BD0F-E045F462E09F}"/>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1055090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4D7D865-8389-DC49-F329-5478A5A9A8F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8362455-CBB2-0F79-A17E-49AFE0F2B0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6D5A7EB7-B8EE-BFA2-76D8-B7035D5332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E0430B6-E4D3-A091-DF8A-8CFBA3F20472}"/>
              </a:ext>
            </a:extLst>
          </p:cNvPr>
          <p:cNvSpPr>
            <a:spLocks noGrp="1"/>
          </p:cNvSpPr>
          <p:nvPr>
            <p:ph type="dt" sz="half" idx="10"/>
          </p:nvPr>
        </p:nvSpPr>
        <p:spPr/>
        <p:txBody>
          <a:bodyPr/>
          <a:lstStyle/>
          <a:p>
            <a:fld id="{40588DAE-AA04-4EE4-8500-EC012E661325}" type="datetimeFigureOut">
              <a:rPr lang="sv-SE" smtClean="0"/>
              <a:t>2024-10-14</a:t>
            </a:fld>
            <a:endParaRPr lang="sv-SE"/>
          </a:p>
        </p:txBody>
      </p:sp>
      <p:sp>
        <p:nvSpPr>
          <p:cNvPr id="6" name="Platshållare för sidfot 5">
            <a:extLst>
              <a:ext uri="{FF2B5EF4-FFF2-40B4-BE49-F238E27FC236}">
                <a16:creationId xmlns:a16="http://schemas.microsoft.com/office/drawing/2014/main" id="{D5594894-B7B2-7FC1-3590-6F8800790A4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3FCD40F-7E84-9AD5-B058-148440620AA0}"/>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1587145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F0EFF97-B388-4A2F-D9E3-97D07EE754B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E1EDCCF2-79E3-897A-D3D7-0E967ABB64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F5684AE9-CFD0-644D-EF9C-CD2A22E520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8F278FA-B213-E11F-D45A-17D7D60CAED0}"/>
              </a:ext>
            </a:extLst>
          </p:cNvPr>
          <p:cNvSpPr>
            <a:spLocks noGrp="1"/>
          </p:cNvSpPr>
          <p:nvPr>
            <p:ph type="dt" sz="half" idx="10"/>
          </p:nvPr>
        </p:nvSpPr>
        <p:spPr/>
        <p:txBody>
          <a:bodyPr/>
          <a:lstStyle/>
          <a:p>
            <a:fld id="{40588DAE-AA04-4EE4-8500-EC012E661325}" type="datetimeFigureOut">
              <a:rPr lang="sv-SE" smtClean="0"/>
              <a:t>2024-10-14</a:t>
            </a:fld>
            <a:endParaRPr lang="sv-SE"/>
          </a:p>
        </p:txBody>
      </p:sp>
      <p:sp>
        <p:nvSpPr>
          <p:cNvPr id="6" name="Platshållare för sidfot 5">
            <a:extLst>
              <a:ext uri="{FF2B5EF4-FFF2-40B4-BE49-F238E27FC236}">
                <a16:creationId xmlns:a16="http://schemas.microsoft.com/office/drawing/2014/main" id="{1D4EE4ED-ADFC-7A79-81F8-178696AC33B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8E9E06A-4402-D47A-A21E-664A71F6F1DD}"/>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2821859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0ADECB7-CDCC-54AB-66C8-BE0C6D446C8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2A51267-9FC5-48B6-DF3E-B9BED87334DA}"/>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91229C1-5DBB-83EB-6A91-A909715178CB}"/>
              </a:ext>
            </a:extLst>
          </p:cNvPr>
          <p:cNvSpPr>
            <a:spLocks noGrp="1"/>
          </p:cNvSpPr>
          <p:nvPr>
            <p:ph type="dt" sz="half" idx="10"/>
          </p:nvPr>
        </p:nvSpPr>
        <p:spPr/>
        <p:txBody>
          <a:bodyPr/>
          <a:lstStyle/>
          <a:p>
            <a:fld id="{40588DAE-AA04-4EE4-8500-EC012E661325}" type="datetimeFigureOut">
              <a:rPr lang="sv-SE" smtClean="0"/>
              <a:t>2024-10-14</a:t>
            </a:fld>
            <a:endParaRPr lang="sv-SE"/>
          </a:p>
        </p:txBody>
      </p:sp>
      <p:sp>
        <p:nvSpPr>
          <p:cNvPr id="5" name="Platshållare för sidfot 4">
            <a:extLst>
              <a:ext uri="{FF2B5EF4-FFF2-40B4-BE49-F238E27FC236}">
                <a16:creationId xmlns:a16="http://schemas.microsoft.com/office/drawing/2014/main" id="{D5B4EA77-5032-A3F7-9A54-8DDD292C06C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D88137B-2191-ACC5-3A54-3EC8B1B0454C}"/>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207205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E769AA1A-12B3-96C1-89E3-E616086F568B}"/>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DAE5675-8CFF-C642-99C1-A322DD8F9EB8}"/>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A093B14-3C92-08B3-725E-66CF56AD6313}"/>
              </a:ext>
            </a:extLst>
          </p:cNvPr>
          <p:cNvSpPr>
            <a:spLocks noGrp="1"/>
          </p:cNvSpPr>
          <p:nvPr>
            <p:ph type="dt" sz="half" idx="10"/>
          </p:nvPr>
        </p:nvSpPr>
        <p:spPr/>
        <p:txBody>
          <a:bodyPr/>
          <a:lstStyle/>
          <a:p>
            <a:fld id="{40588DAE-AA04-4EE4-8500-EC012E661325}" type="datetimeFigureOut">
              <a:rPr lang="sv-SE" smtClean="0"/>
              <a:t>2024-10-14</a:t>
            </a:fld>
            <a:endParaRPr lang="sv-SE"/>
          </a:p>
        </p:txBody>
      </p:sp>
      <p:sp>
        <p:nvSpPr>
          <p:cNvPr id="5" name="Platshållare för sidfot 4">
            <a:extLst>
              <a:ext uri="{FF2B5EF4-FFF2-40B4-BE49-F238E27FC236}">
                <a16:creationId xmlns:a16="http://schemas.microsoft.com/office/drawing/2014/main" id="{ABE561C8-F779-2B0B-A04E-BAED48A3B0E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78A701D-0460-2E32-E9B1-ADFBB862F483}"/>
              </a:ext>
            </a:extLst>
          </p:cNvPr>
          <p:cNvSpPr>
            <a:spLocks noGrp="1"/>
          </p:cNvSpPr>
          <p:nvPr>
            <p:ph type="sldNum" sz="quarter" idx="12"/>
          </p:nvPr>
        </p:nvSpPr>
        <p:spPr/>
        <p:txBody>
          <a:bodyPr/>
          <a:lstStyle/>
          <a:p>
            <a:fld id="{B72D8216-8EC2-45A2-B0E2-0606F03CB9A5}" type="slidenum">
              <a:rPr lang="sv-SE" smtClean="0"/>
              <a:t>‹#›</a:t>
            </a:fld>
            <a:endParaRPr lang="sv-SE"/>
          </a:p>
        </p:txBody>
      </p:sp>
    </p:spTree>
    <p:extLst>
      <p:ext uri="{BB962C8B-B14F-4D97-AF65-F5344CB8AC3E}">
        <p14:creationId xmlns:p14="http://schemas.microsoft.com/office/powerpoint/2010/main" val="1684544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el och undertitel">
    <p:spTree>
      <p:nvGrpSpPr>
        <p:cNvPr id="1" name=""/>
        <p:cNvGrpSpPr/>
        <p:nvPr/>
      </p:nvGrpSpPr>
      <p:grpSpPr>
        <a:xfrm>
          <a:off x="0" y="0"/>
          <a:ext cx="0" cy="0"/>
          <a:chOff x="0" y="0"/>
          <a:chExt cx="0" cy="0"/>
        </a:xfrm>
      </p:grpSpPr>
      <p:sp>
        <p:nvSpPr>
          <p:cNvPr id="11" name="Titeltext"/>
          <p:cNvSpPr txBox="1">
            <a:spLocks noGrp="1"/>
          </p:cNvSpPr>
          <p:nvPr>
            <p:ph type="title"/>
          </p:nvPr>
        </p:nvSpPr>
        <p:spPr>
          <a:xfrm>
            <a:off x="2416969" y="1151930"/>
            <a:ext cx="7358063" cy="2321719"/>
          </a:xfrm>
          <a:prstGeom prst="rect">
            <a:avLst/>
          </a:prstGeom>
        </p:spPr>
        <p:txBody>
          <a:bodyPr anchor="b"/>
          <a:lstStyle/>
          <a:p>
            <a:r>
              <a:t>Titeltext</a:t>
            </a:r>
          </a:p>
        </p:txBody>
      </p:sp>
      <p:sp>
        <p:nvSpPr>
          <p:cNvPr id="12" name="Brödtext nivå ett…"/>
          <p:cNvSpPr txBox="1">
            <a:spLocks noGrp="1"/>
          </p:cNvSpPr>
          <p:nvPr>
            <p:ph type="body" sz="quarter" idx="1"/>
          </p:nvPr>
        </p:nvSpPr>
        <p:spPr>
          <a:xfrm>
            <a:off x="2416969" y="3545086"/>
            <a:ext cx="7358063" cy="794743"/>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Brödtext nivå ett</a:t>
            </a:r>
          </a:p>
          <a:p>
            <a:pPr lvl="1"/>
            <a:r>
              <a:t>Brödtext nivå två</a:t>
            </a:r>
          </a:p>
          <a:p>
            <a:pPr lvl="2"/>
            <a:r>
              <a:t>Brödtext nivå tre</a:t>
            </a:r>
          </a:p>
          <a:p>
            <a:pPr lvl="3"/>
            <a:r>
              <a:t>Brödtext nivå fyra</a:t>
            </a:r>
          </a:p>
          <a:p>
            <a:pPr lvl="4"/>
            <a:r>
              <a:t>Brödtext nivå fem</a:t>
            </a:r>
          </a:p>
        </p:txBody>
      </p:sp>
      <p:sp>
        <p:nvSpPr>
          <p:cNvPr id="13" name="Diabildsnumm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408401619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 Horisontellt">
    <p:spTree>
      <p:nvGrpSpPr>
        <p:cNvPr id="1" name=""/>
        <p:cNvGrpSpPr/>
        <p:nvPr/>
      </p:nvGrpSpPr>
      <p:grpSpPr>
        <a:xfrm>
          <a:off x="0" y="0"/>
          <a:ext cx="0" cy="0"/>
          <a:chOff x="0" y="0"/>
          <a:chExt cx="0" cy="0"/>
        </a:xfrm>
      </p:grpSpPr>
      <p:sp>
        <p:nvSpPr>
          <p:cNvPr id="20" name="Bild"/>
          <p:cNvSpPr>
            <a:spLocks noGrp="1"/>
          </p:cNvSpPr>
          <p:nvPr>
            <p:ph type="pic" sz="half" idx="13"/>
          </p:nvPr>
        </p:nvSpPr>
        <p:spPr>
          <a:xfrm>
            <a:off x="2667000" y="473273"/>
            <a:ext cx="6858001" cy="4152306"/>
          </a:xfrm>
          <a:prstGeom prst="rect">
            <a:avLst/>
          </a:prstGeom>
        </p:spPr>
        <p:txBody>
          <a:bodyPr lIns="91439" tIns="45719" rIns="91439" bIns="45719" anchor="t">
            <a:noAutofit/>
          </a:bodyPr>
          <a:lstStyle/>
          <a:p>
            <a:endParaRPr/>
          </a:p>
        </p:txBody>
      </p:sp>
      <p:sp>
        <p:nvSpPr>
          <p:cNvPr id="21" name="Titeltext"/>
          <p:cNvSpPr txBox="1">
            <a:spLocks noGrp="1"/>
          </p:cNvSpPr>
          <p:nvPr>
            <p:ph type="title"/>
          </p:nvPr>
        </p:nvSpPr>
        <p:spPr>
          <a:xfrm>
            <a:off x="2416969" y="4723805"/>
            <a:ext cx="7358063" cy="1000126"/>
          </a:xfrm>
          <a:prstGeom prst="rect">
            <a:avLst/>
          </a:prstGeom>
        </p:spPr>
        <p:txBody>
          <a:bodyPr anchor="b"/>
          <a:lstStyle/>
          <a:p>
            <a:r>
              <a:t>Titeltext</a:t>
            </a:r>
          </a:p>
        </p:txBody>
      </p:sp>
      <p:sp>
        <p:nvSpPr>
          <p:cNvPr id="22" name="Brödtext nivå ett…"/>
          <p:cNvSpPr txBox="1">
            <a:spLocks noGrp="1"/>
          </p:cNvSpPr>
          <p:nvPr>
            <p:ph type="body" sz="quarter" idx="1"/>
          </p:nvPr>
        </p:nvSpPr>
        <p:spPr>
          <a:xfrm>
            <a:off x="2416969" y="5732859"/>
            <a:ext cx="7358063" cy="794743"/>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Brödtext nivå ett</a:t>
            </a:r>
          </a:p>
          <a:p>
            <a:pPr lvl="1"/>
            <a:r>
              <a:t>Brödtext nivå två</a:t>
            </a:r>
          </a:p>
          <a:p>
            <a:pPr lvl="2"/>
            <a:r>
              <a:t>Brödtext nivå tre</a:t>
            </a:r>
          </a:p>
          <a:p>
            <a:pPr lvl="3"/>
            <a:r>
              <a:t>Brödtext nivå fyra</a:t>
            </a:r>
          </a:p>
          <a:p>
            <a:pPr lvl="4"/>
            <a:r>
              <a:t>Brödtext nivå fem</a:t>
            </a:r>
          </a:p>
        </p:txBody>
      </p:sp>
      <p:sp>
        <p:nvSpPr>
          <p:cNvPr id="2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1678122"/>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el - Centrerad">
    <p:spTree>
      <p:nvGrpSpPr>
        <p:cNvPr id="1" name=""/>
        <p:cNvGrpSpPr/>
        <p:nvPr/>
      </p:nvGrpSpPr>
      <p:grpSpPr>
        <a:xfrm>
          <a:off x="0" y="0"/>
          <a:ext cx="0" cy="0"/>
          <a:chOff x="0" y="0"/>
          <a:chExt cx="0" cy="0"/>
        </a:xfrm>
      </p:grpSpPr>
      <p:sp>
        <p:nvSpPr>
          <p:cNvPr id="30" name="Titeltext"/>
          <p:cNvSpPr txBox="1">
            <a:spLocks noGrp="1"/>
          </p:cNvSpPr>
          <p:nvPr>
            <p:ph type="title"/>
          </p:nvPr>
        </p:nvSpPr>
        <p:spPr>
          <a:xfrm>
            <a:off x="2416969" y="2268141"/>
            <a:ext cx="7358063" cy="2321719"/>
          </a:xfrm>
          <a:prstGeom prst="rect">
            <a:avLst/>
          </a:prstGeom>
        </p:spPr>
        <p:txBody>
          <a:bodyPr/>
          <a:lstStyle/>
          <a:p>
            <a:r>
              <a:t>Titeltext</a:t>
            </a:r>
          </a:p>
        </p:txBody>
      </p:sp>
      <p:sp>
        <p:nvSpPr>
          <p:cNvPr id="3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0804254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Foto - Vertikalt">
    <p:spTree>
      <p:nvGrpSpPr>
        <p:cNvPr id="1" name=""/>
        <p:cNvGrpSpPr/>
        <p:nvPr/>
      </p:nvGrpSpPr>
      <p:grpSpPr>
        <a:xfrm>
          <a:off x="0" y="0"/>
          <a:ext cx="0" cy="0"/>
          <a:chOff x="0" y="0"/>
          <a:chExt cx="0" cy="0"/>
        </a:xfrm>
      </p:grpSpPr>
      <p:sp>
        <p:nvSpPr>
          <p:cNvPr id="38" name="Bild"/>
          <p:cNvSpPr>
            <a:spLocks noGrp="1"/>
          </p:cNvSpPr>
          <p:nvPr>
            <p:ph type="pic" sz="half" idx="13"/>
          </p:nvPr>
        </p:nvSpPr>
        <p:spPr>
          <a:xfrm>
            <a:off x="6247804" y="446484"/>
            <a:ext cx="3750469" cy="5777509"/>
          </a:xfrm>
          <a:prstGeom prst="rect">
            <a:avLst/>
          </a:prstGeom>
        </p:spPr>
        <p:txBody>
          <a:bodyPr lIns="91439" tIns="45719" rIns="91439" bIns="45719" anchor="t">
            <a:noAutofit/>
          </a:bodyPr>
          <a:lstStyle/>
          <a:p>
            <a:endParaRPr/>
          </a:p>
        </p:txBody>
      </p:sp>
      <p:sp>
        <p:nvSpPr>
          <p:cNvPr id="39" name="Titeltext"/>
          <p:cNvSpPr txBox="1">
            <a:spLocks noGrp="1"/>
          </p:cNvSpPr>
          <p:nvPr>
            <p:ph type="title"/>
          </p:nvPr>
        </p:nvSpPr>
        <p:spPr>
          <a:xfrm>
            <a:off x="2193727" y="446484"/>
            <a:ext cx="3750469" cy="2803923"/>
          </a:xfrm>
          <a:prstGeom prst="rect">
            <a:avLst/>
          </a:prstGeom>
        </p:spPr>
        <p:txBody>
          <a:bodyPr anchor="b"/>
          <a:lstStyle>
            <a:lvl1pPr>
              <a:defRPr sz="4200"/>
            </a:lvl1pPr>
          </a:lstStyle>
          <a:p>
            <a:r>
              <a:t>Titeltext</a:t>
            </a:r>
          </a:p>
        </p:txBody>
      </p:sp>
      <p:sp>
        <p:nvSpPr>
          <p:cNvPr id="40" name="Brödtext nivå ett…"/>
          <p:cNvSpPr txBox="1">
            <a:spLocks noGrp="1"/>
          </p:cNvSpPr>
          <p:nvPr>
            <p:ph type="body" sz="quarter" idx="1"/>
          </p:nvPr>
        </p:nvSpPr>
        <p:spPr>
          <a:xfrm>
            <a:off x="2193727" y="3321844"/>
            <a:ext cx="3750469" cy="2893219"/>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Brödtext nivå ett</a:t>
            </a:r>
          </a:p>
          <a:p>
            <a:pPr lvl="1"/>
            <a:r>
              <a:t>Brödtext nivå två</a:t>
            </a:r>
          </a:p>
          <a:p>
            <a:pPr lvl="2"/>
            <a:r>
              <a:t>Brödtext nivå tre</a:t>
            </a:r>
          </a:p>
          <a:p>
            <a:pPr lvl="3"/>
            <a:r>
              <a:t>Brödtext nivå fyra</a:t>
            </a:r>
          </a:p>
          <a:p>
            <a:pPr lvl="4"/>
            <a:r>
              <a:t>Brödtext nivå fem</a:t>
            </a:r>
          </a:p>
        </p:txBody>
      </p:sp>
      <p:sp>
        <p:nvSpPr>
          <p:cNvPr id="4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86565544"/>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el - Upptill">
    <p:spTree>
      <p:nvGrpSpPr>
        <p:cNvPr id="1" name=""/>
        <p:cNvGrpSpPr/>
        <p:nvPr/>
      </p:nvGrpSpPr>
      <p:grpSpPr>
        <a:xfrm>
          <a:off x="0" y="0"/>
          <a:ext cx="0" cy="0"/>
          <a:chOff x="0" y="0"/>
          <a:chExt cx="0" cy="0"/>
        </a:xfrm>
      </p:grpSpPr>
      <p:sp>
        <p:nvSpPr>
          <p:cNvPr id="48" name="Titeltext"/>
          <p:cNvSpPr txBox="1">
            <a:spLocks noGrp="1"/>
          </p:cNvSpPr>
          <p:nvPr>
            <p:ph type="title"/>
          </p:nvPr>
        </p:nvSpPr>
        <p:spPr>
          <a:prstGeom prst="rect">
            <a:avLst/>
          </a:prstGeom>
        </p:spPr>
        <p:txBody>
          <a:bodyPr/>
          <a:lstStyle/>
          <a:p>
            <a:r>
              <a:t>Titeltext</a:t>
            </a:r>
          </a:p>
        </p:txBody>
      </p:sp>
      <p:sp>
        <p:nvSpPr>
          <p:cNvPr id="49"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44216625"/>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56" name="Titeltext"/>
          <p:cNvSpPr txBox="1">
            <a:spLocks noGrp="1"/>
          </p:cNvSpPr>
          <p:nvPr>
            <p:ph type="title"/>
          </p:nvPr>
        </p:nvSpPr>
        <p:spPr>
          <a:prstGeom prst="rect">
            <a:avLst/>
          </a:prstGeom>
        </p:spPr>
        <p:txBody>
          <a:bodyPr/>
          <a:lstStyle/>
          <a:p>
            <a:r>
              <a:t>Titeltext</a:t>
            </a:r>
          </a:p>
        </p:txBody>
      </p:sp>
      <p:sp>
        <p:nvSpPr>
          <p:cNvPr id="57" name="Brödtext nivå ett…"/>
          <p:cNvSpPr txBox="1">
            <a:spLocks noGrp="1"/>
          </p:cNvSpPr>
          <p:nvPr>
            <p:ph type="body" idx="1"/>
          </p:nvPr>
        </p:nvSpPr>
        <p:spPr>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5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70658921"/>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el, punkter och bild">
    <p:spTree>
      <p:nvGrpSpPr>
        <p:cNvPr id="1" name=""/>
        <p:cNvGrpSpPr/>
        <p:nvPr/>
      </p:nvGrpSpPr>
      <p:grpSpPr>
        <a:xfrm>
          <a:off x="0" y="0"/>
          <a:ext cx="0" cy="0"/>
          <a:chOff x="0" y="0"/>
          <a:chExt cx="0" cy="0"/>
        </a:xfrm>
      </p:grpSpPr>
      <p:sp>
        <p:nvSpPr>
          <p:cNvPr id="65" name="Bild"/>
          <p:cNvSpPr>
            <a:spLocks noGrp="1"/>
          </p:cNvSpPr>
          <p:nvPr>
            <p:ph type="pic" sz="quarter" idx="13"/>
          </p:nvPr>
        </p:nvSpPr>
        <p:spPr>
          <a:xfrm>
            <a:off x="6247804" y="1821656"/>
            <a:ext cx="3750469" cy="4420196"/>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prstGeom prst="rect">
            <a:avLst/>
          </a:prstGeom>
        </p:spPr>
        <p:txBody>
          <a:bodyPr/>
          <a:lstStyle/>
          <a:p>
            <a:r>
              <a:t>Titeltext</a:t>
            </a:r>
          </a:p>
        </p:txBody>
      </p:sp>
      <p:sp>
        <p:nvSpPr>
          <p:cNvPr id="67" name="Brödtext nivå ett…"/>
          <p:cNvSpPr txBox="1">
            <a:spLocks noGrp="1"/>
          </p:cNvSpPr>
          <p:nvPr>
            <p:ph type="body" sz="quarter" idx="1"/>
          </p:nvPr>
        </p:nvSpPr>
        <p:spPr>
          <a:xfrm>
            <a:off x="2193727" y="1821656"/>
            <a:ext cx="3750469" cy="4420196"/>
          </a:xfrm>
          <a:prstGeom prst="rect">
            <a:avLst/>
          </a:prstGeom>
        </p:spPr>
        <p:txBody>
          <a:bodyPr/>
          <a:lstStyle>
            <a:lvl1pPr marL="232682" indent="-232682">
              <a:spcBef>
                <a:spcPts val="2250"/>
              </a:spcBef>
              <a:defRPr sz="1900"/>
            </a:lvl1pPr>
            <a:lvl2pPr marL="404132" indent="-232682">
              <a:spcBef>
                <a:spcPts val="2250"/>
              </a:spcBef>
              <a:defRPr sz="1900"/>
            </a:lvl2pPr>
            <a:lvl3pPr marL="575582" indent="-232682">
              <a:spcBef>
                <a:spcPts val="2250"/>
              </a:spcBef>
              <a:defRPr sz="1900"/>
            </a:lvl3pPr>
            <a:lvl4pPr marL="747032" indent="-232682">
              <a:spcBef>
                <a:spcPts val="2250"/>
              </a:spcBef>
              <a:defRPr sz="1900"/>
            </a:lvl4pPr>
            <a:lvl5pPr marL="918482" indent="-232682">
              <a:spcBef>
                <a:spcPts val="2250"/>
              </a:spcBef>
              <a:defRPr sz="1900"/>
            </a:lvl5pPr>
          </a:lstStyle>
          <a:p>
            <a:r>
              <a:t>Brödtext nivå ett</a:t>
            </a:r>
          </a:p>
          <a:p>
            <a:pPr lvl="1"/>
            <a:r>
              <a:t>Brödtext nivå två</a:t>
            </a:r>
          </a:p>
          <a:p>
            <a:pPr lvl="2"/>
            <a:r>
              <a:t>Brödtext nivå tre</a:t>
            </a:r>
          </a:p>
          <a:p>
            <a:pPr lvl="3"/>
            <a:r>
              <a:t>Brödtext nivå fyra</a:t>
            </a:r>
          </a:p>
          <a:p>
            <a:pPr lvl="4"/>
            <a:r>
              <a:t>Brödtext nivå fem</a:t>
            </a:r>
          </a:p>
        </p:txBody>
      </p:sp>
      <p:sp>
        <p:nvSpPr>
          <p:cNvPr id="68" name="Diabildsnummer"/>
          <p:cNvSpPr txBox="1">
            <a:spLocks noGrp="1"/>
          </p:cNvSpPr>
          <p:nvPr>
            <p:ph type="sldNum" sz="quarter" idx="2"/>
          </p:nvPr>
        </p:nvSpPr>
        <p:spPr>
          <a:xfrm>
            <a:off x="5977052" y="6536531"/>
            <a:ext cx="322203" cy="31354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extLst>
      <p:ext uri="{BB962C8B-B14F-4D97-AF65-F5344CB8AC3E}">
        <p14:creationId xmlns:p14="http://schemas.microsoft.com/office/powerpoint/2010/main" val="2688913580"/>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75" name="Brödtext nivå ett…"/>
          <p:cNvSpPr txBox="1">
            <a:spLocks noGrp="1"/>
          </p:cNvSpPr>
          <p:nvPr>
            <p:ph type="body" idx="1"/>
          </p:nvPr>
        </p:nvSpPr>
        <p:spPr>
          <a:xfrm>
            <a:off x="2193727" y="892969"/>
            <a:ext cx="7804547" cy="5072063"/>
          </a:xfrm>
          <a:prstGeom prst="rect">
            <a:avLst/>
          </a:prstGeom>
        </p:spPr>
        <p:txBody>
          <a:bodyPr/>
          <a:lstStyle/>
          <a:p>
            <a:r>
              <a:t>Brödtext nivå ett</a:t>
            </a:r>
          </a:p>
          <a:p>
            <a:pPr lvl="1"/>
            <a:r>
              <a:t>Brödtext nivå två</a:t>
            </a:r>
          </a:p>
          <a:p>
            <a:pPr lvl="2"/>
            <a:r>
              <a:t>Brödtext nivå tre</a:t>
            </a:r>
          </a:p>
          <a:p>
            <a:pPr lvl="3"/>
            <a:r>
              <a:t>Brödtext nivå fyra</a:t>
            </a:r>
          </a:p>
          <a:p>
            <a:pPr lvl="4"/>
            <a:r>
              <a:t>Brödtext nivå fem</a:t>
            </a:r>
          </a:p>
        </p:txBody>
      </p:sp>
      <p:sp>
        <p:nvSpPr>
          <p:cNvPr id="7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8570669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Foto - 3 per sida">
    <p:spTree>
      <p:nvGrpSpPr>
        <p:cNvPr id="1" name=""/>
        <p:cNvGrpSpPr/>
        <p:nvPr/>
      </p:nvGrpSpPr>
      <p:grpSpPr>
        <a:xfrm>
          <a:off x="0" y="0"/>
          <a:ext cx="0" cy="0"/>
          <a:chOff x="0" y="0"/>
          <a:chExt cx="0" cy="0"/>
        </a:xfrm>
      </p:grpSpPr>
      <p:sp>
        <p:nvSpPr>
          <p:cNvPr id="83" name="Bild"/>
          <p:cNvSpPr>
            <a:spLocks noGrp="1"/>
          </p:cNvSpPr>
          <p:nvPr>
            <p:ph type="pic" sz="quarter" idx="13"/>
          </p:nvPr>
        </p:nvSpPr>
        <p:spPr>
          <a:xfrm>
            <a:off x="6247804" y="3580805"/>
            <a:ext cx="3750469" cy="2652118"/>
          </a:xfrm>
          <a:prstGeom prst="rect">
            <a:avLst/>
          </a:prstGeom>
        </p:spPr>
        <p:txBody>
          <a:bodyPr lIns="91439" tIns="45719" rIns="91439" bIns="45719" anchor="t">
            <a:noAutofit/>
          </a:bodyPr>
          <a:lstStyle/>
          <a:p>
            <a:endParaRPr/>
          </a:p>
        </p:txBody>
      </p:sp>
      <p:sp>
        <p:nvSpPr>
          <p:cNvPr id="84" name="Bild"/>
          <p:cNvSpPr>
            <a:spLocks noGrp="1"/>
          </p:cNvSpPr>
          <p:nvPr>
            <p:ph type="pic" sz="quarter" idx="14"/>
          </p:nvPr>
        </p:nvSpPr>
        <p:spPr>
          <a:xfrm>
            <a:off x="6247804" y="625078"/>
            <a:ext cx="3750469" cy="2652118"/>
          </a:xfrm>
          <a:prstGeom prst="rect">
            <a:avLst/>
          </a:prstGeom>
        </p:spPr>
        <p:txBody>
          <a:bodyPr lIns="91439" tIns="45719" rIns="91439" bIns="45719" anchor="t">
            <a:noAutofit/>
          </a:bodyPr>
          <a:lstStyle/>
          <a:p>
            <a:endParaRPr/>
          </a:p>
        </p:txBody>
      </p:sp>
      <p:sp>
        <p:nvSpPr>
          <p:cNvPr id="85" name="Bild"/>
          <p:cNvSpPr>
            <a:spLocks noGrp="1"/>
          </p:cNvSpPr>
          <p:nvPr>
            <p:ph type="pic" sz="half" idx="15"/>
          </p:nvPr>
        </p:nvSpPr>
        <p:spPr>
          <a:xfrm>
            <a:off x="2193727" y="625078"/>
            <a:ext cx="3750469" cy="5607844"/>
          </a:xfrm>
          <a:prstGeom prst="rect">
            <a:avLst/>
          </a:prstGeom>
        </p:spPr>
        <p:txBody>
          <a:bodyPr lIns="91439" tIns="45719" rIns="91439" bIns="45719" anchor="t">
            <a:noAutofit/>
          </a:bodyPr>
          <a:lstStyle/>
          <a:p>
            <a:endParaRPr/>
          </a:p>
        </p:txBody>
      </p:sp>
      <p:sp>
        <p:nvSpPr>
          <p:cNvPr id="8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91947863"/>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2416969" y="4473773"/>
            <a:ext cx="7358063" cy="390491"/>
          </a:xfrm>
          <a:prstGeom prst="rect">
            <a:avLst/>
          </a:prstGeom>
        </p:spPr>
        <p:txBody>
          <a:bodyPr anchor="t">
            <a:spAutoFit/>
          </a:bodyPr>
          <a:lstStyle>
            <a:lvl1pPr marL="0" indent="0" algn="ctr">
              <a:spcBef>
                <a:spcPts val="0"/>
              </a:spcBef>
              <a:buSzTx/>
              <a:buNone/>
              <a:defRPr sz="1600" i="1"/>
            </a:lvl1pPr>
          </a:lstStyle>
          <a:p>
            <a:r>
              <a:t>–Johnny Appleseed</a:t>
            </a:r>
          </a:p>
        </p:txBody>
      </p:sp>
      <p:sp>
        <p:nvSpPr>
          <p:cNvPr id="94" name="”Skriv ett citat här.”"/>
          <p:cNvSpPr txBox="1">
            <a:spLocks noGrp="1"/>
          </p:cNvSpPr>
          <p:nvPr>
            <p:ph type="body" sz="quarter" idx="14"/>
          </p:nvPr>
        </p:nvSpPr>
        <p:spPr>
          <a:xfrm>
            <a:off x="2416969" y="2965583"/>
            <a:ext cx="7358063" cy="498212"/>
          </a:xfrm>
          <a:prstGeom prst="rect">
            <a:avLst/>
          </a:prstGeom>
        </p:spPr>
        <p:txBody>
          <a:bodyPr>
            <a:spAutoFit/>
          </a:bodyPr>
          <a:lstStyle>
            <a:lvl1pPr marL="0" indent="0" algn="ctr">
              <a:spcBef>
                <a:spcPts val="0"/>
              </a:spcBef>
              <a:buSzTx/>
              <a:buNone/>
              <a:defRPr sz="2300">
                <a:latin typeface="+mn-lt"/>
                <a:ea typeface="+mn-ea"/>
                <a:cs typeface="+mn-cs"/>
                <a:sym typeface="Helvetica Neue Medium"/>
              </a:defRPr>
            </a:lvl1pPr>
          </a:lstStyle>
          <a:p>
            <a:r>
              <a:t>”Skriv ett citat här.” </a:t>
            </a:r>
          </a:p>
        </p:txBody>
      </p:sp>
      <p:sp>
        <p:nvSpPr>
          <p:cNvPr id="9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3835039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02" name="Bild"/>
          <p:cNvSpPr>
            <a:spLocks noGrp="1"/>
          </p:cNvSpPr>
          <p:nvPr>
            <p:ph type="pic" idx="13"/>
          </p:nvPr>
        </p:nvSpPr>
        <p:spPr>
          <a:xfrm>
            <a:off x="1524000" y="0"/>
            <a:ext cx="9144001" cy="6858000"/>
          </a:xfrm>
          <a:prstGeom prst="rect">
            <a:avLst/>
          </a:prstGeom>
        </p:spPr>
        <p:txBody>
          <a:bodyPr lIns="91439" tIns="45719" rIns="91439" bIns="45719" anchor="t">
            <a:noAutofit/>
          </a:bodyPr>
          <a:lstStyle/>
          <a:p>
            <a:endParaRPr/>
          </a:p>
        </p:txBody>
      </p:sp>
      <p:sp>
        <p:nvSpPr>
          <p:cNvPr id="10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38956546"/>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10"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93097729"/>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17" name="Titeltext"/>
          <p:cNvSpPr txBox="1">
            <a:spLocks noGrp="1"/>
          </p:cNvSpPr>
          <p:nvPr>
            <p:ph type="title"/>
          </p:nvPr>
        </p:nvSpPr>
        <p:spPr>
          <a:xfrm>
            <a:off x="2190750" y="1719263"/>
            <a:ext cx="7810501" cy="1743076"/>
          </a:xfrm>
          <a:prstGeom prst="rect">
            <a:avLst/>
          </a:prstGeom>
        </p:spPr>
        <p:txBody>
          <a:bodyPr lIns="38100" tIns="38100" rIns="38100" bIns="38100" anchor="b"/>
          <a:lstStyle>
            <a:lvl1pPr defTabSz="412750">
              <a:defRPr sz="5400"/>
            </a:lvl1pPr>
          </a:lstStyle>
          <a:p>
            <a:r>
              <a:t>Titeltext</a:t>
            </a:r>
          </a:p>
        </p:txBody>
      </p:sp>
      <p:sp>
        <p:nvSpPr>
          <p:cNvPr id="118" name="Brödtext nivå ett…"/>
          <p:cNvSpPr txBox="1">
            <a:spLocks noGrp="1"/>
          </p:cNvSpPr>
          <p:nvPr>
            <p:ph type="body" sz="quarter" idx="1"/>
          </p:nvPr>
        </p:nvSpPr>
        <p:spPr>
          <a:xfrm>
            <a:off x="2190750" y="3509963"/>
            <a:ext cx="7810501" cy="595313"/>
          </a:xfrm>
          <a:prstGeom prst="rect">
            <a:avLst/>
          </a:prstGeom>
        </p:spPr>
        <p:txBody>
          <a:bodyPr lIns="38100" tIns="38100" rIns="38100" bIns="38100" anchor="t"/>
          <a:lstStyle>
            <a:lvl1pPr marL="0" indent="0" algn="ctr" defTabSz="412750">
              <a:spcBef>
                <a:spcPts val="0"/>
              </a:spcBef>
              <a:buSzTx/>
              <a:buNone/>
              <a:defRPr sz="2600"/>
            </a:lvl1pPr>
            <a:lvl2pPr marL="0" indent="114300" algn="ctr" defTabSz="412750">
              <a:spcBef>
                <a:spcPts val="0"/>
              </a:spcBef>
              <a:buSzTx/>
              <a:buNone/>
              <a:defRPr sz="2600"/>
            </a:lvl2pPr>
            <a:lvl3pPr marL="0" indent="228600" algn="ctr" defTabSz="412750">
              <a:spcBef>
                <a:spcPts val="0"/>
              </a:spcBef>
              <a:buSzTx/>
              <a:buNone/>
              <a:defRPr sz="2600"/>
            </a:lvl3pPr>
            <a:lvl4pPr marL="0" indent="342900" algn="ctr" defTabSz="412750">
              <a:spcBef>
                <a:spcPts val="0"/>
              </a:spcBef>
              <a:buSzTx/>
              <a:buNone/>
              <a:defRPr sz="2600"/>
            </a:lvl4pPr>
            <a:lvl5pPr marL="0" indent="457200" algn="ctr" defTabSz="412750">
              <a:spcBef>
                <a:spcPts val="0"/>
              </a:spcBef>
              <a:buSzTx/>
              <a:buNone/>
              <a:defRPr sz="2600"/>
            </a:lvl5pPr>
          </a:lstStyle>
          <a:p>
            <a:r>
              <a:t>Brödtext nivå ett</a:t>
            </a:r>
          </a:p>
          <a:p>
            <a:pPr lvl="1"/>
            <a:r>
              <a:t>Brödtext nivå två</a:t>
            </a:r>
          </a:p>
          <a:p>
            <a:pPr lvl="2"/>
            <a:r>
              <a:t>Brödtext nivå tre</a:t>
            </a:r>
          </a:p>
          <a:p>
            <a:pPr lvl="3"/>
            <a:r>
              <a:t>Brödtext nivå fyra</a:t>
            </a:r>
          </a:p>
          <a:p>
            <a:pPr lvl="4"/>
            <a:r>
              <a:t>Brödtext nivå fem</a:t>
            </a:r>
          </a:p>
        </p:txBody>
      </p:sp>
      <p:sp>
        <p:nvSpPr>
          <p:cNvPr id="119" name="Diabildsnummer"/>
          <p:cNvSpPr txBox="1">
            <a:spLocks noGrp="1"/>
          </p:cNvSpPr>
          <p:nvPr>
            <p:ph type="sldNum" sz="quarter" idx="2"/>
          </p:nvPr>
        </p:nvSpPr>
        <p:spPr>
          <a:xfrm>
            <a:off x="5993721" y="5762625"/>
            <a:ext cx="254878" cy="246221"/>
          </a:xfrm>
          <a:prstGeom prst="rect">
            <a:avLst/>
          </a:prstGeom>
        </p:spPr>
        <p:txBody>
          <a:bodyPr lIns="38100" tIns="38100" rIns="38100" bIns="38100"/>
          <a:lstStyle>
            <a:lvl1pPr defTabSz="412750"/>
          </a:lstStyle>
          <a:p>
            <a:fld id="{86CB4B4D-7CA3-9044-876B-883B54F8677D}" type="slidenum">
              <a:t>‹#›</a:t>
            </a:fld>
            <a:endParaRPr/>
          </a:p>
        </p:txBody>
      </p:sp>
    </p:spTree>
    <p:extLst>
      <p:ext uri="{BB962C8B-B14F-4D97-AF65-F5344CB8AC3E}">
        <p14:creationId xmlns:p14="http://schemas.microsoft.com/office/powerpoint/2010/main" val="362082561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4234B8DC-5B8E-BF23-C88C-492924F102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7114AB4-FF89-26F7-11A9-BAE93FD278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89AB81D-9EB9-C70A-D472-B65B27F7B3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0588DAE-AA04-4EE4-8500-EC012E661325}" type="datetimeFigureOut">
              <a:rPr lang="sv-SE" smtClean="0"/>
              <a:t>2024-10-14</a:t>
            </a:fld>
            <a:endParaRPr lang="sv-SE"/>
          </a:p>
        </p:txBody>
      </p:sp>
      <p:sp>
        <p:nvSpPr>
          <p:cNvPr id="5" name="Platshållare för sidfot 4">
            <a:extLst>
              <a:ext uri="{FF2B5EF4-FFF2-40B4-BE49-F238E27FC236}">
                <a16:creationId xmlns:a16="http://schemas.microsoft.com/office/drawing/2014/main" id="{DA52B27A-E103-BBCB-FB74-64C1A25CA2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A523756E-3D56-0DC2-AF5D-8D145601E2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2D8216-8EC2-45A2-B0E2-0606F03CB9A5}" type="slidenum">
              <a:rPr lang="sv-SE" smtClean="0"/>
              <a:t>‹#›</a:t>
            </a:fld>
            <a:endParaRPr lang="sv-SE"/>
          </a:p>
        </p:txBody>
      </p:sp>
    </p:spTree>
    <p:extLst>
      <p:ext uri="{BB962C8B-B14F-4D97-AF65-F5344CB8AC3E}">
        <p14:creationId xmlns:p14="http://schemas.microsoft.com/office/powerpoint/2010/main" val="11366300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2193727" y="178594"/>
            <a:ext cx="7804547" cy="15180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Titeltext</a:t>
            </a:r>
          </a:p>
        </p:txBody>
      </p:sp>
      <p:sp>
        <p:nvSpPr>
          <p:cNvPr id="3" name="Brödtext nivå ett…"/>
          <p:cNvSpPr txBox="1">
            <a:spLocks noGrp="1"/>
          </p:cNvSpPr>
          <p:nvPr>
            <p:ph type="body" idx="1"/>
          </p:nvPr>
        </p:nvSpPr>
        <p:spPr>
          <a:xfrm>
            <a:off x="2193727" y="1821656"/>
            <a:ext cx="7804547" cy="44201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normAutofit/>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txBox="1">
            <a:spLocks noGrp="1"/>
          </p:cNvSpPr>
          <p:nvPr>
            <p:ph type="sldNum" sz="quarter" idx="2"/>
          </p:nvPr>
        </p:nvSpPr>
        <p:spPr>
          <a:xfrm>
            <a:off x="5977052" y="6536531"/>
            <a:ext cx="322203" cy="313546"/>
          </a:xfrm>
          <a:prstGeom prst="rect">
            <a:avLst/>
          </a:prstGeom>
          <a:ln w="12700">
            <a:miter lim="400000"/>
          </a:ln>
        </p:spPr>
        <p:txBody>
          <a:bodyPr wrap="none" lIns="71437" tIns="71437" rIns="71437" bIns="71437">
            <a:spAutoFit/>
          </a:bodyPr>
          <a:lstStyle>
            <a:lvl1pPr>
              <a:defRPr sz="1100" b="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148406843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ransition spd="med"/>
  <p:txStyles>
    <p:titleStyle>
      <a:lvl1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05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1pPr>
      <a:lvl2pPr marL="5278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2pPr>
      <a:lvl3pPr marL="7500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3pPr>
      <a:lvl4pPr marL="9723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4pPr>
      <a:lvl5pPr marL="1194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5pPr>
      <a:lvl6pPr marL="14168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6pPr>
      <a:lvl7pPr marL="16390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7pPr>
      <a:lvl8pPr marL="18613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8pPr>
      <a:lvl9pPr marL="2083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1pPr>
      <a:lvl2pPr marL="0" marR="0" indent="1143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2pPr>
      <a:lvl3pPr marL="0" marR="0" indent="2286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3pPr>
      <a:lvl4pPr marL="0" marR="0" indent="3429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4pPr>
      <a:lvl5pPr marL="0" marR="0" indent="4572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5pPr>
      <a:lvl6pPr marL="0" marR="0" indent="5715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6pPr>
      <a:lvl7pPr marL="0" marR="0" indent="6858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7pPr>
      <a:lvl8pPr marL="0" marR="0" indent="8001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8pPr>
      <a:lvl9pPr marL="0" marR="0" indent="9144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13.xml"/><Relationship Id="rId7" Type="http://schemas.openxmlformats.org/officeDocument/2006/relationships/slide" Target="slide11.xml"/><Relationship Id="rId2" Type="http://schemas.openxmlformats.org/officeDocument/2006/relationships/slide" Target="slide8.xml"/><Relationship Id="rId1" Type="http://schemas.openxmlformats.org/officeDocument/2006/relationships/slideLayout" Target="../slideLayouts/slideLayout1.xml"/><Relationship Id="rId6" Type="http://schemas.openxmlformats.org/officeDocument/2006/relationships/slide" Target="slide9.xml"/><Relationship Id="rId5" Type="http://schemas.openxmlformats.org/officeDocument/2006/relationships/slide" Target="slide7.xml"/><Relationship Id="rId4" Type="http://schemas.openxmlformats.org/officeDocument/2006/relationships/slide" Target="slide12.xml"/><Relationship Id="rId9" Type="http://schemas.openxmlformats.org/officeDocument/2006/relationships/slide" Target="slide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pn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pn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pn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pn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tif"/><Relationship Id="rId2" Type="http://schemas.openxmlformats.org/officeDocument/2006/relationships/image" Target="../media/image4.png"/><Relationship Id="rId1" Type="http://schemas.openxmlformats.org/officeDocument/2006/relationships/slideLayout" Target="../slideLayouts/slideLayout24.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49" y="3811933"/>
            <a:ext cx="9035500"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TRÄNINGSMANUAL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P10-P12</a:t>
            </a:r>
          </a:p>
        </p:txBody>
      </p:sp>
    </p:spTree>
    <p:extLst>
      <p:ext uri="{BB962C8B-B14F-4D97-AF65-F5344CB8AC3E}">
        <p14:creationId xmlns:p14="http://schemas.microsoft.com/office/powerpoint/2010/main" val="27498418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cxnSp>
        <p:nvCxnSpPr>
          <p:cNvPr id="15" name="Rak koppling 14">
            <a:extLst>
              <a:ext uri="{FF2B5EF4-FFF2-40B4-BE49-F238E27FC236}">
                <a16:creationId xmlns:a16="http://schemas.microsoft.com/office/drawing/2014/main" id="{EEFC6B23-06CD-5187-B2AD-75FBFD398A8B}"/>
              </a:ext>
            </a:extLst>
          </p:cNvPr>
          <p:cNvCxnSpPr>
            <a:cxnSpLocks/>
          </p:cNvCxnSpPr>
          <p:nvPr/>
        </p:nvCxnSpPr>
        <p:spPr>
          <a:xfrm>
            <a:off x="5231114" y="4845186"/>
            <a:ext cx="1773512" cy="0"/>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Rak koppling 28">
            <a:extLst>
              <a:ext uri="{FF2B5EF4-FFF2-40B4-BE49-F238E27FC236}">
                <a16:creationId xmlns:a16="http://schemas.microsoft.com/office/drawing/2014/main" id="{9F2105F4-6979-2B37-1D5C-DF02D5466C7D}"/>
              </a:ext>
            </a:extLst>
          </p:cNvPr>
          <p:cNvCxnSpPr>
            <a:cxnSpLocks/>
          </p:cNvCxnSpPr>
          <p:nvPr/>
        </p:nvCxnSpPr>
        <p:spPr>
          <a:xfrm flipV="1">
            <a:off x="4866909" y="2061428"/>
            <a:ext cx="1043154" cy="408696"/>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1" name="Rak koppling 30">
            <a:extLst>
              <a:ext uri="{FF2B5EF4-FFF2-40B4-BE49-F238E27FC236}">
                <a16:creationId xmlns:a16="http://schemas.microsoft.com/office/drawing/2014/main" id="{2E05B8DD-66D9-C255-C5B5-1FD38C560F71}"/>
              </a:ext>
            </a:extLst>
          </p:cNvPr>
          <p:cNvCxnSpPr>
            <a:cxnSpLocks/>
          </p:cNvCxnSpPr>
          <p:nvPr/>
        </p:nvCxnSpPr>
        <p:spPr>
          <a:xfrm flipH="1" flipV="1">
            <a:off x="6238745" y="2061428"/>
            <a:ext cx="1007631" cy="408696"/>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Rak koppling 36">
            <a:extLst>
              <a:ext uri="{FF2B5EF4-FFF2-40B4-BE49-F238E27FC236}">
                <a16:creationId xmlns:a16="http://schemas.microsoft.com/office/drawing/2014/main" id="{06AD3845-367E-4F44-F69D-4A4E1C182C3C}"/>
              </a:ext>
            </a:extLst>
          </p:cNvPr>
          <p:cNvCxnSpPr>
            <a:cxnSpLocks/>
            <a:stCxn id="24" idx="2"/>
          </p:cNvCxnSpPr>
          <p:nvPr/>
        </p:nvCxnSpPr>
        <p:spPr>
          <a:xfrm flipH="1" flipV="1">
            <a:off x="4719891" y="2726857"/>
            <a:ext cx="397451" cy="2337942"/>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9" name="Rak koppling 38">
            <a:extLst>
              <a:ext uri="{FF2B5EF4-FFF2-40B4-BE49-F238E27FC236}">
                <a16:creationId xmlns:a16="http://schemas.microsoft.com/office/drawing/2014/main" id="{BDF75FDF-E444-FB66-9F97-7C30E7184D2E}"/>
              </a:ext>
            </a:extLst>
          </p:cNvPr>
          <p:cNvCxnSpPr>
            <a:cxnSpLocks/>
            <a:stCxn id="26" idx="2"/>
          </p:cNvCxnSpPr>
          <p:nvPr/>
        </p:nvCxnSpPr>
        <p:spPr>
          <a:xfrm flipV="1">
            <a:off x="7018947" y="2692562"/>
            <a:ext cx="447476" cy="2372237"/>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2" name="Rak koppling 41">
            <a:extLst>
              <a:ext uri="{FF2B5EF4-FFF2-40B4-BE49-F238E27FC236}">
                <a16:creationId xmlns:a16="http://schemas.microsoft.com/office/drawing/2014/main" id="{2918203F-D2FE-99D1-7506-F7E8E9728285}"/>
              </a:ext>
            </a:extLst>
          </p:cNvPr>
          <p:cNvCxnSpPr>
            <a:cxnSpLocks/>
            <a:stCxn id="22" idx="2"/>
            <a:endCxn id="14" idx="2"/>
          </p:cNvCxnSpPr>
          <p:nvPr/>
        </p:nvCxnSpPr>
        <p:spPr>
          <a:xfrm flipV="1">
            <a:off x="6056158" y="2744505"/>
            <a:ext cx="1279871" cy="950385"/>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4" name="Rak koppling 43">
            <a:extLst>
              <a:ext uri="{FF2B5EF4-FFF2-40B4-BE49-F238E27FC236}">
                <a16:creationId xmlns:a16="http://schemas.microsoft.com/office/drawing/2014/main" id="{66A37F9E-F78A-9E11-7FF5-9B2D7E0359C1}"/>
              </a:ext>
            </a:extLst>
          </p:cNvPr>
          <p:cNvCxnSpPr>
            <a:cxnSpLocks/>
            <a:stCxn id="22" idx="2"/>
          </p:cNvCxnSpPr>
          <p:nvPr/>
        </p:nvCxnSpPr>
        <p:spPr>
          <a:xfrm flipH="1" flipV="1">
            <a:off x="4913688" y="2740139"/>
            <a:ext cx="1142470" cy="954751"/>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48" name="Rak koppling 47">
            <a:extLst>
              <a:ext uri="{FF2B5EF4-FFF2-40B4-BE49-F238E27FC236}">
                <a16:creationId xmlns:a16="http://schemas.microsoft.com/office/drawing/2014/main" id="{AAC9BBEA-0B07-EFF3-BA39-2D3A70097F07}"/>
              </a:ext>
            </a:extLst>
          </p:cNvPr>
          <p:cNvCxnSpPr>
            <a:cxnSpLocks/>
            <a:endCxn id="2" idx="2"/>
          </p:cNvCxnSpPr>
          <p:nvPr/>
        </p:nvCxnSpPr>
        <p:spPr>
          <a:xfrm flipH="1" flipV="1">
            <a:off x="6056158" y="2160259"/>
            <a:ext cx="989210" cy="2492426"/>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0" name="Rak koppling 49">
            <a:extLst>
              <a:ext uri="{FF2B5EF4-FFF2-40B4-BE49-F238E27FC236}">
                <a16:creationId xmlns:a16="http://schemas.microsoft.com/office/drawing/2014/main" id="{67A0C2F7-ABE9-F92B-9997-2ECE4A8C3299}"/>
              </a:ext>
            </a:extLst>
          </p:cNvPr>
          <p:cNvCxnSpPr>
            <a:cxnSpLocks/>
            <a:endCxn id="22" idx="2"/>
          </p:cNvCxnSpPr>
          <p:nvPr/>
        </p:nvCxnSpPr>
        <p:spPr>
          <a:xfrm flipH="1" flipV="1">
            <a:off x="6056158" y="3694890"/>
            <a:ext cx="846775" cy="1014623"/>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2" name="Rak koppling 51">
            <a:extLst>
              <a:ext uri="{FF2B5EF4-FFF2-40B4-BE49-F238E27FC236}">
                <a16:creationId xmlns:a16="http://schemas.microsoft.com/office/drawing/2014/main" id="{D878A533-DE77-7A60-221D-AFB64A87782A}"/>
              </a:ext>
            </a:extLst>
          </p:cNvPr>
          <p:cNvCxnSpPr>
            <a:cxnSpLocks/>
            <a:stCxn id="22" idx="2"/>
          </p:cNvCxnSpPr>
          <p:nvPr/>
        </p:nvCxnSpPr>
        <p:spPr>
          <a:xfrm flipH="1">
            <a:off x="5241356" y="3694890"/>
            <a:ext cx="814802" cy="1006167"/>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pic>
        <p:nvPicPr>
          <p:cNvPr id="2" name="Bildobjekt 1" descr="En bild som visar person, skjorta, spelare&#10;&#10;Automatiskt genererad beskrivning">
            <a:extLst>
              <a:ext uri="{FF2B5EF4-FFF2-40B4-BE49-F238E27FC236}">
                <a16:creationId xmlns:a16="http://schemas.microsoft.com/office/drawing/2014/main" id="{8038449F-22BE-CE81-9986-A6091D623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755" y="1655043"/>
            <a:ext cx="662805" cy="505216"/>
          </a:xfrm>
          <a:prstGeom prst="rect">
            <a:avLst/>
          </a:prstGeom>
        </p:spPr>
      </p:pic>
      <p:pic>
        <p:nvPicPr>
          <p:cNvPr id="14" name="Bildobjekt 13" descr="En bild som visar person, skjorta, spelare&#10;&#10;Automatiskt genererad beskrivning">
            <a:extLst>
              <a:ext uri="{FF2B5EF4-FFF2-40B4-BE49-F238E27FC236}">
                <a16:creationId xmlns:a16="http://schemas.microsoft.com/office/drawing/2014/main" id="{992910A3-78FC-F56D-2EF8-86C56C604E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4626" y="2239289"/>
            <a:ext cx="662805" cy="505216"/>
          </a:xfrm>
          <a:prstGeom prst="rect">
            <a:avLst/>
          </a:prstGeom>
        </p:spPr>
      </p:pic>
      <p:pic>
        <p:nvPicPr>
          <p:cNvPr id="17" name="Bildobjekt 16" descr="En bild som visar person, skjorta, spelare&#10;&#10;Automatiskt genererad beskrivning">
            <a:extLst>
              <a:ext uri="{FF2B5EF4-FFF2-40B4-BE49-F238E27FC236}">
                <a16:creationId xmlns:a16="http://schemas.microsoft.com/office/drawing/2014/main" id="{A94A0AAD-A160-C548-9A9C-B94F95C01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4900" y="2295928"/>
            <a:ext cx="662805" cy="505216"/>
          </a:xfrm>
          <a:prstGeom prst="rect">
            <a:avLst/>
          </a:prstGeom>
        </p:spPr>
      </p:pic>
      <p:pic>
        <p:nvPicPr>
          <p:cNvPr id="22" name="Bildobjekt 21" descr="En bild som visar person, skjorta, spelare&#10;&#10;Automatiskt genererad beskrivning">
            <a:extLst>
              <a:ext uri="{FF2B5EF4-FFF2-40B4-BE49-F238E27FC236}">
                <a16:creationId xmlns:a16="http://schemas.microsoft.com/office/drawing/2014/main" id="{5987CA9B-406C-AF1D-E559-AA42C95FAD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4755" y="3189674"/>
            <a:ext cx="662805" cy="505216"/>
          </a:xfrm>
          <a:prstGeom prst="rect">
            <a:avLst/>
          </a:prstGeom>
        </p:spPr>
      </p:pic>
      <p:pic>
        <p:nvPicPr>
          <p:cNvPr id="24" name="Bildobjekt 23" descr="En bild som visar person, skjorta, spelare&#10;&#10;Automatiskt genererad beskrivning">
            <a:extLst>
              <a:ext uri="{FF2B5EF4-FFF2-40B4-BE49-F238E27FC236}">
                <a16:creationId xmlns:a16="http://schemas.microsoft.com/office/drawing/2014/main" id="{893AC9BB-A5DD-3E4A-6C74-20B95526BE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5939" y="4559583"/>
            <a:ext cx="662805" cy="505216"/>
          </a:xfrm>
          <a:prstGeom prst="rect">
            <a:avLst/>
          </a:prstGeom>
        </p:spPr>
      </p:pic>
      <p:pic>
        <p:nvPicPr>
          <p:cNvPr id="26" name="Bildobjekt 25" descr="En bild som visar person, skjorta, spelare&#10;&#10;Automatiskt genererad beskrivning">
            <a:extLst>
              <a:ext uri="{FF2B5EF4-FFF2-40B4-BE49-F238E27FC236}">
                <a16:creationId xmlns:a16="http://schemas.microsoft.com/office/drawing/2014/main" id="{64B81739-6472-13B3-B626-09F73A655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7544" y="4559583"/>
            <a:ext cx="662805" cy="505216"/>
          </a:xfrm>
          <a:prstGeom prst="rect">
            <a:avLst/>
          </a:prstGeom>
        </p:spPr>
      </p:pic>
      <p:pic>
        <p:nvPicPr>
          <p:cNvPr id="30" name="Bildobjekt 29" descr="En bild som visar person, klädsel, fotbeklädnader, Sportuniform&#10;&#10;Automatiskt genererad beskrivning">
            <a:extLst>
              <a:ext uri="{FF2B5EF4-FFF2-40B4-BE49-F238E27FC236}">
                <a16:creationId xmlns:a16="http://schemas.microsoft.com/office/drawing/2014/main" id="{F3F8429B-8E41-D6BB-5D4E-B134D25B9880}"/>
              </a:ext>
            </a:extLst>
          </p:cNvPr>
          <p:cNvPicPr>
            <a:picLocks noChangeAspect="1"/>
          </p:cNvPicPr>
          <p:nvPr/>
        </p:nvPicPr>
        <p:blipFill rotWithShape="1">
          <a:blip r:embed="rId3">
            <a:extLst>
              <a:ext uri="{28A0092B-C50C-407E-A947-70E740481C1C}">
                <a14:useLocalDpi xmlns:a14="http://schemas.microsoft.com/office/drawing/2010/main" val="0"/>
              </a:ext>
            </a:extLst>
          </a:blip>
          <a:srcRect l="20476" t="17791" r="20209" b="49731"/>
          <a:stretch/>
        </p:blipFill>
        <p:spPr>
          <a:xfrm>
            <a:off x="5646726" y="5584724"/>
            <a:ext cx="898547" cy="715428"/>
          </a:xfrm>
          <a:prstGeom prst="rect">
            <a:avLst/>
          </a:prstGeom>
        </p:spPr>
      </p:pic>
      <p:sp>
        <p:nvSpPr>
          <p:cNvPr id="3" name="textruta 2">
            <a:extLst>
              <a:ext uri="{FF2B5EF4-FFF2-40B4-BE49-F238E27FC236}">
                <a16:creationId xmlns:a16="http://schemas.microsoft.com/office/drawing/2014/main" id="{CEEAE9D6-35FE-A7A3-68C0-42C2E473C507}"/>
              </a:ext>
            </a:extLst>
          </p:cNvPr>
          <p:cNvSpPr txBox="1"/>
          <p:nvPr/>
        </p:nvSpPr>
        <p:spPr>
          <a:xfrm>
            <a:off x="4681421" y="379295"/>
            <a:ext cx="2829158" cy="400110"/>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VÅR IDENTITET</a:t>
            </a:r>
          </a:p>
        </p:txBody>
      </p:sp>
      <p:sp>
        <p:nvSpPr>
          <p:cNvPr id="4" name="textruta 3">
            <a:extLst>
              <a:ext uri="{FF2B5EF4-FFF2-40B4-BE49-F238E27FC236}">
                <a16:creationId xmlns:a16="http://schemas.microsoft.com/office/drawing/2014/main" id="{0885B3D0-34C2-36E8-403D-7852140F910D}"/>
              </a:ext>
            </a:extLst>
          </p:cNvPr>
          <p:cNvSpPr txBox="1"/>
          <p:nvPr/>
        </p:nvSpPr>
        <p:spPr>
          <a:xfrm>
            <a:off x="422579" y="1256601"/>
            <a:ext cx="2829158" cy="1077218"/>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DIAGONALA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Passningar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Understöd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Löpningar</a:t>
            </a:r>
          </a:p>
        </p:txBody>
      </p:sp>
      <p:sp>
        <p:nvSpPr>
          <p:cNvPr id="5" name="textruta 4">
            <a:extLst>
              <a:ext uri="{FF2B5EF4-FFF2-40B4-BE49-F238E27FC236}">
                <a16:creationId xmlns:a16="http://schemas.microsoft.com/office/drawing/2014/main" id="{61FE4704-D5CB-A6C9-3D66-DE6218F81B2B}"/>
              </a:ext>
            </a:extLst>
          </p:cNvPr>
          <p:cNvSpPr txBox="1"/>
          <p:nvPr/>
        </p:nvSpPr>
        <p:spPr>
          <a:xfrm>
            <a:off x="8606454" y="1256601"/>
            <a:ext cx="2829158" cy="1077218"/>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TEMPOSTYRANDE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Långsamt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Snabbt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Explodera</a:t>
            </a:r>
          </a:p>
        </p:txBody>
      </p:sp>
      <p:sp>
        <p:nvSpPr>
          <p:cNvPr id="6" name="textruta 5">
            <a:extLst>
              <a:ext uri="{FF2B5EF4-FFF2-40B4-BE49-F238E27FC236}">
                <a16:creationId xmlns:a16="http://schemas.microsoft.com/office/drawing/2014/main" id="{BFC7F79B-C097-8141-679C-EB3C83DDFE5C}"/>
              </a:ext>
            </a:extLst>
          </p:cNvPr>
          <p:cNvSpPr txBox="1"/>
          <p:nvPr/>
        </p:nvSpPr>
        <p:spPr>
          <a:xfrm rot="21243555">
            <a:off x="473252" y="5076892"/>
            <a:ext cx="4261650" cy="1015663"/>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Du skapar yta framför dig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Du gör rörelser utifrån vad som händer i spelet</a:t>
            </a:r>
          </a:p>
        </p:txBody>
      </p:sp>
      <p:sp>
        <p:nvSpPr>
          <p:cNvPr id="7" name="Sexhörning 6">
            <a:extLst>
              <a:ext uri="{FF2B5EF4-FFF2-40B4-BE49-F238E27FC236}">
                <a16:creationId xmlns:a16="http://schemas.microsoft.com/office/drawing/2014/main" id="{F1D9A21A-40A3-EF80-4D9C-EFA5331CC40F}"/>
              </a:ext>
            </a:extLst>
          </p:cNvPr>
          <p:cNvSpPr/>
          <p:nvPr/>
        </p:nvSpPr>
        <p:spPr>
          <a:xfrm>
            <a:off x="8790819" y="740790"/>
            <a:ext cx="2460429" cy="2108840"/>
          </a:xfrm>
          <a:prstGeom prst="hexagon">
            <a:avLst/>
          </a:prstGeom>
          <a:noFill/>
          <a:ln w="63500" cmpd="dbl">
            <a:solidFill>
              <a:srgbClr val="0070C0"/>
            </a:solidFill>
          </a:ln>
          <a:effectLst>
            <a:innerShdw blurRad="101600" dist="139700" dir="5400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Sexhörning 7">
            <a:extLst>
              <a:ext uri="{FF2B5EF4-FFF2-40B4-BE49-F238E27FC236}">
                <a16:creationId xmlns:a16="http://schemas.microsoft.com/office/drawing/2014/main" id="{05F0A62C-BA37-6F90-FCDF-0D13F08C6B36}"/>
              </a:ext>
            </a:extLst>
          </p:cNvPr>
          <p:cNvSpPr/>
          <p:nvPr/>
        </p:nvSpPr>
        <p:spPr>
          <a:xfrm>
            <a:off x="680487" y="717849"/>
            <a:ext cx="2460429" cy="2108840"/>
          </a:xfrm>
          <a:prstGeom prst="hexagon">
            <a:avLst/>
          </a:prstGeom>
          <a:noFill/>
          <a:ln w="63500" cmpd="dbl">
            <a:solidFill>
              <a:srgbClr val="0070C0"/>
            </a:solidFill>
          </a:ln>
          <a:effectLst>
            <a:innerShdw blurRad="101600" dist="139700" dir="5400000">
              <a:schemeClr val="tx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8" name="Rak koppling 37">
            <a:extLst>
              <a:ext uri="{FF2B5EF4-FFF2-40B4-BE49-F238E27FC236}">
                <a16:creationId xmlns:a16="http://schemas.microsoft.com/office/drawing/2014/main" id="{FA46F998-86A4-1D1A-A5D8-BAF72256AA0C}"/>
              </a:ext>
            </a:extLst>
          </p:cNvPr>
          <p:cNvCxnSpPr>
            <a:cxnSpLocks/>
            <a:endCxn id="2" idx="2"/>
          </p:cNvCxnSpPr>
          <p:nvPr/>
        </p:nvCxnSpPr>
        <p:spPr>
          <a:xfrm flipV="1">
            <a:off x="5115040" y="2160259"/>
            <a:ext cx="941118" cy="2601325"/>
          </a:xfrm>
          <a:prstGeom prst="line">
            <a:avLst/>
          </a:prstGeom>
          <a:ln w="3810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8810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repeatCount="indefinite" fill="remove" nodeType="withEffect">
                                  <p:stCondLst>
                                    <p:cond delay="0"/>
                                  </p:stCondLst>
                                  <p:endCondLst>
                                    <p:cond evt="onNext" delay="0">
                                      <p:tgtEl>
                                        <p:sldTgt/>
                                      </p:tgtEl>
                                    </p:cond>
                                  </p:end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20000" fill="hold"/>
                                        <p:tgtEl>
                                          <p:spTgt spid="30"/>
                                        </p:tgtEl>
                                        <p:attrNameLst>
                                          <p:attrName>ppt_x</p:attrName>
                                        </p:attrNameLst>
                                      </p:cBhvr>
                                      <p:tavLst>
                                        <p:tav tm="0">
                                          <p:val>
                                            <p:strVal val="#ppt_x"/>
                                          </p:val>
                                        </p:tav>
                                        <p:tav tm="100000">
                                          <p:val>
                                            <p:strVal val="#ppt_x"/>
                                          </p:val>
                                        </p:tav>
                                      </p:tavLst>
                                    </p:anim>
                                    <p:anim calcmode="lin" valueType="num">
                                      <p:cBhvr additive="base">
                                        <p:cTn id="8" dur="20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7" name="Platshållare för innehåll 4">
            <a:extLst>
              <a:ext uri="{FF2B5EF4-FFF2-40B4-BE49-F238E27FC236}">
                <a16:creationId xmlns:a16="http://schemas.microsoft.com/office/drawing/2014/main" id="{734207DD-82D0-8D46-DCED-49407F9C1F9F}"/>
              </a:ext>
            </a:extLst>
          </p:cNvPr>
          <p:cNvSpPr txBox="1">
            <a:spLocks/>
          </p:cNvSpPr>
          <p:nvPr/>
        </p:nvSpPr>
        <p:spPr>
          <a:xfrm>
            <a:off x="3666460" y="1623160"/>
            <a:ext cx="4859079" cy="390482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1.GLÄDJE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Skapa en miljö och ett innehåll i träning som väcker nyfikenhet och intresse hos ungdomarna.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2. INDIVIDUELL UTVECKLING</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Grunden är redan lagd om man kan fånga ungdomarnas intresse och nyfikenhet. Det gäller att stimulera utvecklingen med ett bra innehåll i träningen. Mer spelövningar och mindre styrda drillövningar. Ledaren måste fokusera på utveckling och inte på matchresultat.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3. RESULTAT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Med rätt ordning på punkterna så kommer resultatet sist. Men det bästa är att du i slutändan får fantastiska resultat. Både i spelarnas utveckling som i matchresultaten och inte minst i antalet spelare som satsar vidare!</a:t>
            </a:r>
          </a:p>
        </p:txBody>
      </p:sp>
    </p:spTree>
    <p:extLst>
      <p:ext uri="{BB962C8B-B14F-4D97-AF65-F5344CB8AC3E}">
        <p14:creationId xmlns:p14="http://schemas.microsoft.com/office/powerpoint/2010/main" val="3514289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7" name="Platshållare för innehåll 4">
            <a:extLst>
              <a:ext uri="{FF2B5EF4-FFF2-40B4-BE49-F238E27FC236}">
                <a16:creationId xmlns:a16="http://schemas.microsoft.com/office/drawing/2014/main" id="{734207DD-82D0-8D46-DCED-49407F9C1F9F}"/>
              </a:ext>
            </a:extLst>
          </p:cNvPr>
          <p:cNvSpPr txBox="1">
            <a:spLocks/>
          </p:cNvSpPr>
          <p:nvPr/>
        </p:nvSpPr>
        <p:spPr>
          <a:xfrm>
            <a:off x="3349217" y="401173"/>
            <a:ext cx="5493561" cy="202632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Snabbaste inlärningen genom</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1"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Play- to -</a:t>
            </a:r>
            <a:r>
              <a:rPr kumimoji="0" lang="sv-SE" sz="1400" b="1" i="1"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rPr>
              <a:t>learn</a:t>
            </a:r>
            <a:r>
              <a:rPr kumimoji="0" lang="sv-SE" sz="1400" b="1" i="1"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filosofin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75% spelmoment i träning</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I särklass det bästa och snabbaste sättet till utveckling</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14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14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
        <p:nvSpPr>
          <p:cNvPr id="2" name="Platshållare för innehåll 4">
            <a:extLst>
              <a:ext uri="{FF2B5EF4-FFF2-40B4-BE49-F238E27FC236}">
                <a16:creationId xmlns:a16="http://schemas.microsoft.com/office/drawing/2014/main" id="{3BCFEB29-B43B-BB0C-B0FB-6B8064C8DE22}"/>
              </a:ext>
            </a:extLst>
          </p:cNvPr>
          <p:cNvSpPr txBox="1">
            <a:spLocks/>
          </p:cNvSpPr>
          <p:nvPr/>
        </p:nvSpPr>
        <p:spPr>
          <a:xfrm>
            <a:off x="2910915" y="2005994"/>
            <a:ext cx="6370167" cy="26079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BASEN I VÅR SPELARUTBILDNING - SMÅLAGSSPEL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Smålagsspel i alla möjliga former är hjärtat i vårt träningsupplägg.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Smålagsspelen kan varieras med hjälp av planstorlek, indelning av zoner, regler, med eller utan målvakter och det behöver inte vara riktningsbestämt.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Trygga, kreativa spelare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Vågar ta egna beslut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Får chansen att nå maxpotential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Speldominerande träning är rolig och skapar nyfikenhet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SPELAREN STÅR I CENTRUM</a:t>
            </a:r>
          </a:p>
        </p:txBody>
      </p:sp>
      <p:sp>
        <p:nvSpPr>
          <p:cNvPr id="3" name="Platshållare för innehåll 4">
            <a:extLst>
              <a:ext uri="{FF2B5EF4-FFF2-40B4-BE49-F238E27FC236}">
                <a16:creationId xmlns:a16="http://schemas.microsoft.com/office/drawing/2014/main" id="{0E375144-3732-03E1-917E-687734092A57}"/>
              </a:ext>
            </a:extLst>
          </p:cNvPr>
          <p:cNvSpPr txBox="1">
            <a:spLocks/>
          </p:cNvSpPr>
          <p:nvPr/>
        </p:nvSpPr>
        <p:spPr>
          <a:xfrm>
            <a:off x="1471785" y="4770937"/>
            <a:ext cx="9248424" cy="144778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1"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SKAPAR EN MILJÖ SOM STIMULERAR KREATIVITET OCH SPELFÖRSTÅELSE SKAPAR KREATIVA SPELARE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1"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SKAPA SPELARE SOM HAR LÄTTARE FÖR ATT TA EGNA BESLUT SKAPAR MOTIVERADE SPELARE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1"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SKAPAR SPELARE SOM GES MÖJLIGHET ATT NÅ SIN MAXPOTENTIAL</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1400" b="1" i="1" u="none" strike="noStrike" kern="1200" cap="none" spc="0" normalizeH="0" baseline="0" noProof="0" dirty="0">
                <a:ln>
                  <a:noFill/>
                </a:ln>
                <a:solidFill>
                  <a:srgbClr val="FFFFFF"/>
                </a:solidFill>
                <a:effectLst/>
                <a:uLnTx/>
                <a:uFillTx/>
                <a:latin typeface="Arial Nova" panose="020B0504020202020204" pitchFamily="34" charset="0"/>
                <a:ea typeface="+mn-ea"/>
                <a:cs typeface="+mn-cs"/>
              </a:rPr>
              <a:t>SKAPAR SPELARE SOM ÄR TRYGGA BEROENDE PÅ DELAKTIGHET I PROBLEMLÖSNINGAR</a:t>
            </a:r>
          </a:p>
        </p:txBody>
      </p:sp>
      <p:sp>
        <p:nvSpPr>
          <p:cNvPr id="4" name="Rektangel: rundade hörn 3">
            <a:extLst>
              <a:ext uri="{FF2B5EF4-FFF2-40B4-BE49-F238E27FC236}">
                <a16:creationId xmlns:a16="http://schemas.microsoft.com/office/drawing/2014/main" id="{38AAE52E-4629-329F-2142-EBCAD9CF9225}"/>
              </a:ext>
            </a:extLst>
          </p:cNvPr>
          <p:cNvSpPr/>
          <p:nvPr/>
        </p:nvSpPr>
        <p:spPr>
          <a:xfrm>
            <a:off x="1194318" y="4613901"/>
            <a:ext cx="10179698" cy="1604821"/>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70367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3" name="textruta 2">
            <a:hlinkClick r:id="rId2" action="ppaction://hlinksldjump"/>
            <a:extLst>
              <a:ext uri="{FF2B5EF4-FFF2-40B4-BE49-F238E27FC236}">
                <a16:creationId xmlns:a16="http://schemas.microsoft.com/office/drawing/2014/main" id="{07C45CE8-5BE8-100D-8976-637514109004}"/>
              </a:ext>
            </a:extLst>
          </p:cNvPr>
          <p:cNvSpPr txBox="1"/>
          <p:nvPr/>
        </p:nvSpPr>
        <p:spPr>
          <a:xfrm>
            <a:off x="1751583" y="1460005"/>
            <a:ext cx="1442804" cy="738664"/>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TRÄNARENS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BETEENDEN INNAN TRÄNING</a:t>
            </a:r>
          </a:p>
        </p:txBody>
      </p:sp>
      <p:sp>
        <p:nvSpPr>
          <p:cNvPr id="4" name="textruta 3">
            <a:hlinkClick r:id="rId3" action="ppaction://hlinksldjump"/>
            <a:extLst>
              <a:ext uri="{FF2B5EF4-FFF2-40B4-BE49-F238E27FC236}">
                <a16:creationId xmlns:a16="http://schemas.microsoft.com/office/drawing/2014/main" id="{44437888-FDFE-B23E-89AD-291EBD82E86E}"/>
              </a:ext>
            </a:extLst>
          </p:cNvPr>
          <p:cNvSpPr txBox="1"/>
          <p:nvPr/>
        </p:nvSpPr>
        <p:spPr>
          <a:xfrm>
            <a:off x="1751583" y="2797802"/>
            <a:ext cx="1442804"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REFLEKTION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PÅ PLANEN</a:t>
            </a:r>
          </a:p>
        </p:txBody>
      </p:sp>
      <p:sp>
        <p:nvSpPr>
          <p:cNvPr id="5" name="textruta 4">
            <a:hlinkClick r:id="rId4" action="ppaction://hlinksldjump"/>
            <a:extLst>
              <a:ext uri="{FF2B5EF4-FFF2-40B4-BE49-F238E27FC236}">
                <a16:creationId xmlns:a16="http://schemas.microsoft.com/office/drawing/2014/main" id="{9526A0C7-E1F3-2099-3AD6-3C6BF4B18DB4}"/>
              </a:ext>
            </a:extLst>
          </p:cNvPr>
          <p:cNvSpPr txBox="1"/>
          <p:nvPr/>
        </p:nvSpPr>
        <p:spPr>
          <a:xfrm>
            <a:off x="1608295" y="4050961"/>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ÖVERGRIPANDE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PEDAGOGIK</a:t>
            </a:r>
          </a:p>
        </p:txBody>
      </p:sp>
      <p:sp>
        <p:nvSpPr>
          <p:cNvPr id="6" name="textruta 5">
            <a:hlinkClick r:id="" action="ppaction://noaction"/>
            <a:extLst>
              <a:ext uri="{FF2B5EF4-FFF2-40B4-BE49-F238E27FC236}">
                <a16:creationId xmlns:a16="http://schemas.microsoft.com/office/drawing/2014/main" id="{CCEC4F78-7A03-8F10-08BC-D4C7E1433B06}"/>
              </a:ext>
            </a:extLst>
          </p:cNvPr>
          <p:cNvSpPr txBox="1"/>
          <p:nvPr/>
        </p:nvSpPr>
        <p:spPr>
          <a:xfrm>
            <a:off x="1639817" y="5304120"/>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TRÄNING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OMSTÄLLNING</a:t>
            </a:r>
          </a:p>
        </p:txBody>
      </p:sp>
      <p:sp>
        <p:nvSpPr>
          <p:cNvPr id="7" name="textruta 6">
            <a:hlinkClick r:id="rId5" action="ppaction://hlinksldjump"/>
            <a:extLst>
              <a:ext uri="{FF2B5EF4-FFF2-40B4-BE49-F238E27FC236}">
                <a16:creationId xmlns:a16="http://schemas.microsoft.com/office/drawing/2014/main" id="{9683576F-5326-A20A-3F1B-9DA741D0F6ED}"/>
              </a:ext>
            </a:extLst>
          </p:cNvPr>
          <p:cNvSpPr txBox="1"/>
          <p:nvPr/>
        </p:nvSpPr>
        <p:spPr>
          <a:xfrm>
            <a:off x="4128971" y="1486421"/>
            <a:ext cx="1442804" cy="738664"/>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TRÄNARENS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ARBETSSÄTT I TRÄNING</a:t>
            </a:r>
          </a:p>
        </p:txBody>
      </p:sp>
      <p:sp>
        <p:nvSpPr>
          <p:cNvPr id="8" name="textruta 7">
            <a:hlinkClick r:id="rId6" action="ppaction://hlinksldjump"/>
            <a:extLst>
              <a:ext uri="{FF2B5EF4-FFF2-40B4-BE49-F238E27FC236}">
                <a16:creationId xmlns:a16="http://schemas.microsoft.com/office/drawing/2014/main" id="{C8DB8523-1329-19ED-69EF-D8CAAAF0E0AD}"/>
              </a:ext>
            </a:extLst>
          </p:cNvPr>
          <p:cNvSpPr txBox="1"/>
          <p:nvPr/>
        </p:nvSpPr>
        <p:spPr>
          <a:xfrm>
            <a:off x="4128971" y="2828836"/>
            <a:ext cx="1442804"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SAMLING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EFTER ÖVNING</a:t>
            </a:r>
          </a:p>
        </p:txBody>
      </p:sp>
      <p:sp>
        <p:nvSpPr>
          <p:cNvPr id="9" name="textruta 8">
            <a:hlinkClick r:id="rId3" action="ppaction://hlinksldjump"/>
            <a:extLst>
              <a:ext uri="{FF2B5EF4-FFF2-40B4-BE49-F238E27FC236}">
                <a16:creationId xmlns:a16="http://schemas.microsoft.com/office/drawing/2014/main" id="{EAE1AF94-C49B-40F7-3FCF-A53101501D4A}"/>
              </a:ext>
            </a:extLst>
          </p:cNvPr>
          <p:cNvSpPr txBox="1"/>
          <p:nvPr/>
        </p:nvSpPr>
        <p:spPr>
          <a:xfrm>
            <a:off x="3959474" y="4050961"/>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FRÅGA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ELLER INSTRUERA</a:t>
            </a:r>
          </a:p>
        </p:txBody>
      </p:sp>
      <p:sp>
        <p:nvSpPr>
          <p:cNvPr id="10" name="textruta 9">
            <a:hlinkClick r:id="" action="ppaction://noaction"/>
            <a:extLst>
              <a:ext uri="{FF2B5EF4-FFF2-40B4-BE49-F238E27FC236}">
                <a16:creationId xmlns:a16="http://schemas.microsoft.com/office/drawing/2014/main" id="{FAA61F36-1953-BDEF-DF1D-599149F0E019}"/>
              </a:ext>
            </a:extLst>
          </p:cNvPr>
          <p:cNvSpPr txBox="1"/>
          <p:nvPr/>
        </p:nvSpPr>
        <p:spPr>
          <a:xfrm>
            <a:off x="3979130" y="5219481"/>
            <a:ext cx="1755589" cy="738664"/>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TRÄNING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FÖRHINDRA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SPELUPPBYGGNAD</a:t>
            </a:r>
          </a:p>
        </p:txBody>
      </p:sp>
      <p:sp>
        <p:nvSpPr>
          <p:cNvPr id="11" name="textruta 10">
            <a:hlinkClick r:id="rId7" action="ppaction://hlinksldjump"/>
            <a:extLst>
              <a:ext uri="{FF2B5EF4-FFF2-40B4-BE49-F238E27FC236}">
                <a16:creationId xmlns:a16="http://schemas.microsoft.com/office/drawing/2014/main" id="{AA997354-60EE-E6C0-5D60-B450E0979B4A}"/>
              </a:ext>
            </a:extLst>
          </p:cNvPr>
          <p:cNvSpPr txBox="1"/>
          <p:nvPr/>
        </p:nvSpPr>
        <p:spPr>
          <a:xfrm>
            <a:off x="6499807" y="1544643"/>
            <a:ext cx="1442804"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SAMLING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INNAN ÖVNING</a:t>
            </a:r>
          </a:p>
        </p:txBody>
      </p:sp>
      <p:sp>
        <p:nvSpPr>
          <p:cNvPr id="12" name="textruta 11">
            <a:hlinkClick r:id="rId8" action="ppaction://hlinksldjump"/>
            <a:extLst>
              <a:ext uri="{FF2B5EF4-FFF2-40B4-BE49-F238E27FC236}">
                <a16:creationId xmlns:a16="http://schemas.microsoft.com/office/drawing/2014/main" id="{CA0BEE11-9AB7-1B3D-6EF3-1ABFD866DB6C}"/>
              </a:ext>
            </a:extLst>
          </p:cNvPr>
          <p:cNvSpPr txBox="1"/>
          <p:nvPr/>
        </p:nvSpPr>
        <p:spPr>
          <a:xfrm>
            <a:off x="6270400" y="2820000"/>
            <a:ext cx="1901618"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VILKEN FEEDBACK BEHÖVER SPELARNA?</a:t>
            </a:r>
          </a:p>
        </p:txBody>
      </p:sp>
      <p:sp>
        <p:nvSpPr>
          <p:cNvPr id="13" name="textruta 12">
            <a:hlinkClick r:id="" action="ppaction://noaction"/>
            <a:extLst>
              <a:ext uri="{FF2B5EF4-FFF2-40B4-BE49-F238E27FC236}">
                <a16:creationId xmlns:a16="http://schemas.microsoft.com/office/drawing/2014/main" id="{EFE37EC3-A2B8-594D-D74B-2AB69B6B78CC}"/>
              </a:ext>
            </a:extLst>
          </p:cNvPr>
          <p:cNvSpPr txBox="1"/>
          <p:nvPr/>
        </p:nvSpPr>
        <p:spPr>
          <a:xfrm>
            <a:off x="6310653" y="4038000"/>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TRÄNING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KAGM</a:t>
            </a:r>
          </a:p>
        </p:txBody>
      </p:sp>
      <p:sp>
        <p:nvSpPr>
          <p:cNvPr id="14" name="textruta 13">
            <a:hlinkClick r:id="rId9" action="ppaction://hlinksldjump"/>
            <a:extLst>
              <a:ext uri="{FF2B5EF4-FFF2-40B4-BE49-F238E27FC236}">
                <a16:creationId xmlns:a16="http://schemas.microsoft.com/office/drawing/2014/main" id="{1E5AEAE7-EB2E-1D9F-6F06-860C7241E366}"/>
              </a:ext>
            </a:extLst>
          </p:cNvPr>
          <p:cNvSpPr txBox="1"/>
          <p:nvPr/>
        </p:nvSpPr>
        <p:spPr>
          <a:xfrm>
            <a:off x="6310653" y="5278196"/>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SPELARNAS FOTBOLLSAKTIONER</a:t>
            </a:r>
          </a:p>
        </p:txBody>
      </p:sp>
      <p:sp>
        <p:nvSpPr>
          <p:cNvPr id="15" name="textruta 14">
            <a:hlinkClick r:id="rId2" action="ppaction://hlinksldjump"/>
            <a:extLst>
              <a:ext uri="{FF2B5EF4-FFF2-40B4-BE49-F238E27FC236}">
                <a16:creationId xmlns:a16="http://schemas.microsoft.com/office/drawing/2014/main" id="{DFAAADE0-FD62-8AE4-FA60-21D2BBE7DA31}"/>
              </a:ext>
            </a:extLst>
          </p:cNvPr>
          <p:cNvSpPr txBox="1"/>
          <p:nvPr/>
        </p:nvSpPr>
        <p:spPr>
          <a:xfrm>
            <a:off x="8883748" y="1540489"/>
            <a:ext cx="1442804"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SAMLING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UNDER ÖVNING</a:t>
            </a:r>
          </a:p>
        </p:txBody>
      </p:sp>
      <p:sp>
        <p:nvSpPr>
          <p:cNvPr id="16" name="textruta 15">
            <a:hlinkClick r:id="rId7" action="ppaction://hlinksldjump"/>
            <a:extLst>
              <a:ext uri="{FF2B5EF4-FFF2-40B4-BE49-F238E27FC236}">
                <a16:creationId xmlns:a16="http://schemas.microsoft.com/office/drawing/2014/main" id="{6D5F99C7-ECE6-4116-7469-4EEDDB208BB5}"/>
              </a:ext>
            </a:extLst>
          </p:cNvPr>
          <p:cNvSpPr txBox="1"/>
          <p:nvPr/>
        </p:nvSpPr>
        <p:spPr>
          <a:xfrm>
            <a:off x="8771982" y="2828835"/>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SAMLING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EFTER TRÄNING</a:t>
            </a:r>
          </a:p>
        </p:txBody>
      </p:sp>
      <p:sp>
        <p:nvSpPr>
          <p:cNvPr id="17" name="textruta 16">
            <a:hlinkClick r:id="" action="ppaction://noaction"/>
            <a:extLst>
              <a:ext uri="{FF2B5EF4-FFF2-40B4-BE49-F238E27FC236}">
                <a16:creationId xmlns:a16="http://schemas.microsoft.com/office/drawing/2014/main" id="{BEF5C5E9-9551-6B45-4D59-B17A3ED1A446}"/>
              </a:ext>
            </a:extLst>
          </p:cNvPr>
          <p:cNvSpPr txBox="1"/>
          <p:nvPr/>
        </p:nvSpPr>
        <p:spPr>
          <a:xfrm>
            <a:off x="8668384" y="4051516"/>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TRÄNING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SPELUPPBYGGNAD</a:t>
            </a:r>
          </a:p>
        </p:txBody>
      </p:sp>
      <p:sp>
        <p:nvSpPr>
          <p:cNvPr id="18" name="textruta 17">
            <a:hlinkClick r:id="" action="ppaction://noaction"/>
            <a:extLst>
              <a:ext uri="{FF2B5EF4-FFF2-40B4-BE49-F238E27FC236}">
                <a16:creationId xmlns:a16="http://schemas.microsoft.com/office/drawing/2014/main" id="{FBC437BE-81C2-CA2A-DB1B-2F723AA8A7A0}"/>
              </a:ext>
            </a:extLst>
          </p:cNvPr>
          <p:cNvSpPr txBox="1"/>
          <p:nvPr/>
        </p:nvSpPr>
        <p:spPr>
          <a:xfrm>
            <a:off x="8668383" y="5298662"/>
            <a:ext cx="1755589" cy="523220"/>
          </a:xfrm>
          <a:prstGeom prst="rect">
            <a:avLst/>
          </a:prstGeom>
          <a:solidFill>
            <a:srgbClr val="0070C0"/>
          </a:solid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PEDAGOGISKA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rPr>
              <a:t>REGLER</a:t>
            </a:r>
          </a:p>
        </p:txBody>
      </p:sp>
      <p:sp>
        <p:nvSpPr>
          <p:cNvPr id="19" name="textruta 18">
            <a:extLst>
              <a:ext uri="{FF2B5EF4-FFF2-40B4-BE49-F238E27FC236}">
                <a16:creationId xmlns:a16="http://schemas.microsoft.com/office/drawing/2014/main" id="{47182748-8005-9BB4-A1CC-EE541E1ED3E1}"/>
              </a:ext>
            </a:extLst>
          </p:cNvPr>
          <p:cNvSpPr txBox="1"/>
          <p:nvPr/>
        </p:nvSpPr>
        <p:spPr>
          <a:xfrm>
            <a:off x="2638293" y="396780"/>
            <a:ext cx="6966857"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SNABBLÄNKAR</a:t>
            </a:r>
          </a:p>
        </p:txBody>
      </p:sp>
    </p:spTree>
    <p:extLst>
      <p:ext uri="{BB962C8B-B14F-4D97-AF65-F5344CB8AC3E}">
        <p14:creationId xmlns:p14="http://schemas.microsoft.com/office/powerpoint/2010/main" val="2547863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084474" y="438289"/>
            <a:ext cx="2829158"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TRÄNARENS BETEENDEN INNAN TRÄNING</a:t>
            </a:r>
          </a:p>
        </p:txBody>
      </p:sp>
      <p:sp>
        <p:nvSpPr>
          <p:cNvPr id="3" name="textruta 2">
            <a:extLst>
              <a:ext uri="{FF2B5EF4-FFF2-40B4-BE49-F238E27FC236}">
                <a16:creationId xmlns:a16="http://schemas.microsoft.com/office/drawing/2014/main" id="{05E94C4F-A8D6-DFA3-B778-3069813DB7EC}"/>
              </a:ext>
            </a:extLst>
          </p:cNvPr>
          <p:cNvSpPr txBox="1"/>
          <p:nvPr/>
        </p:nvSpPr>
        <p:spPr>
          <a:xfrm>
            <a:off x="914400" y="1178952"/>
            <a:ext cx="3109978"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Helvetica"/>
              </a:rPr>
              <a:t>HÄLSAR PÅ ALLA –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Helvetica"/>
              </a:rPr>
              <a:t>Ger spelarna tillhörighet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FRÅGAR OM SPELARNAS VÄLMÅENDE -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Vi påminner spelarna om att vi ser dem som människor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STÄLLER FRÅGOR SPELARNAS VARDAG –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Vi bryr oss om vad som händer på deras fritid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LÄGGER FRAM KONER, BOLLAR, VÄSTAR, MÅL PÅ RÄTT YTOR –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Vi förebygger kaos och sparar träningstid</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100" dirty="0">
              <a:solidFill>
                <a:prstClr val="white"/>
              </a:solidFill>
              <a:latin typeface="Arial Nova" panose="020B0504020202020204" pitchFamily="34" charset="0"/>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cs typeface="Helvetica"/>
                <a:sym typeface="Helvetica"/>
              </a:rPr>
              <a:t>VAR TYDLIG FÖ</a:t>
            </a:r>
          </a:p>
        </p:txBody>
      </p:sp>
      <p:sp>
        <p:nvSpPr>
          <p:cNvPr id="4" name="textruta 3">
            <a:extLst>
              <a:ext uri="{FF2B5EF4-FFF2-40B4-BE49-F238E27FC236}">
                <a16:creationId xmlns:a16="http://schemas.microsoft.com/office/drawing/2014/main" id="{32FF7114-9B60-A6B0-6400-318B92B9541E}"/>
              </a:ext>
            </a:extLst>
          </p:cNvPr>
          <p:cNvSpPr txBox="1"/>
          <p:nvPr/>
        </p:nvSpPr>
        <p:spPr>
          <a:xfrm>
            <a:off x="7201810" y="438288"/>
            <a:ext cx="2682854"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TRÄNARENS ARBETSSÄTT I TRÄNING</a:t>
            </a:r>
          </a:p>
        </p:txBody>
      </p:sp>
      <p:sp>
        <p:nvSpPr>
          <p:cNvPr id="5" name="textruta 4">
            <a:extLst>
              <a:ext uri="{FF2B5EF4-FFF2-40B4-BE49-F238E27FC236}">
                <a16:creationId xmlns:a16="http://schemas.microsoft.com/office/drawing/2014/main" id="{763B6360-0682-E374-869F-024A626B442B}"/>
              </a:ext>
            </a:extLst>
          </p:cNvPr>
          <p:cNvSpPr txBox="1"/>
          <p:nvPr/>
        </p:nvSpPr>
        <p:spPr>
          <a:xfrm>
            <a:off x="5672530" y="1178952"/>
            <a:ext cx="5741414"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HIGHLIGHTAR OCH REPETERAR BESLUT GEOM FRYSNINGAR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Att vi alltid fryser situationer i spelövningar och spel för att visa spelarnas bäst, eller utvecklingsbara, beslut och anpassar vår pedagogik med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sym typeface="Helvetica"/>
              </a:rPr>
              <a:t>guided</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sym typeface="Helvetica"/>
              </a:rPr>
              <a:t>discovery</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 direkt instruktion, modellering osv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GER KONKRET POSITIV FEEDBACK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Att vi alltid ger spelarna konkret positiv feedback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Helvetica"/>
                <a:sym typeface="Helvetica"/>
              </a:rPr>
              <a:t>utfrån</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 vad spelarna gör (inte hur de är)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 Vi lär spelarna vad vår korta feedback betyder  Exempelvis ”press i tid” , (vad innebär det och vad behöver spelarna göra för att lyckas med det)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ANVÄNDER FOTBOLLSPLANENS LINJER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Att vi alltid använder oss av planens linjer i så hög utsträckning som möjligt innan vi använder oss av koner.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TÄNKER ETT ELLER TVÅ STEG FÖRE PÅGÅENDE ÖVNING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Lägger upp västar i ytor, flyttar koner, flyttar mål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GER UPPGIFTER TILL FÖRSVARANDE LAG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Försvarande lag ges en uppgift vid bollvinst (gör mål i ett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Helvetica"/>
                <a:sym typeface="Wingdings" panose="05000000000000000000" pitchFamily="2" charset="2"/>
              </a:rPr>
              <a:t>småmål</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 och bollförlust (ta tillbaka bollen i en viss yta för att få poäng)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ANVÄNDER PEDAGOGISKA REGLER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Wingdings" panose="05000000000000000000" pitchFamily="2" charset="2"/>
              </a:rPr>
              <a:t>Att vi alltid använder oss av pedagogiska regler i spelövningar och spel för att skapa meningsfullhet och en strävan efter målbilderna vi har valt i spelets skeden</a:t>
            </a: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p:txBody>
      </p:sp>
    </p:spTree>
    <p:extLst>
      <p:ext uri="{BB962C8B-B14F-4D97-AF65-F5344CB8AC3E}">
        <p14:creationId xmlns:p14="http://schemas.microsoft.com/office/powerpoint/2010/main" val="23234250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367938" y="625641"/>
            <a:ext cx="1759310"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SAMLING INNAN ÖVNING</a:t>
            </a:r>
          </a:p>
        </p:txBody>
      </p:sp>
      <p:sp>
        <p:nvSpPr>
          <p:cNvPr id="3" name="textruta 2">
            <a:extLst>
              <a:ext uri="{FF2B5EF4-FFF2-40B4-BE49-F238E27FC236}">
                <a16:creationId xmlns:a16="http://schemas.microsoft.com/office/drawing/2014/main" id="{0121C3DC-C6B9-0EC3-06EC-926D4D3AD19E}"/>
              </a:ext>
            </a:extLst>
          </p:cNvPr>
          <p:cNvSpPr txBox="1"/>
          <p:nvPr/>
        </p:nvSpPr>
        <p:spPr>
          <a:xfrm>
            <a:off x="705167" y="1210416"/>
            <a:ext cx="3591530"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SAMLING I CIRKEL, INGEN FRAMFÖR INGEN BAKOM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För att undvika distraktion mellan spelarna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Alla kan se vem som pratar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Alla ser varandra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sz="1100" dirty="0">
                <a:solidFill>
                  <a:prstClr val="white"/>
                </a:solidFill>
                <a:latin typeface="Arial Nova" panose="020B0504020202020204" pitchFamily="34" charset="0"/>
              </a:rPr>
              <a:t>Om ledare pratar lyssnar spelarna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sz="1100" dirty="0">
                <a:solidFill>
                  <a:prstClr val="white"/>
                </a:solidFill>
                <a:latin typeface="Arial Nova" panose="020B0504020202020204" pitchFamily="34" charset="0"/>
              </a:rPr>
              <a:t>Ledare ger ordet till spelare som räcker upp handen</a:t>
            </a: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VILKEN INFORMATION BEHÖVER SPELARNA?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Vilka lag finns, var får de vara, vilken yta ansvarar de för?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Var är ytan? Var får anfallsspelarna vara? Var försvarsspelarna vara?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får jag poäng om jag vinner bollen?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får jag poäng om jag är försvarsspelare?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får jag poäng om jag är anfallsspelare?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länge är jag försvarsspelare? Hur länge pågår övningen?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
        <p:nvSpPr>
          <p:cNvPr id="5" name="textruta 4">
            <a:extLst>
              <a:ext uri="{FF2B5EF4-FFF2-40B4-BE49-F238E27FC236}">
                <a16:creationId xmlns:a16="http://schemas.microsoft.com/office/drawing/2014/main" id="{CE05CD44-B0C5-6AF0-DFBC-86512149B007}"/>
              </a:ext>
            </a:extLst>
          </p:cNvPr>
          <p:cNvSpPr txBox="1"/>
          <p:nvPr/>
        </p:nvSpPr>
        <p:spPr>
          <a:xfrm>
            <a:off x="2558142" y="5365400"/>
            <a:ext cx="7075715"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FÖRKLARA MED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”SÅ MÅNGA ORD SOM NÖDVÄNDIGT, MEN SÅ FÅ SOM MÖJLIGT!”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SÄTT IGÅNG!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endParaRPr>
          </a:p>
        </p:txBody>
      </p:sp>
      <p:sp>
        <p:nvSpPr>
          <p:cNvPr id="4" name="textruta 3">
            <a:extLst>
              <a:ext uri="{FF2B5EF4-FFF2-40B4-BE49-F238E27FC236}">
                <a16:creationId xmlns:a16="http://schemas.microsoft.com/office/drawing/2014/main" id="{B2494BC6-1EC5-97B7-73C2-9050470B6763}"/>
              </a:ext>
            </a:extLst>
          </p:cNvPr>
          <p:cNvSpPr txBox="1"/>
          <p:nvPr/>
        </p:nvSpPr>
        <p:spPr>
          <a:xfrm>
            <a:off x="7305444" y="625641"/>
            <a:ext cx="1759310"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SAMLING UNDER ÖVNING</a:t>
            </a:r>
          </a:p>
        </p:txBody>
      </p:sp>
      <p:sp>
        <p:nvSpPr>
          <p:cNvPr id="6" name="textruta 5">
            <a:extLst>
              <a:ext uri="{FF2B5EF4-FFF2-40B4-BE49-F238E27FC236}">
                <a16:creationId xmlns:a16="http://schemas.microsoft.com/office/drawing/2014/main" id="{1D4AC7BC-D04E-0273-5F46-C4BA57A56BFF}"/>
              </a:ext>
            </a:extLst>
          </p:cNvPr>
          <p:cNvSpPr txBox="1"/>
          <p:nvPr/>
        </p:nvSpPr>
        <p:spPr>
          <a:xfrm>
            <a:off x="6586185" y="1210416"/>
            <a:ext cx="4237877" cy="33085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NÄR KAN VI SAMLAS?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Mellan två arbetsintervaller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rPr>
              <a:t>t.ex</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efter 1,5 minut eller efter 3 minuter)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VAD ÄR SYFTET MED ATT PAUSA?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 pausar för att spelarna ska orka göra aktioner med kvalitet under hela träningen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Öka spelarnas förståelse för spelet och övningen genom frågor, instruktioner osv. tydliga förväntningar på vad spelarna ska göra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Öka eller sänk svårighetsgraden vid behov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UPPREPA ANVISNINGAR MED HJÄLP AV SPELARNA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Ställ frågor om det är uppenbart att spelare inte har lyssnat och förstått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GE FEEDBACK TILL SPELARNA UTIFRÅN SENASTE PAUSEN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 behöver pressa snabbare”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”Bra press i tid där Kim!”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”Vi behöver passa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sym typeface="Wingdings" panose="05000000000000000000" pitchFamily="2" charset="2"/>
              </a:rPr>
              <a:t>snababare</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 ”Bra bolltempo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sym typeface="Wingdings" panose="05000000000000000000" pitchFamily="2" charset="2"/>
              </a:rPr>
              <a:t>Sefika</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
        <p:nvSpPr>
          <p:cNvPr id="7" name="textruta 6">
            <a:extLst>
              <a:ext uri="{FF2B5EF4-FFF2-40B4-BE49-F238E27FC236}">
                <a16:creationId xmlns:a16="http://schemas.microsoft.com/office/drawing/2014/main" id="{2E0A4C6A-1B58-EA53-AFAF-36443D054234}"/>
              </a:ext>
            </a:extLst>
          </p:cNvPr>
          <p:cNvSpPr txBox="1"/>
          <p:nvPr/>
        </p:nvSpPr>
        <p:spPr>
          <a:xfrm>
            <a:off x="8705123" y="5273066"/>
            <a:ext cx="3145501" cy="9387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B0F0"/>
                </a:solidFill>
                <a:effectLst/>
                <a:uLnTx/>
                <a:uFillTx/>
                <a:latin typeface="Arial Nova Light" panose="020B0304020202020204" pitchFamily="34" charset="0"/>
                <a:ea typeface="+mn-ea"/>
                <a:cs typeface="Helvetica"/>
                <a:sym typeface="Helvetica"/>
              </a:rPr>
              <a:t>Lär spelarna att samlas utan visselpipa. Säg till spelarna som springer att det var bra att de sprang till samlingen. Utse en 1:a, 2:a och en 3:a. Säg att varje samling är en tävling. Går det för långsamt så gör ni en ny samling 10 meter bort.</a:t>
            </a:r>
            <a:endParaRPr kumimoji="0" lang="sv-SE" sz="1100" b="0" i="0" u="none" strike="noStrike" kern="1200" cap="none" spc="0" normalizeH="0" baseline="0" noProof="0" dirty="0">
              <a:ln>
                <a:noFill/>
              </a:ln>
              <a:solidFill>
                <a:srgbClr val="00B0F0"/>
              </a:solidFill>
              <a:effectLst/>
              <a:uLnTx/>
              <a:uFillTx/>
              <a:latin typeface="Arial Nova Light" panose="020B0304020202020204" pitchFamily="34" charset="0"/>
              <a:ea typeface="+mn-ea"/>
              <a:cs typeface="+mn-cs"/>
            </a:endParaRPr>
          </a:p>
        </p:txBody>
      </p:sp>
    </p:spTree>
    <p:extLst>
      <p:ext uri="{BB962C8B-B14F-4D97-AF65-F5344CB8AC3E}">
        <p14:creationId xmlns:p14="http://schemas.microsoft.com/office/powerpoint/2010/main" val="25242290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697122" y="499843"/>
            <a:ext cx="1667870"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REFLEKTION PÅ PLANEN</a:t>
            </a:r>
          </a:p>
        </p:txBody>
      </p:sp>
      <p:sp>
        <p:nvSpPr>
          <p:cNvPr id="3" name="textruta 2">
            <a:extLst>
              <a:ext uri="{FF2B5EF4-FFF2-40B4-BE49-F238E27FC236}">
                <a16:creationId xmlns:a16="http://schemas.microsoft.com/office/drawing/2014/main" id="{E8A590F2-7DAE-3444-68E8-38DEE95B08F0}"/>
              </a:ext>
            </a:extLst>
          </p:cNvPr>
          <p:cNvSpPr txBox="1"/>
          <p:nvPr/>
        </p:nvSpPr>
        <p:spPr>
          <a:xfrm>
            <a:off x="511694" y="1197548"/>
            <a:ext cx="4038725" cy="4493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TRÄNAREN ROPAR VILA OCH BERÄTTAR ATT SPELARNA SKA ”LADDA TILLSAMMANS” I SINA LAG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INNEBÄR: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Att spelarna reflekterar i helgrupp över senaste periodens matchspel/spelövning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UTIFRÅN: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Dagens tema, vilka principer vill vi se (vad har funkat? Inte funkat?) Vad kan vi göra bättre nästa gång?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Hur blev jag rättvänd? När började jag pressa motståndare? Hur märktes det?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Hur lyckades jag? Varför lyckades jag? På vilket sätt? (Be någon visa för hela gruppen)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00B0F0"/>
                </a:solidFill>
                <a:effectLst/>
                <a:uLnTx/>
                <a:uFillTx/>
                <a:latin typeface="Arial Nova" panose="020B0504020202020204" pitchFamily="34" charset="0"/>
                <a:ea typeface="+mn-ea"/>
                <a:cs typeface="Helvetica"/>
                <a:sym typeface="Helvetica"/>
              </a:rPr>
              <a:t>I en spelövning eller match där ett lag ska samla poäng låter vi lagen vila och/eller samla bollar efter ca 3 minuter. Längre perioder av spel tenderar att gå ut över koncentration och humör och fokus på träningens tema. Börja med att en tränare alltid är med när spelarna laddar tillsammans och vägled dem i deras reflektion.</a:t>
            </a:r>
          </a:p>
        </p:txBody>
      </p:sp>
      <p:sp>
        <p:nvSpPr>
          <p:cNvPr id="4" name="textruta 3">
            <a:extLst>
              <a:ext uri="{FF2B5EF4-FFF2-40B4-BE49-F238E27FC236}">
                <a16:creationId xmlns:a16="http://schemas.microsoft.com/office/drawing/2014/main" id="{3E5E1037-8ED4-930B-232B-5455C927140C}"/>
              </a:ext>
            </a:extLst>
          </p:cNvPr>
          <p:cNvSpPr txBox="1"/>
          <p:nvPr/>
        </p:nvSpPr>
        <p:spPr>
          <a:xfrm>
            <a:off x="7649866" y="499843"/>
            <a:ext cx="1786742"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SAMLING EFTER ÖVNING</a:t>
            </a:r>
          </a:p>
        </p:txBody>
      </p:sp>
      <p:sp>
        <p:nvSpPr>
          <p:cNvPr id="5" name="textruta 4">
            <a:extLst>
              <a:ext uri="{FF2B5EF4-FFF2-40B4-BE49-F238E27FC236}">
                <a16:creationId xmlns:a16="http://schemas.microsoft.com/office/drawing/2014/main" id="{09566086-3889-E97C-B199-C50814403B58}"/>
              </a:ext>
            </a:extLst>
          </p:cNvPr>
          <p:cNvSpPr txBox="1"/>
          <p:nvPr/>
        </p:nvSpPr>
        <p:spPr>
          <a:xfrm>
            <a:off x="6450752" y="1197232"/>
            <a:ext cx="4184969"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KOMBINERA MED VATTENPAUS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Spara tid</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SYFTET MED ATT REFLEKTERA EFTER ÖVNING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Vad tar vi med oss till matchspelet?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Ställ följdfrågor för fördjupa spelarnas förståelse (vi tränare nöjer oss inte med att spelarnas värderar tidigare upplevelser som bra eller dåligt utan ber spelarna förklara varför det var bra eller dåligt, varför var löpningarna, passningarna, samspelet bra eller dåligt?)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 ser till att underlätta spelarnas möjligheter att se sambandet mellan övning och spel med hjälp av pedagogiska regler, poängsystem osv.</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Om enskilda spelare utmärker sig med arbetsinsats och koncentration tidigare lyfter du denna inför hela gruppen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AVSLUTA TRÄNINGEN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Gör en sista reflektion tillsammans med spelarna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Vad har vi tränat på idag?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Varför har vi tränat på det?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Vilka aktioner var avgörande för att lyckas med målbilden?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Ge generell feedback på träningen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Säg tack för idag och be alla att säga hejdå till varandra med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rPr>
              <a:t>high</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rPr>
              <a:t>five</a:t>
            </a: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1433845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349650" y="291985"/>
            <a:ext cx="2408534"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VILKEN FEEDBACK BEHÖVER SPELARNA?</a:t>
            </a:r>
          </a:p>
        </p:txBody>
      </p:sp>
      <p:sp>
        <p:nvSpPr>
          <p:cNvPr id="3" name="textruta 2">
            <a:extLst>
              <a:ext uri="{FF2B5EF4-FFF2-40B4-BE49-F238E27FC236}">
                <a16:creationId xmlns:a16="http://schemas.microsoft.com/office/drawing/2014/main" id="{00B9D5A5-EC1C-533B-35C9-33971B094B86}"/>
              </a:ext>
            </a:extLst>
          </p:cNvPr>
          <p:cNvSpPr txBox="1"/>
          <p:nvPr/>
        </p:nvSpPr>
        <p:spPr>
          <a:xfrm>
            <a:off x="373896" y="856357"/>
            <a:ext cx="5011920"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BASERAS PÅ DE MÅLBILDER OCH PRINCIPER VI HAR IFK VÄRNAMO</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 vill vinna bollen så nära motståndarnas mål som möjligt ”Bra press i tid” – ”Bra att vi vinner bollen på samma planhalva!”</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 GER FEEDBACK PÅ DET SOM SPELARNA GÖR – DERAS FOTBOLLSAKTIONER OCH BETEENDEN PÅ PLANEN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Vi hjälper spelarna att sortera vilka aktioner som de gör bra</a:t>
            </a:r>
            <a:r>
              <a:rPr lang="sv-SE" sz="1100" dirty="0">
                <a:solidFill>
                  <a:prstClr val="white"/>
                </a:solidFill>
                <a:latin typeface="Arial Nova" panose="020B0504020202020204" pitchFamily="34" charset="0"/>
              </a:rPr>
              <a:t> och </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sträva efter att upprepa i fortsättningen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rPr>
              <a:t>Neto</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 pressa när bollen lämnar foten!</a:t>
            </a:r>
            <a:b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br>
            <a:b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b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Marcus – varför latar du dig?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 Konstruktiv feedback behöver en situation och förslag på konkret aktion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GER VI FEEDBACK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Så snabbt som möjligt efter att aktionen är avslutad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Tydligt och specifikt utifrån vad spelarna gör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KONKRET OCH POSITIV VS ICKE-KONKRET NEGATIV FEEDBACK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Hjälper spelarna att upprepa bra aktioner och att undvika sämre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Hjälper lagkamrater att härma bra aktioner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Spelet i sig själv ger spelarna bestraffande konsekvenser (likväl som belönande, exempelvis mål och dribblingar och tunnlar osv)</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I ENSKILDA SAMTAL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Kan vi skapa förståelse för hur enskilda aktioner hjälper motståndarna att lyckas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Vi stressar inte upp oss eller suckar eller gestikulerar över spelarnas misstag, vi hjälper dem vidare istället</a:t>
            </a:r>
          </a:p>
        </p:txBody>
      </p:sp>
      <p:sp>
        <p:nvSpPr>
          <p:cNvPr id="5" name="textruta 4">
            <a:extLst>
              <a:ext uri="{FF2B5EF4-FFF2-40B4-BE49-F238E27FC236}">
                <a16:creationId xmlns:a16="http://schemas.microsoft.com/office/drawing/2014/main" id="{6E16BC8F-EAE7-7072-2D30-7ABDE808E74B}"/>
              </a:ext>
            </a:extLst>
          </p:cNvPr>
          <p:cNvSpPr txBox="1"/>
          <p:nvPr/>
        </p:nvSpPr>
        <p:spPr>
          <a:xfrm rot="21286910">
            <a:off x="3531864" y="6043776"/>
            <a:ext cx="512827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00B0F0"/>
                </a:solidFill>
                <a:effectLst/>
                <a:uLnTx/>
                <a:uFillTx/>
                <a:latin typeface="Arial Nova Cond" panose="020B0506020202020204" pitchFamily="34" charset="0"/>
                <a:ea typeface="+mn-ea"/>
                <a:cs typeface="+mn-cs"/>
              </a:rPr>
              <a:t>”SPELET LÄR SPELAREN, MER ÄN TRÄNAREN”</a:t>
            </a:r>
          </a:p>
        </p:txBody>
      </p:sp>
      <p:sp>
        <p:nvSpPr>
          <p:cNvPr id="4" name="textruta 3">
            <a:extLst>
              <a:ext uri="{FF2B5EF4-FFF2-40B4-BE49-F238E27FC236}">
                <a16:creationId xmlns:a16="http://schemas.microsoft.com/office/drawing/2014/main" id="{0DCE7BD6-23D4-5579-40F7-5F41CEEA7363}"/>
              </a:ext>
            </a:extLst>
          </p:cNvPr>
          <p:cNvSpPr txBox="1"/>
          <p:nvPr/>
        </p:nvSpPr>
        <p:spPr>
          <a:xfrm>
            <a:off x="7773880" y="271582"/>
            <a:ext cx="1787647"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SAMLING EFTER TRÄNING</a:t>
            </a:r>
          </a:p>
        </p:txBody>
      </p:sp>
      <p:sp>
        <p:nvSpPr>
          <p:cNvPr id="6" name="textruta 5">
            <a:extLst>
              <a:ext uri="{FF2B5EF4-FFF2-40B4-BE49-F238E27FC236}">
                <a16:creationId xmlns:a16="http://schemas.microsoft.com/office/drawing/2014/main" id="{DA797A1B-D474-8BF2-82FB-329F82F9DA22}"/>
              </a:ext>
            </a:extLst>
          </p:cNvPr>
          <p:cNvSpPr txBox="1"/>
          <p:nvPr/>
        </p:nvSpPr>
        <p:spPr>
          <a:xfrm>
            <a:off x="6161742" y="876760"/>
            <a:ext cx="5011921"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TRÄNAREN ROPAR SAMLING OCH BERÄTTAR ATT VI SKA HA EN REFLEKTION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INNEBÄR: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Att spelarna reflekterar själva, två och två, eller i helgrupp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UTIFRÅN: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Arbetsinsats, Koncentration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Var det roligt? Vad lärde jag mig?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Vad funkade bäst idag? Vad kan vi göra bättre nästa gång?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Hur blev jag rättvänd? När började jag pressa motståndare?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HUR: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Hur märktes koncentrationen idag? Hur märktes arbetsinsatsen idag?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Varför var det roligt idag? På vilket sätt kan vi förbättra vårt passningsspel idag (passa till bortre fot, ta emot med bortre fot, passa framför rättvänd spelare)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AVSLUTA MED IFK-RING:</a:t>
            </a:r>
            <a:b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b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rPr>
              <a:t>IFK-ring: 1-2-3 IFK! Eller Ge mig ett I, ge mig ett F, ge mig ett K – vad blir det? IFK!!!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ea typeface="+mn-ea"/>
              <a:cs typeface="Helvetica"/>
              <a:sym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srgbClr val="FFFF00"/>
                </a:solidFill>
                <a:effectLst/>
                <a:uLnTx/>
                <a:uFillTx/>
                <a:latin typeface="Arial Nova" panose="020B0504020202020204" pitchFamily="34" charset="0"/>
                <a:ea typeface="+mn-ea"/>
                <a:cs typeface="Helvetica"/>
                <a:sym typeface="Helvetica"/>
              </a:rPr>
              <a:t>Tränarna och spelare ger </a:t>
            </a:r>
            <a:r>
              <a:rPr kumimoji="0" lang="sv-SE" sz="1100" b="0" i="0" u="none" strike="noStrike" kern="1200" cap="none" spc="0" normalizeH="0" baseline="0" noProof="0" dirty="0" err="1">
                <a:ln>
                  <a:noFill/>
                </a:ln>
                <a:solidFill>
                  <a:srgbClr val="FFFF00"/>
                </a:solidFill>
                <a:effectLst/>
                <a:uLnTx/>
                <a:uFillTx/>
                <a:latin typeface="Arial Nova" panose="020B0504020202020204" pitchFamily="34" charset="0"/>
                <a:ea typeface="+mn-ea"/>
                <a:cs typeface="Helvetica"/>
                <a:sym typeface="Helvetica"/>
              </a:rPr>
              <a:t>high-five</a:t>
            </a:r>
            <a:r>
              <a:rPr kumimoji="0" lang="sv-SE" sz="1100" b="0" i="0" u="none" strike="noStrike" kern="1200" cap="none" spc="0" normalizeH="0" baseline="0" noProof="0" dirty="0">
                <a:ln>
                  <a:noFill/>
                </a:ln>
                <a:solidFill>
                  <a:srgbClr val="FFFF00"/>
                </a:solidFill>
                <a:effectLst/>
                <a:uLnTx/>
                <a:uFillTx/>
                <a:latin typeface="Arial Nova" panose="020B0504020202020204" pitchFamily="34" charset="0"/>
                <a:ea typeface="+mn-ea"/>
                <a:cs typeface="Helvetica"/>
                <a:sym typeface="Helvetica"/>
              </a:rPr>
              <a:t> till varandra innan hemgång.</a:t>
            </a: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Tree>
    <p:extLst>
      <p:ext uri="{BB962C8B-B14F-4D97-AF65-F5344CB8AC3E}">
        <p14:creationId xmlns:p14="http://schemas.microsoft.com/office/powerpoint/2010/main" val="3020505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600" b="1" dirty="0">
                <a:solidFill>
                  <a:prstClr val="white"/>
                </a:solidFill>
                <a:latin typeface="Arial Nova" panose="020B0504020202020204" pitchFamily="34" charset="0"/>
              </a:rPr>
              <a:t>EXEMPEL PÅ KONKRET POSITIV FEEDBACK OCH FRÅGOR</a:t>
            </a:r>
            <a:endPar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graphicFrame>
        <p:nvGraphicFramePr>
          <p:cNvPr id="4" name="Tabell 3">
            <a:extLst>
              <a:ext uri="{FF2B5EF4-FFF2-40B4-BE49-F238E27FC236}">
                <a16:creationId xmlns:a16="http://schemas.microsoft.com/office/drawing/2014/main" id="{941BF60F-8FE5-F6DE-DC73-A69535D54FE3}"/>
              </a:ext>
            </a:extLst>
          </p:cNvPr>
          <p:cNvGraphicFramePr>
            <a:graphicFrameLocks noGrp="1"/>
          </p:cNvGraphicFramePr>
          <p:nvPr>
            <p:extLst>
              <p:ext uri="{D42A27DB-BD31-4B8C-83A1-F6EECF244321}">
                <p14:modId xmlns:p14="http://schemas.microsoft.com/office/powerpoint/2010/main" val="2982645472"/>
              </p:ext>
            </p:extLst>
          </p:nvPr>
        </p:nvGraphicFramePr>
        <p:xfrm>
          <a:off x="137160" y="630538"/>
          <a:ext cx="11951208" cy="6108590"/>
        </p:xfrm>
        <a:graphic>
          <a:graphicData uri="http://schemas.openxmlformats.org/drawingml/2006/table">
            <a:tbl>
              <a:tblPr firstRow="1" bandRow="1">
                <a:tableStyleId>{5C22544A-7EE6-4342-B048-85BDC9FD1C3A}</a:tableStyleId>
              </a:tblPr>
              <a:tblGrid>
                <a:gridCol w="1900033">
                  <a:extLst>
                    <a:ext uri="{9D8B030D-6E8A-4147-A177-3AD203B41FA5}">
                      <a16:colId xmlns:a16="http://schemas.microsoft.com/office/drawing/2014/main" val="1561406836"/>
                    </a:ext>
                  </a:extLst>
                </a:gridCol>
                <a:gridCol w="1890534">
                  <a:extLst>
                    <a:ext uri="{9D8B030D-6E8A-4147-A177-3AD203B41FA5}">
                      <a16:colId xmlns:a16="http://schemas.microsoft.com/office/drawing/2014/main" val="1953726544"/>
                    </a:ext>
                  </a:extLst>
                </a:gridCol>
                <a:gridCol w="1862032">
                  <a:extLst>
                    <a:ext uri="{9D8B030D-6E8A-4147-A177-3AD203B41FA5}">
                      <a16:colId xmlns:a16="http://schemas.microsoft.com/office/drawing/2014/main" val="1077429112"/>
                    </a:ext>
                  </a:extLst>
                </a:gridCol>
                <a:gridCol w="2090036">
                  <a:extLst>
                    <a:ext uri="{9D8B030D-6E8A-4147-A177-3AD203B41FA5}">
                      <a16:colId xmlns:a16="http://schemas.microsoft.com/office/drawing/2014/main" val="3252471873"/>
                    </a:ext>
                  </a:extLst>
                </a:gridCol>
                <a:gridCol w="1858625">
                  <a:extLst>
                    <a:ext uri="{9D8B030D-6E8A-4147-A177-3AD203B41FA5}">
                      <a16:colId xmlns:a16="http://schemas.microsoft.com/office/drawing/2014/main" val="2242301816"/>
                    </a:ext>
                  </a:extLst>
                </a:gridCol>
                <a:gridCol w="2349948">
                  <a:extLst>
                    <a:ext uri="{9D8B030D-6E8A-4147-A177-3AD203B41FA5}">
                      <a16:colId xmlns:a16="http://schemas.microsoft.com/office/drawing/2014/main" val="1232703724"/>
                    </a:ext>
                  </a:extLst>
                </a:gridCol>
              </a:tblGrid>
              <a:tr h="280665">
                <a:tc>
                  <a:txBody>
                    <a:bodyPr/>
                    <a:lstStyle/>
                    <a:p>
                      <a:r>
                        <a:rPr lang="sv-SE" sz="1100" dirty="0">
                          <a:solidFill>
                            <a:srgbClr val="00B0F0"/>
                          </a:solidFill>
                          <a:latin typeface="Arial Nova" panose="020B0504020202020204" pitchFamily="34" charset="0"/>
                        </a:rPr>
                        <a:t>BRA PASSNING</a:t>
                      </a:r>
                    </a:p>
                  </a:txBody>
                  <a:tcPr>
                    <a:noFill/>
                  </a:tcPr>
                </a:tc>
                <a:tc>
                  <a:txBody>
                    <a:bodyPr/>
                    <a:lstStyle/>
                    <a:p>
                      <a:r>
                        <a:rPr lang="sv-SE" sz="1100" dirty="0">
                          <a:solidFill>
                            <a:srgbClr val="00B0F0"/>
                          </a:solidFill>
                          <a:latin typeface="Arial Nova" panose="020B0504020202020204" pitchFamily="34" charset="0"/>
                        </a:rPr>
                        <a:t>FEEDBACK</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u="none" strike="noStrike" dirty="0">
                          <a:solidFill>
                            <a:srgbClr val="00B0F0"/>
                          </a:solidFill>
                          <a:effectLst/>
                          <a:latin typeface="Arial Nova" panose="020B0504020202020204" pitchFamily="34" charset="0"/>
                          <a:cs typeface="Arial" panose="020B0604020202020204" pitchFamily="34" charset="0"/>
                        </a:rPr>
                        <a:t>OM DET INTE HÄNDER</a:t>
                      </a:r>
                    </a:p>
                  </a:txBody>
                  <a:tcPr>
                    <a:noFill/>
                  </a:tcPr>
                </a:tc>
                <a:tc>
                  <a:txBody>
                    <a:bodyPr/>
                    <a:lstStyle/>
                    <a:p>
                      <a:r>
                        <a:rPr lang="sv-SE" sz="1100" dirty="0">
                          <a:solidFill>
                            <a:srgbClr val="00B0F0"/>
                          </a:solidFill>
                          <a:latin typeface="Arial Nova" panose="020B0504020202020204" pitchFamily="34" charset="0"/>
                        </a:rPr>
                        <a:t>BRA MOTTAGNING</a:t>
                      </a:r>
                    </a:p>
                  </a:txBody>
                  <a:tcPr>
                    <a:noFill/>
                  </a:tcPr>
                </a:tc>
                <a:tc>
                  <a:txBody>
                    <a:bodyPr/>
                    <a:lstStyle/>
                    <a:p>
                      <a:r>
                        <a:rPr lang="sv-SE" sz="1100" dirty="0">
                          <a:solidFill>
                            <a:srgbClr val="00B0F0"/>
                          </a:solidFill>
                          <a:latin typeface="Arial Nova" panose="020B0504020202020204" pitchFamily="34" charset="0"/>
                        </a:rPr>
                        <a:t>FEEDBACK</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u="none" strike="noStrike" dirty="0">
                          <a:solidFill>
                            <a:srgbClr val="00B0F0"/>
                          </a:solidFill>
                          <a:effectLst/>
                          <a:latin typeface="Arial Nova" panose="020B0504020202020204" pitchFamily="34" charset="0"/>
                          <a:cs typeface="Arial" panose="020B0604020202020204" pitchFamily="34" charset="0"/>
                        </a:rPr>
                        <a:t>OM DET INTE HÄNDER</a:t>
                      </a:r>
                    </a:p>
                  </a:txBody>
                  <a:tcPr>
                    <a:noFill/>
                  </a:tcPr>
                </a:tc>
                <a:extLst>
                  <a:ext uri="{0D108BD9-81ED-4DB2-BD59-A6C34878D82A}">
                    <a16:rowId xmlns:a16="http://schemas.microsoft.com/office/drawing/2014/main" val="3876035456"/>
                  </a:ext>
                </a:extLst>
              </a:tr>
              <a:tr h="2030693">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i tid</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på bortre fot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på ytan framför medspelare</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bakom ryggen på motståndare</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Passningen rullar</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Passningen är hård</a:t>
                      </a: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pass i tid!</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på bortre fot!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passning bakom ryggen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Såja längs marken!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hårda pass!</a:t>
                      </a:r>
                    </a:p>
                  </a:txBody>
                  <a:tcPr>
                    <a:noFill/>
                  </a:tcPr>
                </a:tc>
                <a:tc>
                  <a:txBody>
                    <a:bodyPr/>
                    <a:lstStyle/>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FRÅGA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vi passa framför varandra?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vi hjälpa varandra och passa till bortre fot?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När kan vi passa?</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INSTRUERA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Nästa gång, sätt den framför!</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Spela den bakom ryggen!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Nästa gång slå den när du är nära motståndaren!</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spelaren blir rättvänd med bortre fot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bollen är framför spelaren efter mottagning</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bollen flyttas bort från motståndare</a:t>
                      </a: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blir rättvänd!</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flyttar bollen!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kan spela snabbt efter mottagning! (bra bolltempo!)</a:t>
                      </a:r>
                    </a:p>
                  </a:txBody>
                  <a:tcPr>
                    <a:noFill/>
                  </a:tcPr>
                </a:tc>
                <a:tc>
                  <a:txBody>
                    <a:bodyPr/>
                    <a:lstStyle/>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FRÅGA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vi se hela planen?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vi få ett högre bolltempo?</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INSTRUERA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Flytta boll i mottagningarna nu!</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Vi behöver bli rättvända med bollen, tänk på bortre fot!</a:t>
                      </a:r>
                    </a:p>
                  </a:txBody>
                  <a:tcPr>
                    <a:noFill/>
                  </a:tcPr>
                </a:tc>
                <a:extLst>
                  <a:ext uri="{0D108BD9-81ED-4DB2-BD59-A6C34878D82A}">
                    <a16:rowId xmlns:a16="http://schemas.microsoft.com/office/drawing/2014/main" val="1705246184"/>
                  </a:ext>
                </a:extLst>
              </a:tr>
              <a:tr h="462272">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dirty="0">
                          <a:solidFill>
                            <a:srgbClr val="00B0F0"/>
                          </a:solidFill>
                          <a:latin typeface="Arial Nova" panose="020B0504020202020204" pitchFamily="34" charset="0"/>
                        </a:rPr>
                        <a:t>BRA LÖPNING</a:t>
                      </a:r>
                    </a:p>
                    <a:p>
                      <a:pPr algn="l">
                        <a:buFont typeface="Arial" panose="020B0604020202020204" pitchFamily="34" charset="0"/>
                        <a:buChar char="•"/>
                      </a:pP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algn="l">
                        <a:buFont typeface="Arial" panose="020B0604020202020204" pitchFamily="34" charset="0"/>
                        <a:buNone/>
                      </a:pPr>
                      <a:r>
                        <a:rPr lang="sv-SE" sz="1100" b="1" dirty="0">
                          <a:solidFill>
                            <a:srgbClr val="00B0F0"/>
                          </a:solidFill>
                          <a:latin typeface="Arial Nova" panose="020B0504020202020204" pitchFamily="34" charset="0"/>
                        </a:rPr>
                        <a:t>FEEDBACK</a:t>
                      </a: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u="none" strike="noStrike" dirty="0">
                          <a:solidFill>
                            <a:srgbClr val="00B0F0"/>
                          </a:solidFill>
                          <a:effectLst/>
                          <a:latin typeface="Arial Nova" panose="020B0504020202020204" pitchFamily="34" charset="0"/>
                          <a:cs typeface="Arial" panose="020B0604020202020204" pitchFamily="34" charset="0"/>
                        </a:rPr>
                        <a:t>OM DET INTE HÄNDER</a:t>
                      </a:r>
                    </a:p>
                    <a:p>
                      <a:pPr algn="l">
                        <a:buFont typeface="Arial" panose="020B0604020202020204" pitchFamily="34" charset="0"/>
                        <a:buNone/>
                      </a:pP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dirty="0">
                          <a:solidFill>
                            <a:srgbClr val="00B0F0"/>
                          </a:solidFill>
                          <a:latin typeface="Arial Nova" panose="020B0504020202020204" pitchFamily="34" charset="0"/>
                        </a:rPr>
                        <a:t>BRA FÖRSVARSSPEL</a:t>
                      </a: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dirty="0">
                          <a:solidFill>
                            <a:srgbClr val="00B0F0"/>
                          </a:solidFill>
                          <a:latin typeface="Arial Nova" panose="020B0504020202020204" pitchFamily="34" charset="0"/>
                        </a:rPr>
                        <a:t>FEEDBACK</a:t>
                      </a: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u="none" strike="noStrike" dirty="0">
                          <a:solidFill>
                            <a:srgbClr val="00B0F0"/>
                          </a:solidFill>
                          <a:effectLst/>
                          <a:latin typeface="Arial Nova" panose="020B0504020202020204" pitchFamily="34" charset="0"/>
                          <a:cs typeface="Arial" panose="020B0604020202020204" pitchFamily="34" charset="0"/>
                        </a:rPr>
                        <a:t>OM DET INTE HÄNDER</a:t>
                      </a:r>
                    </a:p>
                  </a:txBody>
                  <a:tcPr>
                    <a:noFill/>
                  </a:tcPr>
                </a:tc>
                <a:extLst>
                  <a:ext uri="{0D108BD9-81ED-4DB2-BD59-A6C34878D82A}">
                    <a16:rowId xmlns:a16="http://schemas.microsoft.com/office/drawing/2014/main" val="3431482317"/>
                  </a:ext>
                </a:extLst>
              </a:tr>
              <a:tr h="1436344">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innan bollen slås</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bakom ryggen på motståndare</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så du ser hela backlinjen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undviker offside</a:t>
                      </a:r>
                    </a:p>
                    <a:p>
                      <a:pPr algn="l">
                        <a:buFont typeface="Arial" panose="020B0604020202020204" pitchFamily="34" charset="0"/>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löper innan!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du bågar i löpningen!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löper bakom ryggen!</a:t>
                      </a:r>
                    </a:p>
                  </a:txBody>
                  <a:tcPr>
                    <a:noFill/>
                  </a:tcPr>
                </a:tc>
                <a:tc>
                  <a:txBody>
                    <a:bodyPr/>
                    <a:lstStyle/>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FRÅGA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Vem löper bakom?</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löpning kan du båga nästa gång?</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INSTRUERA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Vi behöver löpa bakom ryggen inte framför!</a:t>
                      </a:r>
                    </a:p>
                    <a:p>
                      <a:pPr marL="0" indent="0" algn="l">
                        <a:buFontTx/>
                        <a:buNone/>
                      </a:pPr>
                      <a:endParaRPr lang="sv-SE" sz="900" b="0"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press i tid</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styr bollhållare bort från målet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Pressar mellan två motståndare och stänger passningsvägar</a:t>
                      </a:r>
                    </a:p>
                    <a:p>
                      <a:pPr algn="l">
                        <a:buFont typeface="Arial" panose="020B0604020202020204" pitchFamily="34" charset="0"/>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press i tid!</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press emellan!</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styr motståndaren bort från målet!</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FRÅGA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När ska vi pressa?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vi pressa emellan?</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INSTRUERA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Press i tid när bollen är på väg</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Pressa emellan motståndarna (</a:t>
                      </a:r>
                      <a:r>
                        <a:rPr lang="sv-SE" sz="900" b="0" i="0" u="none" strike="noStrike" dirty="0" err="1">
                          <a:solidFill>
                            <a:schemeClr val="bg1"/>
                          </a:solidFill>
                          <a:effectLst/>
                          <a:latin typeface="Arial Nova" panose="020B0504020202020204" pitchFamily="34" charset="0"/>
                          <a:cs typeface="Arial" panose="020B0604020202020204" pitchFamily="34" charset="0"/>
                        </a:rPr>
                        <a:t>t.ex</a:t>
                      </a:r>
                      <a:r>
                        <a:rPr lang="sv-SE" sz="900" b="0" i="0" u="none" strike="noStrike" dirty="0">
                          <a:solidFill>
                            <a:schemeClr val="bg1"/>
                          </a:solidFill>
                          <a:effectLst/>
                          <a:latin typeface="Arial Nova" panose="020B0504020202020204" pitchFamily="34" charset="0"/>
                          <a:cs typeface="Arial" panose="020B0604020202020204" pitchFamily="34" charset="0"/>
                        </a:rPr>
                        <a:t> mellan mittback och ytterback)</a:t>
                      </a:r>
                    </a:p>
                  </a:txBody>
                  <a:tcPr>
                    <a:noFill/>
                  </a:tcPr>
                </a:tc>
                <a:extLst>
                  <a:ext uri="{0D108BD9-81ED-4DB2-BD59-A6C34878D82A}">
                    <a16:rowId xmlns:a16="http://schemas.microsoft.com/office/drawing/2014/main" val="184590117"/>
                  </a:ext>
                </a:extLst>
              </a:tr>
              <a:tr h="462272">
                <a:tc>
                  <a:txBody>
                    <a:bodyPr/>
                    <a:lstStyle/>
                    <a:p>
                      <a:r>
                        <a:rPr lang="sv-SE" sz="1100" b="1" dirty="0">
                          <a:solidFill>
                            <a:srgbClr val="00B0F0"/>
                          </a:solidFill>
                          <a:latin typeface="Arial Nova" panose="020B0504020202020204" pitchFamily="34" charset="0"/>
                        </a:rPr>
                        <a:t>BRA SKOTT</a:t>
                      </a:r>
                    </a:p>
                  </a:txBody>
                  <a:tcPr>
                    <a:noFill/>
                  </a:tcPr>
                </a:tc>
                <a:tc>
                  <a:txBody>
                    <a:bodyPr/>
                    <a:lstStyle/>
                    <a:p>
                      <a:pPr algn="l">
                        <a:buFont typeface="Arial" panose="020B0604020202020204" pitchFamily="34" charset="0"/>
                        <a:buNone/>
                      </a:pPr>
                      <a:r>
                        <a:rPr lang="sv-SE" sz="1100" b="1" dirty="0">
                          <a:solidFill>
                            <a:srgbClr val="00B0F0"/>
                          </a:solidFill>
                          <a:latin typeface="Arial Nova" panose="020B0504020202020204" pitchFamily="34" charset="0"/>
                        </a:rPr>
                        <a:t>FEEDBACK</a:t>
                      </a: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u="none" strike="noStrike" dirty="0">
                          <a:solidFill>
                            <a:srgbClr val="00B0F0"/>
                          </a:solidFill>
                          <a:effectLst/>
                          <a:latin typeface="Arial Nova" panose="020B0504020202020204" pitchFamily="34" charset="0"/>
                          <a:cs typeface="Arial" panose="020B0604020202020204" pitchFamily="34" charset="0"/>
                        </a:rPr>
                        <a:t>OM DET INTE HÄNDER</a:t>
                      </a:r>
                    </a:p>
                    <a:p>
                      <a:pPr algn="l">
                        <a:buFont typeface="Arial" panose="020B0604020202020204" pitchFamily="34" charset="0"/>
                        <a:buNone/>
                      </a:pP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algn="l">
                        <a:buFont typeface="Arial" panose="020B0604020202020204" pitchFamily="34" charset="0"/>
                        <a:buNone/>
                      </a:pPr>
                      <a:r>
                        <a:rPr lang="sv-SE" sz="1100" b="1" i="0" u="none" strike="noStrike" dirty="0">
                          <a:solidFill>
                            <a:srgbClr val="00B0F0"/>
                          </a:solidFill>
                          <a:effectLst/>
                          <a:latin typeface="Arial Nova" panose="020B0504020202020204" pitchFamily="34" charset="0"/>
                          <a:cs typeface="Arial" panose="020B0604020202020204" pitchFamily="34" charset="0"/>
                        </a:rPr>
                        <a:t>BRA POSITIONERING</a:t>
                      </a:r>
                    </a:p>
                  </a:txBody>
                  <a:tcPr>
                    <a:noFill/>
                  </a:tcPr>
                </a:tc>
                <a:tc>
                  <a:txBody>
                    <a:bodyPr/>
                    <a:lstStyle/>
                    <a:p>
                      <a:pPr algn="l">
                        <a:buFont typeface="Arial" panose="020B0604020202020204" pitchFamily="34" charset="0"/>
                        <a:buNone/>
                      </a:pPr>
                      <a:r>
                        <a:rPr lang="sv-SE" sz="1100" b="1" dirty="0">
                          <a:solidFill>
                            <a:srgbClr val="00B0F0"/>
                          </a:solidFill>
                          <a:latin typeface="Arial Nova" panose="020B0504020202020204" pitchFamily="34" charset="0"/>
                        </a:rPr>
                        <a:t>FEEDBACK</a:t>
                      </a:r>
                      <a:endParaRPr lang="sv-SE" sz="1100" b="1" i="0" u="none" strike="noStrike" dirty="0">
                        <a:solidFill>
                          <a:schemeClr val="bg1"/>
                        </a:solidFill>
                        <a:effectLst/>
                        <a:latin typeface="Arial Nova" panose="020B0504020202020204" pitchFamily="34" charset="0"/>
                        <a:cs typeface="Arial" panose="020B0604020202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100" b="1" i="0" u="none" strike="noStrike" dirty="0">
                          <a:solidFill>
                            <a:srgbClr val="00B0F0"/>
                          </a:solidFill>
                          <a:effectLst/>
                          <a:latin typeface="Arial Nova" panose="020B0504020202020204" pitchFamily="34" charset="0"/>
                          <a:cs typeface="Arial" panose="020B0604020202020204" pitchFamily="34" charset="0"/>
                        </a:rPr>
                        <a:t>OM DET INTE HÄNDER</a:t>
                      </a:r>
                    </a:p>
                  </a:txBody>
                  <a:tcPr>
                    <a:noFill/>
                  </a:tcPr>
                </a:tc>
                <a:extLst>
                  <a:ext uri="{0D108BD9-81ED-4DB2-BD59-A6C34878D82A}">
                    <a16:rowId xmlns:a16="http://schemas.microsoft.com/office/drawing/2014/main" val="4262637616"/>
                  </a:ext>
                </a:extLst>
              </a:tr>
              <a:tr h="1436344">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i mål eller på mål</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Placering</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svårt läge (volley, halvvolley)</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med fel fot?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På få tillslag</a:t>
                      </a: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skjuter direkt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ser målet innan passningen kommer</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skjuter med vänster fot! (högerfotade)</a:t>
                      </a:r>
                    </a:p>
                  </a:txBody>
                  <a:tcPr>
                    <a:noFill/>
                  </a:tcPr>
                </a:tc>
                <a:tc>
                  <a:txBody>
                    <a:bodyPr/>
                    <a:lstStyle/>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FRÅGA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vi hitta avslut direkt?</a:t>
                      </a:r>
                    </a:p>
                    <a:p>
                      <a:pPr marL="171450" indent="-171450" algn="l">
                        <a:buFontTx/>
                        <a:buChar char="-"/>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INSTRUERA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Se målet när inlägget kommer!</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Skjut med vänsterfoten nästa gång, det gör inget om du missar!</a:t>
                      </a: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Hittar ytor mellan motståndarnas lagdelar</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Positionerar sig lika långt ifrån alla motståndare som nära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Är spelbar diagonalt</a:t>
                      </a:r>
                    </a:p>
                  </a:txBody>
                  <a:tcPr>
                    <a:noFill/>
                  </a:tcPr>
                </a:tc>
                <a:tc>
                  <a:txBody>
                    <a:bodyPr/>
                    <a:lstStyle/>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Du ligger i helt rätt yta där!</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Bra att du är diagonal!</a:t>
                      </a:r>
                    </a:p>
                  </a:txBody>
                  <a:tcPr>
                    <a:noFill/>
                  </a:tcPr>
                </a:tc>
                <a:tc>
                  <a:txBody>
                    <a:bodyPr/>
                    <a:lstStyle/>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FRÅGA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Kan du hitta en bättre vinkel?</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Är du spelbar nu?</a:t>
                      </a:r>
                    </a:p>
                    <a:p>
                      <a:pPr marL="0" indent="0" algn="l">
                        <a:buFontTx/>
                        <a:buNone/>
                      </a:pPr>
                      <a:endParaRPr lang="sv-SE" sz="900" b="0" i="0" u="none" strike="noStrike" dirty="0">
                        <a:solidFill>
                          <a:schemeClr val="bg1"/>
                        </a:solidFill>
                        <a:effectLst/>
                        <a:latin typeface="Arial Nova" panose="020B0504020202020204" pitchFamily="34" charset="0"/>
                        <a:cs typeface="Arial" panose="020B0604020202020204" pitchFamily="34" charset="0"/>
                      </a:endParaRPr>
                    </a:p>
                    <a:p>
                      <a:pPr marL="0" indent="0" algn="l">
                        <a:buFontTx/>
                        <a:buNone/>
                      </a:pPr>
                      <a:r>
                        <a:rPr lang="sv-SE" sz="900" b="0" i="0" u="none" strike="noStrike" dirty="0">
                          <a:solidFill>
                            <a:schemeClr val="bg1"/>
                          </a:solidFill>
                          <a:effectLst/>
                          <a:latin typeface="Arial Nova" panose="020B0504020202020204" pitchFamily="34" charset="0"/>
                          <a:cs typeface="Arial" panose="020B0604020202020204" pitchFamily="34" charset="0"/>
                        </a:rPr>
                        <a:t>INSTRUERA</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Bli spelbara diagonalt!</a:t>
                      </a:r>
                    </a:p>
                    <a:p>
                      <a:pPr marL="171450" indent="-171450" algn="l">
                        <a:buFontTx/>
                        <a:buChar char="-"/>
                      </a:pPr>
                      <a:r>
                        <a:rPr lang="sv-SE" sz="900" b="0" i="0" u="none" strike="noStrike" dirty="0">
                          <a:solidFill>
                            <a:schemeClr val="bg1"/>
                          </a:solidFill>
                          <a:effectLst/>
                          <a:latin typeface="Arial Nova" panose="020B0504020202020204" pitchFamily="34" charset="0"/>
                          <a:cs typeface="Arial" panose="020B0604020202020204" pitchFamily="34" charset="0"/>
                        </a:rPr>
                        <a:t>Hitta ytan bakom motståndarna!</a:t>
                      </a:r>
                    </a:p>
                  </a:txBody>
                  <a:tcPr>
                    <a:noFill/>
                  </a:tcPr>
                </a:tc>
                <a:extLst>
                  <a:ext uri="{0D108BD9-81ED-4DB2-BD59-A6C34878D82A}">
                    <a16:rowId xmlns:a16="http://schemas.microsoft.com/office/drawing/2014/main" val="1459728197"/>
                  </a:ext>
                </a:extLst>
              </a:tr>
            </a:tbl>
          </a:graphicData>
        </a:graphic>
      </p:graphicFrame>
    </p:spTree>
    <p:extLst>
      <p:ext uri="{BB962C8B-B14F-4D97-AF65-F5344CB8AC3E}">
        <p14:creationId xmlns:p14="http://schemas.microsoft.com/office/powerpoint/2010/main" val="3853604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ÖVERGRIPANDE PEDAGOGIK</a:t>
            </a:r>
          </a:p>
        </p:txBody>
      </p:sp>
      <p:sp>
        <p:nvSpPr>
          <p:cNvPr id="3" name="textruta 2">
            <a:extLst>
              <a:ext uri="{FF2B5EF4-FFF2-40B4-BE49-F238E27FC236}">
                <a16:creationId xmlns:a16="http://schemas.microsoft.com/office/drawing/2014/main" id="{F35C11FD-2470-B94C-3A67-ED59BE616209}"/>
              </a:ext>
            </a:extLst>
          </p:cNvPr>
          <p:cNvSpPr txBox="1"/>
          <p:nvPr/>
        </p:nvSpPr>
        <p:spPr>
          <a:xfrm>
            <a:off x="953089" y="1475257"/>
            <a:ext cx="10090831"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CONSTRAINTS-LED APPROACH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Att med hjälp av ledarskapsstilar, övningsdesign, pedagogiska regler begränsa och guida spelarna till bli att kreativa spelare som mår bra.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GUIDED DISCOVERY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Används genom alla åldrar under inlärning av taktiska färdigheter. Taktiska färdigheter kräver att spelarna får ta beslut med hjälp av tränaren. Om spelare behöver bli bättre på att skapa passningslinje och få bollen kan tränare ställa frågor som: ”var kan du springa för att skapa passningslinje till bollen?”.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DIREKT INSTRUKTION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Använder vi främst i åldrarna 5-12 år under inlärning av nya tekniska färdigheter. Över tid kommer tränaren lära sig vilka spelare som behöver vilken instruktion, därför kommer frekvensen av direkt instruktion att variera i samma grupp. Över tid ska tränaren överlåta inlärningen till spelaren genom att använda sig av frågeteknik för att påminna spelaren.</a:t>
            </a:r>
          </a:p>
        </p:txBody>
      </p:sp>
    </p:spTree>
    <p:extLst>
      <p:ext uri="{BB962C8B-B14F-4D97-AF65-F5344CB8AC3E}">
        <p14:creationId xmlns:p14="http://schemas.microsoft.com/office/powerpoint/2010/main" val="6409090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PEDAGOGIK</a:t>
            </a:r>
          </a:p>
        </p:txBody>
      </p:sp>
      <p:sp>
        <p:nvSpPr>
          <p:cNvPr id="4" name="textruta 3">
            <a:extLst>
              <a:ext uri="{FF2B5EF4-FFF2-40B4-BE49-F238E27FC236}">
                <a16:creationId xmlns:a16="http://schemas.microsoft.com/office/drawing/2014/main" id="{C3CDAEB4-5063-E23D-DF05-5C4D2221AE98}"/>
              </a:ext>
            </a:extLst>
          </p:cNvPr>
          <p:cNvSpPr txBox="1"/>
          <p:nvPr/>
        </p:nvSpPr>
        <p:spPr>
          <a:xfrm>
            <a:off x="728817" y="1551563"/>
            <a:ext cx="3507904"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Helvetica"/>
              </a:rPr>
              <a:t>GUIDA MED FRÅGOR TILL BRA BESLUT</a:t>
            </a:r>
            <a:endParaRPr kumimoji="0" lang="sv-SE" sz="16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Vill du se ditt eget mål eller vill du se motståndarnas mål när du tar emot bollen? Se motståndarnas mål så vi kan driva, passa eller dribbla oss mot motståndarnas mål.</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Vilket mål är ledigt? </a:t>
            </a:r>
            <a:r>
              <a:rPr kumimoji="0" lang="sv-SE" sz="1200" b="0" i="0" u="none" strike="noStrike" kern="1200" cap="none" spc="0" normalizeH="0" baseline="0" noProof="0" dirty="0" err="1">
                <a:ln>
                  <a:noFill/>
                </a:ln>
                <a:solidFill>
                  <a:prstClr val="white"/>
                </a:solidFill>
                <a:effectLst/>
                <a:uLnTx/>
                <a:uFillTx/>
                <a:latin typeface="Arial Nova Light" panose="020B0304020202020204" pitchFamily="34" charset="0"/>
                <a:ea typeface="+mn-ea"/>
                <a:cs typeface="+mn-cs"/>
              </a:rPr>
              <a:t>T.ex</a:t>
            </a: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 om det är spel och det är två mål på varje sida (</a:t>
            </a:r>
            <a:r>
              <a:rPr kumimoji="0" lang="sv-SE" sz="1200" b="0" i="0" u="none" strike="noStrike" kern="1200" cap="none" spc="0" normalizeH="0" baseline="0" noProof="0" dirty="0" err="1">
                <a:ln>
                  <a:noFill/>
                </a:ln>
                <a:solidFill>
                  <a:prstClr val="white"/>
                </a:solidFill>
                <a:effectLst/>
                <a:uLnTx/>
                <a:uFillTx/>
                <a:latin typeface="Arial Nova Light" panose="020B0304020202020204" pitchFamily="34" charset="0"/>
                <a:ea typeface="+mn-ea"/>
                <a:cs typeface="+mn-cs"/>
              </a:rPr>
              <a:t>följdfråg</a:t>
            </a: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a kan vi spela till det lediga målet? Vem kan springa och få bollen vid det lediga målet?)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Vad vill du göra om en motspelare tar bollen ifrån dig? Ta tillbaka den så fort som möjligt. Vi försöker ta tillbaka bollen tills samma motspelare inte längre har bollen.</a:t>
            </a:r>
          </a:p>
        </p:txBody>
      </p:sp>
      <p:sp>
        <p:nvSpPr>
          <p:cNvPr id="5" name="textruta 4">
            <a:extLst>
              <a:ext uri="{FF2B5EF4-FFF2-40B4-BE49-F238E27FC236}">
                <a16:creationId xmlns:a16="http://schemas.microsoft.com/office/drawing/2014/main" id="{BBE59675-59AA-EC84-3F46-C1A461994EE2}"/>
              </a:ext>
            </a:extLst>
          </p:cNvPr>
          <p:cNvSpPr txBox="1"/>
          <p:nvPr/>
        </p:nvSpPr>
        <p:spPr>
          <a:xfrm>
            <a:off x="4846130" y="1551563"/>
            <a:ext cx="3183567"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Helvetica"/>
              </a:rPr>
              <a:t>INSTRUERA I TEKNIK</a:t>
            </a:r>
            <a:endParaRPr kumimoji="0" lang="sv-SE" sz="16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Träff mitt på bollen, mitt på foten vid passning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Lyft knät och sänk ner foten precis innan bollen träffar foten vid mottagning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Driv bollen med ett steg, en touch - vinkla foten lite snett inåt och träffa bollen med utsidan av foten när spelaren driver boll</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Sätt stödjebenet framför (förbi) bollen och slå till bollen med utsidan vid </a:t>
            </a:r>
            <a:r>
              <a:rPr kumimoji="0" lang="sv-SE" sz="1200" b="0" i="0" u="none" strike="noStrike" kern="1200" cap="none" spc="0" normalizeH="0" baseline="0" noProof="0" dirty="0" err="1">
                <a:ln>
                  <a:noFill/>
                </a:ln>
                <a:solidFill>
                  <a:prstClr val="white"/>
                </a:solidFill>
                <a:effectLst/>
                <a:uLnTx/>
                <a:uFillTx/>
                <a:latin typeface="Arial Nova Light" panose="020B0304020202020204" pitchFamily="34" charset="0"/>
                <a:ea typeface="+mn-ea"/>
                <a:cs typeface="+mn-cs"/>
              </a:rPr>
              <a:t>utsidesvändning</a:t>
            </a: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 t.ex.</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Landa på samma fot som du skjuter med (Skott i fart)</a:t>
            </a:r>
          </a:p>
        </p:txBody>
      </p:sp>
      <p:sp>
        <p:nvSpPr>
          <p:cNvPr id="6" name="textruta 5">
            <a:extLst>
              <a:ext uri="{FF2B5EF4-FFF2-40B4-BE49-F238E27FC236}">
                <a16:creationId xmlns:a16="http://schemas.microsoft.com/office/drawing/2014/main" id="{32074D5A-47FA-E284-15B7-FDD70665C568}"/>
              </a:ext>
            </a:extLst>
          </p:cNvPr>
          <p:cNvSpPr txBox="1"/>
          <p:nvPr/>
        </p:nvSpPr>
        <p:spPr>
          <a:xfrm>
            <a:off x="8429455" y="1551563"/>
            <a:ext cx="3448495"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sym typeface="Helvetica"/>
              </a:rPr>
              <a:t>GE ALLA SPELARE SAMMA BILD</a:t>
            </a:r>
            <a:endParaRPr kumimoji="0" lang="sv-SE" sz="1600" b="0" i="0" u="none" strike="noStrike" kern="1200" cap="none" spc="0" normalizeH="0" baseline="0" noProof="0" dirty="0">
              <a:ln>
                <a:noFill/>
              </a:ln>
              <a:solidFill>
                <a:prstClr val="white"/>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När vi fryser situationer då ser vi till att alla spelare kan se situationerna.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Vi ställer 1-2 frågor när situationen är fryst för att hjälpa spelarna att förstå målbilden och vilka beteenden de behöver göra.</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Vi kan förklara vissa saker i samlingar </a:t>
            </a:r>
            <a:r>
              <a:rPr kumimoji="0" lang="sv-SE" sz="1200" b="0" i="0" u="none" strike="noStrike" kern="1200" cap="none" spc="0" normalizeH="0" baseline="0" noProof="0" dirty="0" err="1">
                <a:ln>
                  <a:noFill/>
                </a:ln>
                <a:solidFill>
                  <a:prstClr val="white"/>
                </a:solidFill>
                <a:effectLst/>
                <a:uLnTx/>
                <a:uFillTx/>
                <a:latin typeface="Arial Nova Light" panose="020B0304020202020204" pitchFamily="34" charset="0"/>
                <a:ea typeface="+mn-ea"/>
                <a:cs typeface="+mn-cs"/>
              </a:rPr>
              <a:t>t.ex</a:t>
            </a: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 om arbetsinsatsen, tempot, koncentrationen är för dålig eller om vi ska förklara reglerna i en övning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Light" panose="020B0304020202020204" pitchFamily="34" charset="0"/>
                <a:ea typeface="+mn-ea"/>
                <a:cs typeface="+mn-cs"/>
              </a:rPr>
              <a:t>Vi undviker att föreläsa för spelarna om situationer som händer för flera minuter sen</a:t>
            </a:r>
          </a:p>
        </p:txBody>
      </p:sp>
    </p:spTree>
    <p:extLst>
      <p:ext uri="{BB962C8B-B14F-4D97-AF65-F5344CB8AC3E}">
        <p14:creationId xmlns:p14="http://schemas.microsoft.com/office/powerpoint/2010/main" val="75072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STÄLLER VI FRÅGOR NÄR VI TRÄNAR SPELUPPBYGGNAD?</a:t>
            </a:r>
          </a:p>
        </p:txBody>
      </p:sp>
      <p:sp>
        <p:nvSpPr>
          <p:cNvPr id="3" name="textruta 2">
            <a:extLst>
              <a:ext uri="{FF2B5EF4-FFF2-40B4-BE49-F238E27FC236}">
                <a16:creationId xmlns:a16="http://schemas.microsoft.com/office/drawing/2014/main" id="{01F1A73E-1EDC-8402-E8E3-9A52619B5478}"/>
              </a:ext>
            </a:extLst>
          </p:cNvPr>
          <p:cNvSpPr txBox="1"/>
          <p:nvPr/>
        </p:nvSpPr>
        <p:spPr>
          <a:xfrm>
            <a:off x="728815" y="1536174"/>
            <a:ext cx="3941507"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VI KAN SÄGA</a:t>
            </a:r>
            <a:r>
              <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mn-ea"/>
                <a:cs typeface="+mn-cs"/>
                <a:sym typeface="Helvetica"/>
              </a:rPr>
              <a:t> </a:t>
            </a:r>
            <a:r>
              <a:rPr kumimoji="0" lang="sv-SE" sz="12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Helvetica"/>
              </a:rPr>
              <a:t>VAD</a:t>
            </a:r>
            <a:r>
              <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mn-ea"/>
                <a:cs typeface="+mn-cs"/>
                <a:sym typeface="Helvetica"/>
              </a:rPr>
              <a:t> </a:t>
            </a: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SPELARNA SKA GÖRA</a:t>
            </a: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RÄTTVÄND MED BORTRE FOT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”Idag ska vi träna på att bli rättvända med bortre fot”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Motivera beteendet: ”varför är det bra att bli rättvänd med bortre fot?”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Det blir lättare att dribbla, driva, passa eller avsluta om jag är rättvänd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Med bortre fot kan jag skydda bollen när motståndaren sätter press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ORIENTERING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”Idag ska vi träna på att hitta fria ytor”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hittar vi fria ytor? Vi vrider på huvudet och vinklar kroppen in mot planen så mycket som möjligt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IGENOM, RUNT ELLER ÖVER MOTSTÅNDARNA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”Idag försöker vi spela igenom eller runt motståndarna så mycket som möjligt”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sp>
        <p:nvSpPr>
          <p:cNvPr id="7" name="textruta 6">
            <a:extLst>
              <a:ext uri="{FF2B5EF4-FFF2-40B4-BE49-F238E27FC236}">
                <a16:creationId xmlns:a16="http://schemas.microsoft.com/office/drawing/2014/main" id="{6BF33C16-F63C-BF4D-05CC-B3904BE3C684}"/>
              </a:ext>
            </a:extLst>
          </p:cNvPr>
          <p:cNvSpPr txBox="1"/>
          <p:nvPr/>
        </p:nvSpPr>
        <p:spPr>
          <a:xfrm>
            <a:off x="4846130" y="1551563"/>
            <a:ext cx="7264590"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SPELARNA SKA UPPTÄCKA </a:t>
            </a:r>
            <a:r>
              <a:rPr kumimoji="0" lang="sv-SE" sz="12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Helvetica"/>
              </a:rPr>
              <a:t>VAR</a:t>
            </a:r>
            <a:r>
              <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mn-ea"/>
                <a:cs typeface="+mn-cs"/>
                <a:sym typeface="Helvetica"/>
              </a:rPr>
              <a:t> </a:t>
            </a: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PÅ PLANEN OCH </a:t>
            </a:r>
            <a:r>
              <a:rPr kumimoji="0" lang="sv-SE" sz="12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Helvetica"/>
              </a:rPr>
              <a:t>NÄR</a:t>
            </a:r>
            <a:r>
              <a:rPr kumimoji="0" lang="sv-SE" sz="12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Helvetica"/>
              </a:rPr>
              <a:t> DE KAN GÖRA DET</a:t>
            </a: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Kan du bli rättvänd där? Om inte, kan du hitta en yta där du lättare blir rättvänd?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När behöver du vara där? (innan medspelaren får bollen)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Hur vet du att du kan bli rättvänd (jag vrider på huvudet)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Vad är en bra yta? (den är stor med få motståndare)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Vad vill du se? (yta, motståndare, bollen, lagkamrater)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Kan vi spela igenom här? Hur då?</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Om vi inte kan spela igenom nu, vad kan vi göra istället? (Spela runt motståndarna, genom spelvändning)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Om vi ska spelvända runt motståndarna, var behöver medspelare vara då? (Ha bra bredd, så vi kan slå en längre passning längs marken)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Om du ska bredda och hjälpa laget att spelvända, när kan du springa dit och hur kan du springa dit? (När jag ser att min medspelare är rättvänd och springa i en båge så jag ser hela planen när passningen kommer)</a:t>
            </a:r>
          </a:p>
        </p:txBody>
      </p:sp>
    </p:spTree>
    <p:extLst>
      <p:ext uri="{BB962C8B-B14F-4D97-AF65-F5344CB8AC3E}">
        <p14:creationId xmlns:p14="http://schemas.microsoft.com/office/powerpoint/2010/main" val="17602788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49" y="3811933"/>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GENERELLA OCH SPECIFIKA ÖVNINGAR</a:t>
            </a:r>
          </a:p>
        </p:txBody>
      </p:sp>
    </p:spTree>
    <p:extLst>
      <p:ext uri="{BB962C8B-B14F-4D97-AF65-F5344CB8AC3E}">
        <p14:creationId xmlns:p14="http://schemas.microsoft.com/office/powerpoint/2010/main" val="3322823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TRÄNINGSMETODIK 10-15 ÅR</a:t>
            </a:r>
          </a:p>
        </p:txBody>
      </p:sp>
      <p:sp>
        <p:nvSpPr>
          <p:cNvPr id="4" name="textruta 3">
            <a:extLst>
              <a:ext uri="{FF2B5EF4-FFF2-40B4-BE49-F238E27FC236}">
                <a16:creationId xmlns:a16="http://schemas.microsoft.com/office/drawing/2014/main" id="{B73E56BE-6478-0D5B-0D29-744B7DEC1FD2}"/>
              </a:ext>
            </a:extLst>
          </p:cNvPr>
          <p:cNvSpPr txBox="1"/>
          <p:nvPr/>
        </p:nvSpPr>
        <p:spPr>
          <a:xfrm>
            <a:off x="1375554" y="887537"/>
            <a:ext cx="2638044" cy="12772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00B0F0"/>
                </a:solidFill>
                <a:effectLst/>
                <a:uLnTx/>
                <a:uFillTx/>
                <a:latin typeface="Arial Nova" panose="020B0504020202020204" pitchFamily="34" charset="0"/>
              </a:rPr>
              <a:t>GENERELLA ÖVNINGAR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Riktning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Roller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Pedagogiska regler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Linjer</a:t>
            </a:r>
          </a:p>
        </p:txBody>
      </p:sp>
      <p:sp>
        <p:nvSpPr>
          <p:cNvPr id="5" name="textruta 4">
            <a:extLst>
              <a:ext uri="{FF2B5EF4-FFF2-40B4-BE49-F238E27FC236}">
                <a16:creationId xmlns:a16="http://schemas.microsoft.com/office/drawing/2014/main" id="{6B63702C-F036-A103-49B5-4F188BC713CB}"/>
              </a:ext>
            </a:extLst>
          </p:cNvPr>
          <p:cNvSpPr txBox="1"/>
          <p:nvPr/>
        </p:nvSpPr>
        <p:spPr>
          <a:xfrm>
            <a:off x="4160718" y="887537"/>
            <a:ext cx="4114800" cy="56784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00B0F0"/>
                </a:solidFill>
                <a:effectLst/>
                <a:uLnTx/>
                <a:uFillTx/>
                <a:latin typeface="Arial Nova" panose="020B0504020202020204" pitchFamily="34" charset="0"/>
              </a:rPr>
              <a:t>NYCKELBETEENDEN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Oavsett om vi tränar generellt eller specifikt så kan spelarna alltid träna på de nyckelbeteenden alla spelare behöver klara av.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PRESS I TID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Att spelarna pressar sin närmsta motståndare när bollen lämnar motståndarnas fot, och stänger passningslinje samtidigt.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ORIENTERING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Att spelarna vrider på huvudet med och utan boll och försöker se fria ytor, medspelare, motståndare och bollen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COACHA MEDSPEARE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Coacha medspelaren framför dig,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sym typeface="Wingdings" panose="05000000000000000000" pitchFamily="2" charset="2"/>
              </a:rPr>
              <a:t>t.ex</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 ”press utåt”, ”lyft backlinjen”, ”finns till höger”, ”försök igen!”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PASSNING I TID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Att spelarna passar till bortre foten eller på ytan framför medspelare innan den blir markerad eller när ytan fortfarande är tom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SPELAR FRAMÅT BAKOM RYGG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Att spelarna spelar en passning bakom ryggen på motståndare för att försvåra deras orientering och skapa tid för nästa bollhållare i vårt lag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GÖR NÄSTA AKTION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Att spelarna </a:t>
            </a:r>
            <a:r>
              <a:rPr kumimoji="0" lang="sv-SE" sz="1100" b="0" i="0" u="none" strike="noStrike" kern="1200" cap="none" spc="0" normalizeH="0" baseline="0" noProof="0" dirty="0" err="1">
                <a:ln>
                  <a:noFill/>
                </a:ln>
                <a:solidFill>
                  <a:prstClr val="white"/>
                </a:solidFill>
                <a:effectLst/>
                <a:uLnTx/>
                <a:uFillTx/>
                <a:latin typeface="Arial Nova" panose="020B0504020202020204" pitchFamily="34" charset="0"/>
                <a:sym typeface="Wingdings" panose="05000000000000000000" pitchFamily="2" charset="2"/>
              </a:rPr>
              <a:t>t.ex</a:t>
            </a: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 tar en ny löpning efter passning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BLIR RÄTTVÄND MED BOLLEN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sym typeface="Wingdings" panose="05000000000000000000" pitchFamily="2" charset="2"/>
              </a:rPr>
              <a:t>Att spelarna blir rättvänd med bollen eller passar till rättvänd</a:t>
            </a: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p:txBody>
      </p:sp>
      <p:sp>
        <p:nvSpPr>
          <p:cNvPr id="6" name="textruta 5">
            <a:extLst>
              <a:ext uri="{FF2B5EF4-FFF2-40B4-BE49-F238E27FC236}">
                <a16:creationId xmlns:a16="http://schemas.microsoft.com/office/drawing/2014/main" id="{E6EDF237-32A2-35BA-26D9-CC532A351FCF}"/>
              </a:ext>
            </a:extLst>
          </p:cNvPr>
          <p:cNvSpPr txBox="1"/>
          <p:nvPr/>
        </p:nvSpPr>
        <p:spPr>
          <a:xfrm>
            <a:off x="8422638" y="887537"/>
            <a:ext cx="2638044"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1" i="0" u="none" strike="noStrike" kern="1200" cap="none" spc="0" normalizeH="0" baseline="0" noProof="0" dirty="0">
                <a:ln>
                  <a:noFill/>
                </a:ln>
                <a:solidFill>
                  <a:srgbClr val="00B0F0"/>
                </a:solidFill>
                <a:effectLst/>
                <a:uLnTx/>
                <a:uFillTx/>
                <a:latin typeface="Arial Nova" panose="020B0504020202020204" pitchFamily="34" charset="0"/>
              </a:rPr>
              <a:t>SPECIFIKA ÖVNINGAR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Riktning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Roller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Pedagogiska regler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Linjer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Positioner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Lagdelar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dirty="0">
                <a:ln>
                  <a:noFill/>
                </a:ln>
                <a:solidFill>
                  <a:prstClr val="white"/>
                </a:solidFill>
                <a:effectLst/>
                <a:uLnTx/>
                <a:uFillTx/>
                <a:latin typeface="Arial Nova" panose="020B0504020202020204" pitchFamily="34" charset="0"/>
              </a:rPr>
              <a:t>Motståndarnas spelsätt vid behov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prstClr val="white"/>
              </a:solidFill>
              <a:effectLst/>
              <a:uLnTx/>
              <a:uFillTx/>
              <a:latin typeface="Arial Nova" panose="020B0504020202020204" pitchFamily="34" charset="0"/>
            </a:endParaRPr>
          </a:p>
        </p:txBody>
      </p:sp>
    </p:spTree>
    <p:extLst>
      <p:ext uri="{BB962C8B-B14F-4D97-AF65-F5344CB8AC3E}">
        <p14:creationId xmlns:p14="http://schemas.microsoft.com/office/powerpoint/2010/main" val="28914546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TRÄNINGSMETODIK 10-15 ÅR</a:t>
            </a:r>
          </a:p>
        </p:txBody>
      </p:sp>
      <p:sp>
        <p:nvSpPr>
          <p:cNvPr id="3" name="textruta 2">
            <a:extLst>
              <a:ext uri="{FF2B5EF4-FFF2-40B4-BE49-F238E27FC236}">
                <a16:creationId xmlns:a16="http://schemas.microsoft.com/office/drawing/2014/main" id="{4F07638F-3A04-D5D9-41FC-25D06F28D2F9}"/>
              </a:ext>
            </a:extLst>
          </p:cNvPr>
          <p:cNvSpPr txBox="1"/>
          <p:nvPr/>
        </p:nvSpPr>
        <p:spPr>
          <a:xfrm>
            <a:off x="597989" y="1081344"/>
            <a:ext cx="6788331" cy="2308324"/>
          </a:xfrm>
          <a:prstGeom prst="rect">
            <a:avLst/>
          </a:prstGeom>
          <a:solidFill>
            <a:srgbClr val="0070C0">
              <a:alpha val="75000"/>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Innan 10 års ålder är träningen inriktad på olika former av smålagsspel, bollbehandling och lek.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Från 10 års ålder börja vi försöka medvetandegöra spelarna om hur de tränar och med vilken kvalitet de kan träna. Alla kan träna bra genom att göra sitt bästa.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Träningen består till större delen av generell träning då fokuset ligger på att utbilda mångsidiga spelare som är bra på våra nyckelbeteenden. Den generella träningen lägger mindre vikt vid spelarens position och deras lagdel.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Den specifika träningen, där vi förhåller oss till spelarens position och lagdel, ökar med åldern och dominerar träningsmiljö från 16 år. Den generella träningen passar perfekt vid så kallade </a:t>
            </a:r>
            <a:r>
              <a:rPr kumimoji="0" lang="sv-SE" sz="1200" b="0" i="0" u="none" strike="noStrike" kern="1200" cap="none" spc="0" normalizeH="0" baseline="0" noProof="0" dirty="0" err="1">
                <a:ln>
                  <a:noFill/>
                </a:ln>
                <a:solidFill>
                  <a:prstClr val="white"/>
                </a:solidFill>
                <a:effectLst/>
                <a:uLnTx/>
                <a:uFillTx/>
                <a:latin typeface="Arial Nova" panose="020B0504020202020204" pitchFamily="34" charset="0"/>
                <a:ea typeface="+mn-ea"/>
                <a:cs typeface="+mn-cs"/>
                <a:sym typeface="Wingdings" panose="05000000000000000000" pitchFamily="2" charset="2"/>
              </a:rPr>
              <a:t>overload</a:t>
            </a: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-pass när belastningen blir en parameter att ta hänsyn till.</a:t>
            </a:r>
          </a:p>
        </p:txBody>
      </p:sp>
      <p:sp>
        <p:nvSpPr>
          <p:cNvPr id="7" name="textruta 6">
            <a:extLst>
              <a:ext uri="{FF2B5EF4-FFF2-40B4-BE49-F238E27FC236}">
                <a16:creationId xmlns:a16="http://schemas.microsoft.com/office/drawing/2014/main" id="{6A250513-67DE-26BF-E146-675CDF5CC50C}"/>
              </a:ext>
            </a:extLst>
          </p:cNvPr>
          <p:cNvSpPr txBox="1"/>
          <p:nvPr/>
        </p:nvSpPr>
        <p:spPr>
          <a:xfrm>
            <a:off x="7685386" y="1086294"/>
            <a:ext cx="3984171" cy="1384995"/>
          </a:xfrm>
          <a:prstGeom prst="rect">
            <a:avLst/>
          </a:prstGeom>
          <a:solidFill>
            <a:srgbClr val="002060">
              <a:alpha val="60000"/>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Den specifika träningen dominerar och för att klara av den specifika träningen behöver spelaren ha utvecklat den generella träningen, med fokus på våra nyckelbeteenden.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Den specifika träningen ska förbereda spelaren för seniorfotboll oavsett spelarens ålder i det här blocket.</a:t>
            </a:r>
          </a:p>
        </p:txBody>
      </p:sp>
      <p:sp>
        <p:nvSpPr>
          <p:cNvPr id="8" name="textruta 7">
            <a:extLst>
              <a:ext uri="{FF2B5EF4-FFF2-40B4-BE49-F238E27FC236}">
                <a16:creationId xmlns:a16="http://schemas.microsoft.com/office/drawing/2014/main" id="{ADDB2697-BEF7-0F80-F6B6-1E7834FE1281}"/>
              </a:ext>
            </a:extLst>
          </p:cNvPr>
          <p:cNvSpPr txBox="1"/>
          <p:nvPr/>
        </p:nvSpPr>
        <p:spPr>
          <a:xfrm>
            <a:off x="597989" y="3981685"/>
            <a:ext cx="2612571"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mn-ea"/>
                <a:cs typeface="+mn-cs"/>
              </a:rPr>
              <a:t>NYCKELBETEENDEN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PRESS I TID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ORIENTERING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COACHA MEDSPEARE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PASSNING I TID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SPELAR FRAMÅT BAKOM RYGG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GÖR NÄSTA AKTION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BLIR RÄTTVÄND MED BOLLEN</a:t>
            </a:r>
          </a:p>
        </p:txBody>
      </p:sp>
      <p:sp>
        <p:nvSpPr>
          <p:cNvPr id="9" name="textruta 8">
            <a:extLst>
              <a:ext uri="{FF2B5EF4-FFF2-40B4-BE49-F238E27FC236}">
                <a16:creationId xmlns:a16="http://schemas.microsoft.com/office/drawing/2014/main" id="{22F11412-A87F-7089-15E8-3E8A5B1B12A5}"/>
              </a:ext>
            </a:extLst>
          </p:cNvPr>
          <p:cNvSpPr txBox="1"/>
          <p:nvPr/>
        </p:nvSpPr>
        <p:spPr>
          <a:xfrm>
            <a:off x="2812868" y="3981685"/>
            <a:ext cx="2612571" cy="18466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DUKTIG PÅ ATT TRÄNA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GÖRA VARANDRA BÄTTRE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COACHBAR, SÖKER FEEDBACK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ÄLSKA UTMANINGAR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p:txBody>
      </p:sp>
      <p:sp>
        <p:nvSpPr>
          <p:cNvPr id="10" name="textruta 9">
            <a:extLst>
              <a:ext uri="{FF2B5EF4-FFF2-40B4-BE49-F238E27FC236}">
                <a16:creationId xmlns:a16="http://schemas.microsoft.com/office/drawing/2014/main" id="{C8002769-8CB1-FEE2-087A-AFC6F2FCA16E}"/>
              </a:ext>
            </a:extLst>
          </p:cNvPr>
          <p:cNvSpPr txBox="1"/>
          <p:nvPr/>
        </p:nvSpPr>
        <p:spPr>
          <a:xfrm>
            <a:off x="5460277" y="3975561"/>
            <a:ext cx="2612571"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mn-ea"/>
                <a:cs typeface="+mn-cs"/>
              </a:rPr>
              <a:t>GENERELL TRÄNING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RIKTNING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MÅL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ROLLER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PEDAGOGISKA REGLER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LINJER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PRINCIPER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MÅLBILDER</a:t>
            </a:r>
          </a:p>
        </p:txBody>
      </p:sp>
      <p:sp>
        <p:nvSpPr>
          <p:cNvPr id="11" name="textruta 10">
            <a:extLst>
              <a:ext uri="{FF2B5EF4-FFF2-40B4-BE49-F238E27FC236}">
                <a16:creationId xmlns:a16="http://schemas.microsoft.com/office/drawing/2014/main" id="{CE0E0755-A775-A7FC-3A2E-DD53AC615D26}"/>
              </a:ext>
            </a:extLst>
          </p:cNvPr>
          <p:cNvSpPr txBox="1"/>
          <p:nvPr/>
        </p:nvSpPr>
        <p:spPr>
          <a:xfrm>
            <a:off x="8160004" y="3981685"/>
            <a:ext cx="2438256"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mn-ea"/>
                <a:cs typeface="+mn-cs"/>
              </a:rPr>
              <a:t>SPECIFIK TRÄNING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RIKTNING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MÅL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ROLLER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PEDAGOGISKA REGLER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LINJER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PRINCIPER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MÅLBILDER</a:t>
            </a:r>
          </a:p>
        </p:txBody>
      </p:sp>
      <p:sp>
        <p:nvSpPr>
          <p:cNvPr id="12" name="textruta 11">
            <a:extLst>
              <a:ext uri="{FF2B5EF4-FFF2-40B4-BE49-F238E27FC236}">
                <a16:creationId xmlns:a16="http://schemas.microsoft.com/office/drawing/2014/main" id="{9C467007-2C17-853D-1B99-76B9ADA06A6A}"/>
              </a:ext>
            </a:extLst>
          </p:cNvPr>
          <p:cNvSpPr txBox="1"/>
          <p:nvPr/>
        </p:nvSpPr>
        <p:spPr>
          <a:xfrm>
            <a:off x="9881419" y="4175610"/>
            <a:ext cx="2212258" cy="1015663"/>
          </a:xfrm>
          <a:prstGeom prst="rect">
            <a:avLst/>
          </a:prstGeom>
          <a:noFill/>
          <a:ln>
            <a:solidFill>
              <a:srgbClr val="FFFF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POSITION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LAGDELAR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MOTSTÅNDARNAS SPELSÄTT</a:t>
            </a:r>
          </a:p>
        </p:txBody>
      </p:sp>
      <p:sp>
        <p:nvSpPr>
          <p:cNvPr id="13" name="textruta 12">
            <a:extLst>
              <a:ext uri="{FF2B5EF4-FFF2-40B4-BE49-F238E27FC236}">
                <a16:creationId xmlns:a16="http://schemas.microsoft.com/office/drawing/2014/main" id="{E37E7E84-391C-3C5B-F279-DA80CA52435D}"/>
              </a:ext>
            </a:extLst>
          </p:cNvPr>
          <p:cNvSpPr txBox="1"/>
          <p:nvPr/>
        </p:nvSpPr>
        <p:spPr>
          <a:xfrm>
            <a:off x="126684" y="3580261"/>
            <a:ext cx="1141632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Cond" panose="020B0506020202020204" pitchFamily="34" charset="0"/>
                <a:ea typeface="+mn-ea"/>
                <a:cs typeface="+mn-cs"/>
              </a:rPr>
              <a:t>ÅLDER	10 år               	11 år	12 år	13 år	14 år	15 år		16 år        17 år        18 år        19 år        HERR/U21</a:t>
            </a:r>
          </a:p>
        </p:txBody>
      </p:sp>
      <p:cxnSp>
        <p:nvCxnSpPr>
          <p:cNvPr id="14" name="Rak pilkoppling 13">
            <a:extLst>
              <a:ext uri="{FF2B5EF4-FFF2-40B4-BE49-F238E27FC236}">
                <a16:creationId xmlns:a16="http://schemas.microsoft.com/office/drawing/2014/main" id="{61228B1F-EA7A-5F86-9BAA-E639EF526D70}"/>
              </a:ext>
            </a:extLst>
          </p:cNvPr>
          <p:cNvCxnSpPr>
            <a:cxnSpLocks/>
          </p:cNvCxnSpPr>
          <p:nvPr/>
        </p:nvCxnSpPr>
        <p:spPr>
          <a:xfrm>
            <a:off x="597989" y="3554861"/>
            <a:ext cx="11279961" cy="0"/>
          </a:xfrm>
          <a:prstGeom prst="straightConnector1">
            <a:avLst/>
          </a:prstGeom>
          <a:ln w="28575">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8209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Bild" descr="Bild"/>
          <p:cNvPicPr>
            <a:picLocks noChangeAspect="1"/>
          </p:cNvPicPr>
          <p:nvPr/>
        </p:nvPicPr>
        <p:blipFill rotWithShape="1">
          <a:blip r:embed="rId2"/>
          <a:srcRect l="-254" t="1149" r="2157" b="49343"/>
          <a:stretch/>
        </p:blipFill>
        <p:spPr>
          <a:xfrm>
            <a:off x="252566" y="1013898"/>
            <a:ext cx="3269289" cy="2563944"/>
          </a:xfrm>
          <a:prstGeom prst="rect">
            <a:avLst/>
          </a:prstGeom>
          <a:ln w="12700">
            <a:miter lim="400000"/>
          </a:ln>
        </p:spPr>
      </p:pic>
      <p:sp>
        <p:nvSpPr>
          <p:cNvPr id="129" name="P2009-1"/>
          <p:cNvSpPr txBox="1"/>
          <p:nvPr/>
        </p:nvSpPr>
        <p:spPr>
          <a:xfrm>
            <a:off x="688434" y="225796"/>
            <a:ext cx="2505494" cy="28469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19050" tIns="19050" rIns="19050" bIns="19050" anchor="ctr">
            <a:spAutoFit/>
          </a:bodyPr>
          <a:lstStyle>
            <a:lvl1pPr algn="l" defTabSz="825500">
              <a:defRPr sz="3300" b="0">
                <a:latin typeface="DIF Display"/>
                <a:ea typeface="DIF Display"/>
                <a:cs typeface="DIF Display"/>
                <a:sym typeface="DIF Display"/>
              </a:defRPr>
            </a:lvl1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11-12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år</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 BOLLBEHANDLING</a:t>
            </a:r>
          </a:p>
        </p:txBody>
      </p:sp>
      <p:sp>
        <p:nvSpPr>
          <p:cNvPr id="130" name="17:00 FÖRBEREDELSETRÄNING…"/>
          <p:cNvSpPr txBox="1"/>
          <p:nvPr/>
        </p:nvSpPr>
        <p:spPr>
          <a:xfrm>
            <a:off x="342239" y="3700701"/>
            <a:ext cx="3477948" cy="3046988"/>
          </a:xfrm>
          <a:prstGeom prst="rect">
            <a:avLst/>
          </a:prstGeom>
          <a:ln w="57150">
            <a:noFill/>
            <a:prstDash val="sysDot"/>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VARIANT A –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Teknikyta</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Spelarna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driver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flyttar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där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det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finns</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yta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BOLLEN PÅ MARKEN</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BOLL I LUFTEN</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endast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bästa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endast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sämre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båda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fotterna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under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hakan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ovan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huvudet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vristen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klacken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ovanför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huvudet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nickar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sig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själv</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nickar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lagkamrat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sp>
        <p:nvSpPr>
          <p:cNvPr id="132" name="SKEDE…"/>
          <p:cNvSpPr txBox="1"/>
          <p:nvPr/>
        </p:nvSpPr>
        <p:spPr>
          <a:xfrm>
            <a:off x="3983436" y="201352"/>
            <a:ext cx="4345463" cy="287579"/>
          </a:xfrm>
          <a:prstGeom prst="rect">
            <a:avLst/>
          </a:prstGeom>
          <a:ln w="25400">
            <a:solidFill>
              <a:srgbClr val="000000"/>
            </a:solid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14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MÅLBILD – 500-1000 </a:t>
            </a:r>
            <a:r>
              <a:rPr kumimoji="0" lang="en-US" sz="14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tillslag</a:t>
            </a:r>
            <a:r>
              <a:rPr kumimoji="0" lang="en-US" sz="14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per </a:t>
            </a:r>
            <a:r>
              <a:rPr kumimoji="0" lang="en-US" sz="14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spelare</a:t>
            </a:r>
            <a:endParaRPr kumimoji="0" lang="en-US" sz="14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pic>
        <p:nvPicPr>
          <p:cNvPr id="140" name="Bild" descr="Bild"/>
          <p:cNvPicPr>
            <a:picLocks noChangeAspect="1"/>
          </p:cNvPicPr>
          <p:nvPr/>
        </p:nvPicPr>
        <p:blipFill>
          <a:blip r:embed="rId3"/>
          <a:srcRect l="24529" t="35627" r="24623" b="38202"/>
          <a:stretch>
            <a:fillRect/>
          </a:stretch>
        </p:blipFill>
        <p:spPr>
          <a:xfrm>
            <a:off x="6335150" y="320608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52" name="Rektangel"/>
          <p:cNvSpPr/>
          <p:nvPr/>
        </p:nvSpPr>
        <p:spPr>
          <a:xfrm rot="16200000" flipH="1">
            <a:off x="698554" y="711926"/>
            <a:ext cx="2466990" cy="3179616"/>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2" name="Picture 2">
            <a:extLst>
              <a:ext uri="{FF2B5EF4-FFF2-40B4-BE49-F238E27FC236}">
                <a16:creationId xmlns:a16="http://schemas.microsoft.com/office/drawing/2014/main" id="{93EA4E99-AF85-4FFD-AF51-874BA8BB6DE1}"/>
              </a:ext>
            </a:extLst>
          </p:cNvPr>
          <p:cNvPicPr>
            <a:picLocks noChangeAspect="1"/>
          </p:cNvPicPr>
          <p:nvPr/>
        </p:nvPicPr>
        <p:blipFill>
          <a:blip r:embed="rId4"/>
          <a:stretch>
            <a:fillRect/>
          </a:stretch>
        </p:blipFill>
        <p:spPr>
          <a:xfrm>
            <a:off x="69057" y="119063"/>
            <a:ext cx="485775" cy="485775"/>
          </a:xfrm>
          <a:prstGeom prst="rect">
            <a:avLst/>
          </a:prstGeom>
        </p:spPr>
      </p:pic>
      <p:pic>
        <p:nvPicPr>
          <p:cNvPr id="49" name="Bild" descr="Bild">
            <a:extLst>
              <a:ext uri="{FF2B5EF4-FFF2-40B4-BE49-F238E27FC236}">
                <a16:creationId xmlns:a16="http://schemas.microsoft.com/office/drawing/2014/main" id="{B03DBC82-B1E1-49D5-B0F7-3959F92E75F2}"/>
              </a:ext>
            </a:extLst>
          </p:cNvPr>
          <p:cNvPicPr>
            <a:picLocks noChangeAspect="1"/>
          </p:cNvPicPr>
          <p:nvPr/>
        </p:nvPicPr>
        <p:blipFill rotWithShape="1">
          <a:blip r:embed="rId2"/>
          <a:srcRect l="-254" t="1149" r="2157" b="49343"/>
          <a:stretch/>
        </p:blipFill>
        <p:spPr>
          <a:xfrm>
            <a:off x="3987210" y="1014742"/>
            <a:ext cx="3269289" cy="2563944"/>
          </a:xfrm>
          <a:prstGeom prst="rect">
            <a:avLst/>
          </a:prstGeom>
          <a:ln w="12700">
            <a:miter lim="400000"/>
          </a:ln>
        </p:spPr>
      </p:pic>
      <p:sp>
        <p:nvSpPr>
          <p:cNvPr id="51" name="Rektangel">
            <a:extLst>
              <a:ext uri="{FF2B5EF4-FFF2-40B4-BE49-F238E27FC236}">
                <a16:creationId xmlns:a16="http://schemas.microsoft.com/office/drawing/2014/main" id="{EB542A0D-0378-47DB-9308-AC6B81A515F1}"/>
              </a:ext>
            </a:extLst>
          </p:cNvPr>
          <p:cNvSpPr/>
          <p:nvPr/>
        </p:nvSpPr>
        <p:spPr>
          <a:xfrm rot="16200000" flipH="1">
            <a:off x="4362138" y="1229610"/>
            <a:ext cx="2498433" cy="2112799"/>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55" name="Bild" descr="Bild">
            <a:extLst>
              <a:ext uri="{FF2B5EF4-FFF2-40B4-BE49-F238E27FC236}">
                <a16:creationId xmlns:a16="http://schemas.microsoft.com/office/drawing/2014/main" id="{07E46F36-6C5D-4885-ACCF-E147652A9211}"/>
              </a:ext>
            </a:extLst>
          </p:cNvPr>
          <p:cNvPicPr>
            <a:picLocks noChangeAspect="1"/>
          </p:cNvPicPr>
          <p:nvPr/>
        </p:nvPicPr>
        <p:blipFill rotWithShape="1">
          <a:blip r:embed="rId2"/>
          <a:srcRect l="-254" t="1149" r="2157" b="49343"/>
          <a:stretch/>
        </p:blipFill>
        <p:spPr>
          <a:xfrm>
            <a:off x="8007603" y="1034635"/>
            <a:ext cx="3269289" cy="2563944"/>
          </a:xfrm>
          <a:prstGeom prst="rect">
            <a:avLst/>
          </a:prstGeom>
          <a:ln w="12700">
            <a:miter lim="400000"/>
          </a:ln>
        </p:spPr>
      </p:pic>
      <p:sp>
        <p:nvSpPr>
          <p:cNvPr id="56" name="Rektangel">
            <a:extLst>
              <a:ext uri="{FF2B5EF4-FFF2-40B4-BE49-F238E27FC236}">
                <a16:creationId xmlns:a16="http://schemas.microsoft.com/office/drawing/2014/main" id="{6B0E4770-1D5A-42D8-8F70-9F83CC7E827E}"/>
              </a:ext>
            </a:extLst>
          </p:cNvPr>
          <p:cNvSpPr/>
          <p:nvPr/>
        </p:nvSpPr>
        <p:spPr>
          <a:xfrm rot="16200000" flipH="1">
            <a:off x="8430518" y="1297730"/>
            <a:ext cx="2469496" cy="2103153"/>
          </a:xfrm>
          <a:prstGeom prst="rect">
            <a:avLst/>
          </a:prstGeom>
          <a:solidFill>
            <a:schemeClr val="accent3">
              <a:alpha val="20000"/>
            </a:schemeClr>
          </a:solidFill>
          <a:ln w="28575">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47" name="Gruppera"/>
          <p:cNvGrpSpPr/>
          <p:nvPr/>
        </p:nvGrpSpPr>
        <p:grpSpPr>
          <a:xfrm>
            <a:off x="4875594" y="2066327"/>
            <a:ext cx="105525" cy="105525"/>
            <a:chOff x="0" y="0"/>
            <a:chExt cx="211049" cy="211049"/>
          </a:xfrm>
        </p:grpSpPr>
        <p:sp>
          <p:nvSpPr>
            <p:cNvPr id="145" name="Oval"/>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6" name="Fotboll"/>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64" name="Cirkel">
            <a:extLst>
              <a:ext uri="{FF2B5EF4-FFF2-40B4-BE49-F238E27FC236}">
                <a16:creationId xmlns:a16="http://schemas.microsoft.com/office/drawing/2014/main" id="{8C4B49F5-84ED-45EA-9FFB-E0573F7932A2}"/>
              </a:ext>
            </a:extLst>
          </p:cNvPr>
          <p:cNvSpPr/>
          <p:nvPr/>
        </p:nvSpPr>
        <p:spPr>
          <a:xfrm>
            <a:off x="4366858" y="333138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5" name="Cirkel">
            <a:extLst>
              <a:ext uri="{FF2B5EF4-FFF2-40B4-BE49-F238E27FC236}">
                <a16:creationId xmlns:a16="http://schemas.microsoft.com/office/drawing/2014/main" id="{6706FF70-85E4-4D38-8D23-699220E2C43F}"/>
              </a:ext>
            </a:extLst>
          </p:cNvPr>
          <p:cNvSpPr/>
          <p:nvPr/>
        </p:nvSpPr>
        <p:spPr>
          <a:xfrm>
            <a:off x="4699850" y="135808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7" name="Cirkel">
            <a:extLst>
              <a:ext uri="{FF2B5EF4-FFF2-40B4-BE49-F238E27FC236}">
                <a16:creationId xmlns:a16="http://schemas.microsoft.com/office/drawing/2014/main" id="{4CFCB579-7731-47DF-AD95-357A44B00FD3}"/>
              </a:ext>
            </a:extLst>
          </p:cNvPr>
          <p:cNvSpPr/>
          <p:nvPr/>
        </p:nvSpPr>
        <p:spPr>
          <a:xfrm>
            <a:off x="8687989" y="270561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0" name="Cirkel">
            <a:extLst>
              <a:ext uri="{FF2B5EF4-FFF2-40B4-BE49-F238E27FC236}">
                <a16:creationId xmlns:a16="http://schemas.microsoft.com/office/drawing/2014/main" id="{4FF5C36B-9EB6-422B-9E13-1005EFA685D1}"/>
              </a:ext>
            </a:extLst>
          </p:cNvPr>
          <p:cNvSpPr/>
          <p:nvPr/>
        </p:nvSpPr>
        <p:spPr>
          <a:xfrm>
            <a:off x="8717784" y="2028571"/>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09" name="Gruppera">
            <a:extLst>
              <a:ext uri="{FF2B5EF4-FFF2-40B4-BE49-F238E27FC236}">
                <a16:creationId xmlns:a16="http://schemas.microsoft.com/office/drawing/2014/main" id="{4205E62B-2FE2-4769-9C16-BA039C11764D}"/>
              </a:ext>
            </a:extLst>
          </p:cNvPr>
          <p:cNvGrpSpPr/>
          <p:nvPr/>
        </p:nvGrpSpPr>
        <p:grpSpPr>
          <a:xfrm>
            <a:off x="8865695" y="1429105"/>
            <a:ext cx="105526" cy="105526"/>
            <a:chOff x="0" y="0"/>
            <a:chExt cx="211050" cy="211050"/>
          </a:xfrm>
        </p:grpSpPr>
        <p:sp>
          <p:nvSpPr>
            <p:cNvPr id="110" name="Oval">
              <a:extLst>
                <a:ext uri="{FF2B5EF4-FFF2-40B4-BE49-F238E27FC236}">
                  <a16:creationId xmlns:a16="http://schemas.microsoft.com/office/drawing/2014/main" id="{D5C693B2-2B5F-41D5-AF70-36D1113FACB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1" name="Fotboll">
              <a:extLst>
                <a:ext uri="{FF2B5EF4-FFF2-40B4-BE49-F238E27FC236}">
                  <a16:creationId xmlns:a16="http://schemas.microsoft.com/office/drawing/2014/main" id="{C5A12C68-EBD7-4F5E-8A46-E8B21BB4473C}"/>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108" name="Cirkel">
            <a:extLst>
              <a:ext uri="{FF2B5EF4-FFF2-40B4-BE49-F238E27FC236}">
                <a16:creationId xmlns:a16="http://schemas.microsoft.com/office/drawing/2014/main" id="{1A28C09C-1EA7-0735-237E-477A0E3272C5}"/>
              </a:ext>
            </a:extLst>
          </p:cNvPr>
          <p:cNvSpPr/>
          <p:nvPr/>
        </p:nvSpPr>
        <p:spPr>
          <a:xfrm>
            <a:off x="1261646" y="2112786"/>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2" name="Cirkel">
            <a:extLst>
              <a:ext uri="{FF2B5EF4-FFF2-40B4-BE49-F238E27FC236}">
                <a16:creationId xmlns:a16="http://schemas.microsoft.com/office/drawing/2014/main" id="{998E75CB-4551-5AEA-9841-09AF6F009375}"/>
              </a:ext>
            </a:extLst>
          </p:cNvPr>
          <p:cNvSpPr/>
          <p:nvPr/>
        </p:nvSpPr>
        <p:spPr>
          <a:xfrm>
            <a:off x="1760209" y="2608096"/>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6" name="Cirkel">
            <a:extLst>
              <a:ext uri="{FF2B5EF4-FFF2-40B4-BE49-F238E27FC236}">
                <a16:creationId xmlns:a16="http://schemas.microsoft.com/office/drawing/2014/main" id="{B9CC0041-94F3-83C7-4707-DC856461425F}"/>
              </a:ext>
            </a:extLst>
          </p:cNvPr>
          <p:cNvSpPr/>
          <p:nvPr/>
        </p:nvSpPr>
        <p:spPr>
          <a:xfrm>
            <a:off x="2970111" y="3136575"/>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7" name="Cirkel">
            <a:extLst>
              <a:ext uri="{FF2B5EF4-FFF2-40B4-BE49-F238E27FC236}">
                <a16:creationId xmlns:a16="http://schemas.microsoft.com/office/drawing/2014/main" id="{0604D472-7FCE-9C2C-2FCF-89ED112CEAC3}"/>
              </a:ext>
            </a:extLst>
          </p:cNvPr>
          <p:cNvSpPr/>
          <p:nvPr/>
        </p:nvSpPr>
        <p:spPr>
          <a:xfrm>
            <a:off x="523643" y="1616522"/>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8" name="Cirkel">
            <a:extLst>
              <a:ext uri="{FF2B5EF4-FFF2-40B4-BE49-F238E27FC236}">
                <a16:creationId xmlns:a16="http://schemas.microsoft.com/office/drawing/2014/main" id="{197FBF02-2B5E-7415-DF9E-A0320D618BED}"/>
              </a:ext>
            </a:extLst>
          </p:cNvPr>
          <p:cNvSpPr/>
          <p:nvPr/>
        </p:nvSpPr>
        <p:spPr>
          <a:xfrm>
            <a:off x="1198145" y="313657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9" name="Cirkel">
            <a:extLst>
              <a:ext uri="{FF2B5EF4-FFF2-40B4-BE49-F238E27FC236}">
                <a16:creationId xmlns:a16="http://schemas.microsoft.com/office/drawing/2014/main" id="{9DA59D0C-1C5F-081E-0D34-4E01CD69E323}"/>
              </a:ext>
            </a:extLst>
          </p:cNvPr>
          <p:cNvSpPr/>
          <p:nvPr/>
        </p:nvSpPr>
        <p:spPr>
          <a:xfrm>
            <a:off x="2246208" y="313657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0" name="Cirkel">
            <a:extLst>
              <a:ext uri="{FF2B5EF4-FFF2-40B4-BE49-F238E27FC236}">
                <a16:creationId xmlns:a16="http://schemas.microsoft.com/office/drawing/2014/main" id="{5C362A39-8E73-0769-9585-5A64E06FF98E}"/>
              </a:ext>
            </a:extLst>
          </p:cNvPr>
          <p:cNvSpPr/>
          <p:nvPr/>
        </p:nvSpPr>
        <p:spPr>
          <a:xfrm>
            <a:off x="2941208" y="178992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2" name="Cirkel">
            <a:extLst>
              <a:ext uri="{FF2B5EF4-FFF2-40B4-BE49-F238E27FC236}">
                <a16:creationId xmlns:a16="http://schemas.microsoft.com/office/drawing/2014/main" id="{B529A83F-47E1-0341-637F-27F2640E4711}"/>
              </a:ext>
            </a:extLst>
          </p:cNvPr>
          <p:cNvSpPr/>
          <p:nvPr/>
        </p:nvSpPr>
        <p:spPr>
          <a:xfrm>
            <a:off x="2383377" y="217883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3" name="Cirkel">
            <a:extLst>
              <a:ext uri="{FF2B5EF4-FFF2-40B4-BE49-F238E27FC236}">
                <a16:creationId xmlns:a16="http://schemas.microsoft.com/office/drawing/2014/main" id="{D255231B-CEFE-1EE3-C3E6-62BBAB313431}"/>
              </a:ext>
            </a:extLst>
          </p:cNvPr>
          <p:cNvSpPr/>
          <p:nvPr/>
        </p:nvSpPr>
        <p:spPr>
          <a:xfrm>
            <a:off x="1323227" y="144275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5" name="Cirkel">
            <a:extLst>
              <a:ext uri="{FF2B5EF4-FFF2-40B4-BE49-F238E27FC236}">
                <a16:creationId xmlns:a16="http://schemas.microsoft.com/office/drawing/2014/main" id="{C02216A8-CEBD-FDC1-6130-4518A3D24C48}"/>
              </a:ext>
            </a:extLst>
          </p:cNvPr>
          <p:cNvSpPr/>
          <p:nvPr/>
        </p:nvSpPr>
        <p:spPr>
          <a:xfrm>
            <a:off x="1770331" y="1117231"/>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2" name="Cirkel">
            <a:extLst>
              <a:ext uri="{FF2B5EF4-FFF2-40B4-BE49-F238E27FC236}">
                <a16:creationId xmlns:a16="http://schemas.microsoft.com/office/drawing/2014/main" id="{D77B6F5E-41BB-672B-A625-3ED91D1D953C}"/>
              </a:ext>
            </a:extLst>
          </p:cNvPr>
          <p:cNvSpPr/>
          <p:nvPr/>
        </p:nvSpPr>
        <p:spPr>
          <a:xfrm>
            <a:off x="10477596" y="276075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3" name="Cirkel">
            <a:extLst>
              <a:ext uri="{FF2B5EF4-FFF2-40B4-BE49-F238E27FC236}">
                <a16:creationId xmlns:a16="http://schemas.microsoft.com/office/drawing/2014/main" id="{0AC653B4-7E9E-5B26-BA7C-43EB4AFEDEEB}"/>
              </a:ext>
            </a:extLst>
          </p:cNvPr>
          <p:cNvSpPr/>
          <p:nvPr/>
        </p:nvSpPr>
        <p:spPr>
          <a:xfrm>
            <a:off x="10477596" y="2007469"/>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4" name="Cirkel">
            <a:extLst>
              <a:ext uri="{FF2B5EF4-FFF2-40B4-BE49-F238E27FC236}">
                <a16:creationId xmlns:a16="http://schemas.microsoft.com/office/drawing/2014/main" id="{747C4B76-0AF2-AB6F-ECE8-C591F354AD81}"/>
              </a:ext>
            </a:extLst>
          </p:cNvPr>
          <p:cNvSpPr/>
          <p:nvPr/>
        </p:nvSpPr>
        <p:spPr>
          <a:xfrm>
            <a:off x="8758335" y="134519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8" name="Cirkel">
            <a:extLst>
              <a:ext uri="{FF2B5EF4-FFF2-40B4-BE49-F238E27FC236}">
                <a16:creationId xmlns:a16="http://schemas.microsoft.com/office/drawing/2014/main" id="{FD5C01B0-1744-43CB-50DD-1A57290744BA}"/>
              </a:ext>
            </a:extLst>
          </p:cNvPr>
          <p:cNvSpPr/>
          <p:nvPr/>
        </p:nvSpPr>
        <p:spPr>
          <a:xfrm>
            <a:off x="10477596" y="133227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9" name="Cirkel">
            <a:extLst>
              <a:ext uri="{FF2B5EF4-FFF2-40B4-BE49-F238E27FC236}">
                <a16:creationId xmlns:a16="http://schemas.microsoft.com/office/drawing/2014/main" id="{BF39FC9E-C5EC-BBCD-A9DC-F6C597AAA2A3}"/>
              </a:ext>
            </a:extLst>
          </p:cNvPr>
          <p:cNvSpPr/>
          <p:nvPr/>
        </p:nvSpPr>
        <p:spPr>
          <a:xfrm>
            <a:off x="8757510" y="337111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1" name="Cirkel">
            <a:extLst>
              <a:ext uri="{FF2B5EF4-FFF2-40B4-BE49-F238E27FC236}">
                <a16:creationId xmlns:a16="http://schemas.microsoft.com/office/drawing/2014/main" id="{2A15B559-B3BE-5BDC-ED42-1DEF948CC600}"/>
              </a:ext>
            </a:extLst>
          </p:cNvPr>
          <p:cNvSpPr/>
          <p:nvPr/>
        </p:nvSpPr>
        <p:spPr>
          <a:xfrm>
            <a:off x="10427547" y="338656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3" name="17:00 FÖRBEREDELSETRÄNING…">
            <a:extLst>
              <a:ext uri="{FF2B5EF4-FFF2-40B4-BE49-F238E27FC236}">
                <a16:creationId xmlns:a16="http://schemas.microsoft.com/office/drawing/2014/main" id="{9FF4E332-7164-75D7-5FB6-E9579E375426}"/>
              </a:ext>
            </a:extLst>
          </p:cNvPr>
          <p:cNvSpPr txBox="1"/>
          <p:nvPr/>
        </p:nvSpPr>
        <p:spPr>
          <a:xfrm>
            <a:off x="4011577" y="3700701"/>
            <a:ext cx="3477948" cy="2262158"/>
          </a:xfrm>
          <a:prstGeom prst="rect">
            <a:avLst/>
          </a:prstGeom>
          <a:ln w="57150">
            <a:noFill/>
            <a:prstDash val="sysDot"/>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VARIANT B – KOLLONNER</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Spelarna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driver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rakt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fram</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spelarna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möts</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ungefär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I mitten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utan</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att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krocka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Lämna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till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nästa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spelare</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på</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andra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sidan</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BOLLEN PÅ MARKEN</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BOLL I LUFTEN</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endast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bästa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endast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sämre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båda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fotterna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sp>
        <p:nvSpPr>
          <p:cNvPr id="4" name="17:00 FÖRBEREDELSETRÄNING…">
            <a:extLst>
              <a:ext uri="{FF2B5EF4-FFF2-40B4-BE49-F238E27FC236}">
                <a16:creationId xmlns:a16="http://schemas.microsoft.com/office/drawing/2014/main" id="{6A69C4D3-C1D3-84EA-FA03-6C2C8572FDD9}"/>
              </a:ext>
            </a:extLst>
          </p:cNvPr>
          <p:cNvSpPr txBox="1"/>
          <p:nvPr/>
        </p:nvSpPr>
        <p:spPr>
          <a:xfrm>
            <a:off x="8071765" y="3700701"/>
            <a:ext cx="3477948" cy="2262158"/>
          </a:xfrm>
          <a:prstGeom prst="rect">
            <a:avLst/>
          </a:prstGeom>
          <a:ln w="57150">
            <a:noFill/>
            <a:prstDash val="sysDot"/>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VARIANT C – KRYSSLÖP</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Spelarna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driver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diagonalt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till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samma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färg</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Spelare</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möts</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ungefär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I mitten.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Lämna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till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nästa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spelare</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i</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motsatt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hörn</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BOLL PÅ MARKEN</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BOLL I LUFTEN</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endast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bästa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endast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sämre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båda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fotterna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sp>
        <p:nvSpPr>
          <p:cNvPr id="10" name="Triangel">
            <a:extLst>
              <a:ext uri="{FF2B5EF4-FFF2-40B4-BE49-F238E27FC236}">
                <a16:creationId xmlns:a16="http://schemas.microsoft.com/office/drawing/2014/main" id="{92B73DCC-B235-3D97-D138-4A9A64B66C78}"/>
              </a:ext>
            </a:extLst>
          </p:cNvPr>
          <p:cNvSpPr/>
          <p:nvPr/>
        </p:nvSpPr>
        <p:spPr>
          <a:xfrm>
            <a:off x="8593089" y="2048043"/>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 name="Triangel">
            <a:extLst>
              <a:ext uri="{FF2B5EF4-FFF2-40B4-BE49-F238E27FC236}">
                <a16:creationId xmlns:a16="http://schemas.microsoft.com/office/drawing/2014/main" id="{131A9ED6-EA6E-9972-8F42-CB20749BB22E}"/>
              </a:ext>
            </a:extLst>
          </p:cNvPr>
          <p:cNvSpPr/>
          <p:nvPr/>
        </p:nvSpPr>
        <p:spPr>
          <a:xfrm>
            <a:off x="10582194" y="2000417"/>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 name="Triangel">
            <a:extLst>
              <a:ext uri="{FF2B5EF4-FFF2-40B4-BE49-F238E27FC236}">
                <a16:creationId xmlns:a16="http://schemas.microsoft.com/office/drawing/2014/main" id="{FE633F0F-B66E-9A00-113C-ADA9954FF73F}"/>
              </a:ext>
            </a:extLst>
          </p:cNvPr>
          <p:cNvSpPr/>
          <p:nvPr/>
        </p:nvSpPr>
        <p:spPr>
          <a:xfrm>
            <a:off x="8622533" y="1363048"/>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3" name="Triangel">
            <a:extLst>
              <a:ext uri="{FF2B5EF4-FFF2-40B4-BE49-F238E27FC236}">
                <a16:creationId xmlns:a16="http://schemas.microsoft.com/office/drawing/2014/main" id="{4A3CA66C-AE40-7DCE-A6C3-20575B4D8831}"/>
              </a:ext>
            </a:extLst>
          </p:cNvPr>
          <p:cNvSpPr/>
          <p:nvPr/>
        </p:nvSpPr>
        <p:spPr>
          <a:xfrm>
            <a:off x="10589592" y="1361154"/>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 name="Triangel">
            <a:extLst>
              <a:ext uri="{FF2B5EF4-FFF2-40B4-BE49-F238E27FC236}">
                <a16:creationId xmlns:a16="http://schemas.microsoft.com/office/drawing/2014/main" id="{F108FC9D-F65B-7AA8-6B58-1F4DCA5F6036}"/>
              </a:ext>
            </a:extLst>
          </p:cNvPr>
          <p:cNvSpPr/>
          <p:nvPr/>
        </p:nvSpPr>
        <p:spPr>
          <a:xfrm>
            <a:off x="8661314" y="3423685"/>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 name="Triangel">
            <a:extLst>
              <a:ext uri="{FF2B5EF4-FFF2-40B4-BE49-F238E27FC236}">
                <a16:creationId xmlns:a16="http://schemas.microsoft.com/office/drawing/2014/main" id="{C5A98E77-18E0-D043-19B2-DED405482B77}"/>
              </a:ext>
            </a:extLst>
          </p:cNvPr>
          <p:cNvSpPr/>
          <p:nvPr/>
        </p:nvSpPr>
        <p:spPr>
          <a:xfrm>
            <a:off x="10582195" y="343617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6" name="Triangel">
            <a:extLst>
              <a:ext uri="{FF2B5EF4-FFF2-40B4-BE49-F238E27FC236}">
                <a16:creationId xmlns:a16="http://schemas.microsoft.com/office/drawing/2014/main" id="{9E6A7725-277A-A200-7BF2-817B9169BE94}"/>
              </a:ext>
            </a:extLst>
          </p:cNvPr>
          <p:cNvSpPr/>
          <p:nvPr/>
        </p:nvSpPr>
        <p:spPr>
          <a:xfrm>
            <a:off x="10583534" y="2750907"/>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7" name="Triangel">
            <a:extLst>
              <a:ext uri="{FF2B5EF4-FFF2-40B4-BE49-F238E27FC236}">
                <a16:creationId xmlns:a16="http://schemas.microsoft.com/office/drawing/2014/main" id="{E1DA95C5-CB40-E6CB-B8BF-85FBD58E851A}"/>
              </a:ext>
            </a:extLst>
          </p:cNvPr>
          <p:cNvSpPr/>
          <p:nvPr/>
        </p:nvSpPr>
        <p:spPr>
          <a:xfrm>
            <a:off x="8619961" y="2735258"/>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8" name="Gruppera">
            <a:extLst>
              <a:ext uri="{FF2B5EF4-FFF2-40B4-BE49-F238E27FC236}">
                <a16:creationId xmlns:a16="http://schemas.microsoft.com/office/drawing/2014/main" id="{60E22BB3-E66C-4E4E-ADC1-4DE2A8AB1306}"/>
              </a:ext>
            </a:extLst>
          </p:cNvPr>
          <p:cNvGrpSpPr/>
          <p:nvPr/>
        </p:nvGrpSpPr>
        <p:grpSpPr>
          <a:xfrm>
            <a:off x="8804736" y="2137196"/>
            <a:ext cx="105526" cy="105526"/>
            <a:chOff x="0" y="0"/>
            <a:chExt cx="211050" cy="211050"/>
          </a:xfrm>
        </p:grpSpPr>
        <p:sp>
          <p:nvSpPr>
            <p:cNvPr id="19" name="Oval">
              <a:extLst>
                <a:ext uri="{FF2B5EF4-FFF2-40B4-BE49-F238E27FC236}">
                  <a16:creationId xmlns:a16="http://schemas.microsoft.com/office/drawing/2014/main" id="{CBBEE021-338F-4CF9-3E35-44AD4EFAC681}"/>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20" name="Fotboll">
              <a:extLst>
                <a:ext uri="{FF2B5EF4-FFF2-40B4-BE49-F238E27FC236}">
                  <a16:creationId xmlns:a16="http://schemas.microsoft.com/office/drawing/2014/main" id="{27A2303E-C527-FD42-D144-8D5C94B5797A}"/>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21" name="Gruppera">
            <a:extLst>
              <a:ext uri="{FF2B5EF4-FFF2-40B4-BE49-F238E27FC236}">
                <a16:creationId xmlns:a16="http://schemas.microsoft.com/office/drawing/2014/main" id="{849CD592-9CA9-97E4-E4AC-C1107C8360A2}"/>
              </a:ext>
            </a:extLst>
          </p:cNvPr>
          <p:cNvGrpSpPr/>
          <p:nvPr/>
        </p:nvGrpSpPr>
        <p:grpSpPr>
          <a:xfrm>
            <a:off x="10366654" y="2068543"/>
            <a:ext cx="105526" cy="105526"/>
            <a:chOff x="0" y="0"/>
            <a:chExt cx="211050" cy="211050"/>
          </a:xfrm>
        </p:grpSpPr>
        <p:sp>
          <p:nvSpPr>
            <p:cNvPr id="22" name="Oval">
              <a:extLst>
                <a:ext uri="{FF2B5EF4-FFF2-40B4-BE49-F238E27FC236}">
                  <a16:creationId xmlns:a16="http://schemas.microsoft.com/office/drawing/2014/main" id="{5F1B5411-A183-89E0-563A-12A2DBFE9090}"/>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23" name="Fotboll">
              <a:extLst>
                <a:ext uri="{FF2B5EF4-FFF2-40B4-BE49-F238E27FC236}">
                  <a16:creationId xmlns:a16="http://schemas.microsoft.com/office/drawing/2014/main" id="{635116C4-D746-5A49-79DC-D0BD4255B099}"/>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24" name="Gruppera">
            <a:extLst>
              <a:ext uri="{FF2B5EF4-FFF2-40B4-BE49-F238E27FC236}">
                <a16:creationId xmlns:a16="http://schemas.microsoft.com/office/drawing/2014/main" id="{8D1BE6FA-1734-7A49-BB87-9B8850C9C67F}"/>
              </a:ext>
            </a:extLst>
          </p:cNvPr>
          <p:cNvGrpSpPr/>
          <p:nvPr/>
        </p:nvGrpSpPr>
        <p:grpSpPr>
          <a:xfrm>
            <a:off x="10377934" y="1405592"/>
            <a:ext cx="105526" cy="105526"/>
            <a:chOff x="0" y="0"/>
            <a:chExt cx="211050" cy="211050"/>
          </a:xfrm>
        </p:grpSpPr>
        <p:sp>
          <p:nvSpPr>
            <p:cNvPr id="25" name="Oval">
              <a:extLst>
                <a:ext uri="{FF2B5EF4-FFF2-40B4-BE49-F238E27FC236}">
                  <a16:creationId xmlns:a16="http://schemas.microsoft.com/office/drawing/2014/main" id="{D65DEB95-EABA-8CE5-70DD-8EEC73E2032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26" name="Fotboll">
              <a:extLst>
                <a:ext uri="{FF2B5EF4-FFF2-40B4-BE49-F238E27FC236}">
                  <a16:creationId xmlns:a16="http://schemas.microsoft.com/office/drawing/2014/main" id="{7FF70FBB-D8EE-795F-2698-9B875A5E0889}"/>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27" name="Gruppera">
            <a:extLst>
              <a:ext uri="{FF2B5EF4-FFF2-40B4-BE49-F238E27FC236}">
                <a16:creationId xmlns:a16="http://schemas.microsoft.com/office/drawing/2014/main" id="{55C67D8D-142C-C709-7A2B-E83471F0FA2F}"/>
              </a:ext>
            </a:extLst>
          </p:cNvPr>
          <p:cNvGrpSpPr/>
          <p:nvPr/>
        </p:nvGrpSpPr>
        <p:grpSpPr>
          <a:xfrm>
            <a:off x="8808670" y="2656264"/>
            <a:ext cx="105526" cy="105526"/>
            <a:chOff x="0" y="0"/>
            <a:chExt cx="211050" cy="211050"/>
          </a:xfrm>
        </p:grpSpPr>
        <p:sp>
          <p:nvSpPr>
            <p:cNvPr id="28" name="Oval">
              <a:extLst>
                <a:ext uri="{FF2B5EF4-FFF2-40B4-BE49-F238E27FC236}">
                  <a16:creationId xmlns:a16="http://schemas.microsoft.com/office/drawing/2014/main" id="{12A5A8ED-0F90-E3CC-0343-80D8BBDCA210}"/>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29" name="Fotboll">
              <a:extLst>
                <a:ext uri="{FF2B5EF4-FFF2-40B4-BE49-F238E27FC236}">
                  <a16:creationId xmlns:a16="http://schemas.microsoft.com/office/drawing/2014/main" id="{379E06D1-1950-ECBE-9FFE-5F8331FF6AE9}"/>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30" name="Gruppera">
            <a:extLst>
              <a:ext uri="{FF2B5EF4-FFF2-40B4-BE49-F238E27FC236}">
                <a16:creationId xmlns:a16="http://schemas.microsoft.com/office/drawing/2014/main" id="{D432E55E-7E08-8497-3A44-4F7713D0B625}"/>
              </a:ext>
            </a:extLst>
          </p:cNvPr>
          <p:cNvGrpSpPr/>
          <p:nvPr/>
        </p:nvGrpSpPr>
        <p:grpSpPr>
          <a:xfrm>
            <a:off x="10403357" y="2664325"/>
            <a:ext cx="105526" cy="105526"/>
            <a:chOff x="0" y="0"/>
            <a:chExt cx="211050" cy="211050"/>
          </a:xfrm>
        </p:grpSpPr>
        <p:sp>
          <p:nvSpPr>
            <p:cNvPr id="31" name="Oval">
              <a:extLst>
                <a:ext uri="{FF2B5EF4-FFF2-40B4-BE49-F238E27FC236}">
                  <a16:creationId xmlns:a16="http://schemas.microsoft.com/office/drawing/2014/main" id="{213E49AF-4FEC-B99C-8589-8F3A692BCBF6}"/>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32" name="Fotboll">
              <a:extLst>
                <a:ext uri="{FF2B5EF4-FFF2-40B4-BE49-F238E27FC236}">
                  <a16:creationId xmlns:a16="http://schemas.microsoft.com/office/drawing/2014/main" id="{022850BB-7CFF-63ED-0CF5-8624516FBF0C}"/>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33" name="Gruppera">
            <a:extLst>
              <a:ext uri="{FF2B5EF4-FFF2-40B4-BE49-F238E27FC236}">
                <a16:creationId xmlns:a16="http://schemas.microsoft.com/office/drawing/2014/main" id="{9BAB3951-602A-002C-42FB-5C45D499571D}"/>
              </a:ext>
            </a:extLst>
          </p:cNvPr>
          <p:cNvGrpSpPr/>
          <p:nvPr/>
        </p:nvGrpSpPr>
        <p:grpSpPr>
          <a:xfrm>
            <a:off x="8852102" y="3304976"/>
            <a:ext cx="105526" cy="105526"/>
            <a:chOff x="0" y="0"/>
            <a:chExt cx="211050" cy="211050"/>
          </a:xfrm>
        </p:grpSpPr>
        <p:sp>
          <p:nvSpPr>
            <p:cNvPr id="34" name="Oval">
              <a:extLst>
                <a:ext uri="{FF2B5EF4-FFF2-40B4-BE49-F238E27FC236}">
                  <a16:creationId xmlns:a16="http://schemas.microsoft.com/office/drawing/2014/main" id="{86095068-ABB1-3E15-2D00-CA00BAB0571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35" name="Fotboll">
              <a:extLst>
                <a:ext uri="{FF2B5EF4-FFF2-40B4-BE49-F238E27FC236}">
                  <a16:creationId xmlns:a16="http://schemas.microsoft.com/office/drawing/2014/main" id="{011B0FA8-338B-67EB-8899-A3A876BB9469}"/>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36" name="Gruppera">
            <a:extLst>
              <a:ext uri="{FF2B5EF4-FFF2-40B4-BE49-F238E27FC236}">
                <a16:creationId xmlns:a16="http://schemas.microsoft.com/office/drawing/2014/main" id="{A1FDD8C6-BA54-6039-5290-AE4EF5D4FFD6}"/>
              </a:ext>
            </a:extLst>
          </p:cNvPr>
          <p:cNvGrpSpPr/>
          <p:nvPr/>
        </p:nvGrpSpPr>
        <p:grpSpPr>
          <a:xfrm>
            <a:off x="10332878" y="3281037"/>
            <a:ext cx="105526" cy="105526"/>
            <a:chOff x="0" y="0"/>
            <a:chExt cx="211050" cy="211050"/>
          </a:xfrm>
        </p:grpSpPr>
        <p:sp>
          <p:nvSpPr>
            <p:cNvPr id="37" name="Oval">
              <a:extLst>
                <a:ext uri="{FF2B5EF4-FFF2-40B4-BE49-F238E27FC236}">
                  <a16:creationId xmlns:a16="http://schemas.microsoft.com/office/drawing/2014/main" id="{F27B1B20-7258-7244-5FB8-624910A7484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38" name="Fotboll">
              <a:extLst>
                <a:ext uri="{FF2B5EF4-FFF2-40B4-BE49-F238E27FC236}">
                  <a16:creationId xmlns:a16="http://schemas.microsoft.com/office/drawing/2014/main" id="{A58F82C5-6C92-E396-1130-C164ADC0621D}"/>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39" name="Triangel">
            <a:extLst>
              <a:ext uri="{FF2B5EF4-FFF2-40B4-BE49-F238E27FC236}">
                <a16:creationId xmlns:a16="http://schemas.microsoft.com/office/drawing/2014/main" id="{E32DE273-2B59-7200-0924-08DA19AE281B}"/>
              </a:ext>
            </a:extLst>
          </p:cNvPr>
          <p:cNvSpPr/>
          <p:nvPr/>
        </p:nvSpPr>
        <p:spPr>
          <a:xfrm>
            <a:off x="4562580" y="206516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40" name="Triangel">
            <a:extLst>
              <a:ext uri="{FF2B5EF4-FFF2-40B4-BE49-F238E27FC236}">
                <a16:creationId xmlns:a16="http://schemas.microsoft.com/office/drawing/2014/main" id="{914991C2-433E-899B-160D-73459390C929}"/>
              </a:ext>
            </a:extLst>
          </p:cNvPr>
          <p:cNvSpPr/>
          <p:nvPr/>
        </p:nvSpPr>
        <p:spPr>
          <a:xfrm>
            <a:off x="6502959" y="2068543"/>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41" name="Triangel">
            <a:extLst>
              <a:ext uri="{FF2B5EF4-FFF2-40B4-BE49-F238E27FC236}">
                <a16:creationId xmlns:a16="http://schemas.microsoft.com/office/drawing/2014/main" id="{0361CCD7-D7D9-28BE-66DB-2531DF5B26F9}"/>
              </a:ext>
            </a:extLst>
          </p:cNvPr>
          <p:cNvSpPr/>
          <p:nvPr/>
        </p:nvSpPr>
        <p:spPr>
          <a:xfrm>
            <a:off x="6492385" y="1332271"/>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42" name="Triangel">
            <a:extLst>
              <a:ext uri="{FF2B5EF4-FFF2-40B4-BE49-F238E27FC236}">
                <a16:creationId xmlns:a16="http://schemas.microsoft.com/office/drawing/2014/main" id="{210818B2-1F7F-3BC4-CA43-383D1509C920}"/>
              </a:ext>
            </a:extLst>
          </p:cNvPr>
          <p:cNvSpPr/>
          <p:nvPr/>
        </p:nvSpPr>
        <p:spPr>
          <a:xfrm>
            <a:off x="4571603" y="1339448"/>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43" name="Triangel">
            <a:extLst>
              <a:ext uri="{FF2B5EF4-FFF2-40B4-BE49-F238E27FC236}">
                <a16:creationId xmlns:a16="http://schemas.microsoft.com/office/drawing/2014/main" id="{D0AD0BE6-5287-49B7-DD09-5FEDBB90AEC0}"/>
              </a:ext>
            </a:extLst>
          </p:cNvPr>
          <p:cNvSpPr/>
          <p:nvPr/>
        </p:nvSpPr>
        <p:spPr>
          <a:xfrm>
            <a:off x="4568656" y="266550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44" name="Triangel">
            <a:extLst>
              <a:ext uri="{FF2B5EF4-FFF2-40B4-BE49-F238E27FC236}">
                <a16:creationId xmlns:a16="http://schemas.microsoft.com/office/drawing/2014/main" id="{52134E1C-E5C6-2C73-6341-D65155D1835D}"/>
              </a:ext>
            </a:extLst>
          </p:cNvPr>
          <p:cNvSpPr/>
          <p:nvPr/>
        </p:nvSpPr>
        <p:spPr>
          <a:xfrm>
            <a:off x="6502958" y="2658437"/>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46" name="Triangel">
            <a:extLst>
              <a:ext uri="{FF2B5EF4-FFF2-40B4-BE49-F238E27FC236}">
                <a16:creationId xmlns:a16="http://schemas.microsoft.com/office/drawing/2014/main" id="{364FC490-930A-6DDD-90C6-85EBD728029C}"/>
              </a:ext>
            </a:extLst>
          </p:cNvPr>
          <p:cNvSpPr/>
          <p:nvPr/>
        </p:nvSpPr>
        <p:spPr>
          <a:xfrm>
            <a:off x="6502958" y="334480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2" name="Triangel">
            <a:extLst>
              <a:ext uri="{FF2B5EF4-FFF2-40B4-BE49-F238E27FC236}">
                <a16:creationId xmlns:a16="http://schemas.microsoft.com/office/drawing/2014/main" id="{3C82EA66-6A76-E24F-D639-E699972A6F13}"/>
              </a:ext>
            </a:extLst>
          </p:cNvPr>
          <p:cNvSpPr/>
          <p:nvPr/>
        </p:nvSpPr>
        <p:spPr>
          <a:xfrm>
            <a:off x="4591388" y="3350261"/>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7" name="Cirkel">
            <a:extLst>
              <a:ext uri="{FF2B5EF4-FFF2-40B4-BE49-F238E27FC236}">
                <a16:creationId xmlns:a16="http://schemas.microsoft.com/office/drawing/2014/main" id="{83EA4C8C-A3A7-9B9B-C5E6-8A33E924ADC6}"/>
              </a:ext>
            </a:extLst>
          </p:cNvPr>
          <p:cNvSpPr/>
          <p:nvPr/>
        </p:nvSpPr>
        <p:spPr>
          <a:xfrm>
            <a:off x="6684574" y="3345646"/>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8" name="Cirkel">
            <a:extLst>
              <a:ext uri="{FF2B5EF4-FFF2-40B4-BE49-F238E27FC236}">
                <a16:creationId xmlns:a16="http://schemas.microsoft.com/office/drawing/2014/main" id="{FF8DD07B-389F-18C6-74B0-251D006DD721}"/>
              </a:ext>
            </a:extLst>
          </p:cNvPr>
          <p:cNvSpPr/>
          <p:nvPr/>
        </p:nvSpPr>
        <p:spPr>
          <a:xfrm>
            <a:off x="6693961" y="265572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9" name="Cirkel">
            <a:extLst>
              <a:ext uri="{FF2B5EF4-FFF2-40B4-BE49-F238E27FC236}">
                <a16:creationId xmlns:a16="http://schemas.microsoft.com/office/drawing/2014/main" id="{B45D17D2-1D74-92C9-FAFF-36882F08BF4D}"/>
              </a:ext>
            </a:extLst>
          </p:cNvPr>
          <p:cNvSpPr/>
          <p:nvPr/>
        </p:nvSpPr>
        <p:spPr>
          <a:xfrm>
            <a:off x="6689583" y="206854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0" name="Cirkel">
            <a:extLst>
              <a:ext uri="{FF2B5EF4-FFF2-40B4-BE49-F238E27FC236}">
                <a16:creationId xmlns:a16="http://schemas.microsoft.com/office/drawing/2014/main" id="{6E818DC8-161C-B4F0-FFD3-FA82CD7BFA61}"/>
              </a:ext>
            </a:extLst>
          </p:cNvPr>
          <p:cNvSpPr/>
          <p:nvPr/>
        </p:nvSpPr>
        <p:spPr>
          <a:xfrm>
            <a:off x="6679124" y="133227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1" name="Cirkel">
            <a:extLst>
              <a:ext uri="{FF2B5EF4-FFF2-40B4-BE49-F238E27FC236}">
                <a16:creationId xmlns:a16="http://schemas.microsoft.com/office/drawing/2014/main" id="{7515870F-1701-635E-C717-740E7A99ABA6}"/>
              </a:ext>
            </a:extLst>
          </p:cNvPr>
          <p:cNvSpPr/>
          <p:nvPr/>
        </p:nvSpPr>
        <p:spPr>
          <a:xfrm>
            <a:off x="4387594" y="133227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2" name="Cirkel">
            <a:extLst>
              <a:ext uri="{FF2B5EF4-FFF2-40B4-BE49-F238E27FC236}">
                <a16:creationId xmlns:a16="http://schemas.microsoft.com/office/drawing/2014/main" id="{1CFA35A2-A267-309E-6110-886823CD2759}"/>
              </a:ext>
            </a:extLst>
          </p:cNvPr>
          <p:cNvSpPr/>
          <p:nvPr/>
        </p:nvSpPr>
        <p:spPr>
          <a:xfrm>
            <a:off x="4396181" y="204469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3" name="Cirkel">
            <a:extLst>
              <a:ext uri="{FF2B5EF4-FFF2-40B4-BE49-F238E27FC236}">
                <a16:creationId xmlns:a16="http://schemas.microsoft.com/office/drawing/2014/main" id="{EEBB30AA-A08A-3128-1FD8-9309FA8E6528}"/>
              </a:ext>
            </a:extLst>
          </p:cNvPr>
          <p:cNvSpPr/>
          <p:nvPr/>
        </p:nvSpPr>
        <p:spPr>
          <a:xfrm>
            <a:off x="4384689" y="262613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5" name="Cirkel">
            <a:extLst>
              <a:ext uri="{FF2B5EF4-FFF2-40B4-BE49-F238E27FC236}">
                <a16:creationId xmlns:a16="http://schemas.microsoft.com/office/drawing/2014/main" id="{BB69E5C6-46B7-A6C2-2D7F-E88ED9718AE2}"/>
              </a:ext>
            </a:extLst>
          </p:cNvPr>
          <p:cNvSpPr/>
          <p:nvPr/>
        </p:nvSpPr>
        <p:spPr>
          <a:xfrm>
            <a:off x="4682668" y="203853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6" name="Cirkel">
            <a:extLst>
              <a:ext uri="{FF2B5EF4-FFF2-40B4-BE49-F238E27FC236}">
                <a16:creationId xmlns:a16="http://schemas.microsoft.com/office/drawing/2014/main" id="{C4DDBDCB-8BF6-0620-59E4-9235121A3785}"/>
              </a:ext>
            </a:extLst>
          </p:cNvPr>
          <p:cNvSpPr/>
          <p:nvPr/>
        </p:nvSpPr>
        <p:spPr>
          <a:xfrm>
            <a:off x="4692330" y="264954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8" name="Cirkel">
            <a:extLst>
              <a:ext uri="{FF2B5EF4-FFF2-40B4-BE49-F238E27FC236}">
                <a16:creationId xmlns:a16="http://schemas.microsoft.com/office/drawing/2014/main" id="{188F6567-0DD8-F0F4-F4BD-AC125AD4C7F8}"/>
              </a:ext>
            </a:extLst>
          </p:cNvPr>
          <p:cNvSpPr/>
          <p:nvPr/>
        </p:nvSpPr>
        <p:spPr>
          <a:xfrm>
            <a:off x="4722604" y="334360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9" name="Cirkel">
            <a:extLst>
              <a:ext uri="{FF2B5EF4-FFF2-40B4-BE49-F238E27FC236}">
                <a16:creationId xmlns:a16="http://schemas.microsoft.com/office/drawing/2014/main" id="{E2338C93-38BC-347D-0BDF-94133E7BFC0F}"/>
              </a:ext>
            </a:extLst>
          </p:cNvPr>
          <p:cNvSpPr/>
          <p:nvPr/>
        </p:nvSpPr>
        <p:spPr>
          <a:xfrm>
            <a:off x="6333672" y="335663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0" name="Cirkel">
            <a:extLst>
              <a:ext uri="{FF2B5EF4-FFF2-40B4-BE49-F238E27FC236}">
                <a16:creationId xmlns:a16="http://schemas.microsoft.com/office/drawing/2014/main" id="{E474309A-BA17-ACBD-95F2-EE51DD9BA238}"/>
              </a:ext>
            </a:extLst>
          </p:cNvPr>
          <p:cNvSpPr/>
          <p:nvPr/>
        </p:nvSpPr>
        <p:spPr>
          <a:xfrm>
            <a:off x="6349750" y="263359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1" name="Cirkel">
            <a:extLst>
              <a:ext uri="{FF2B5EF4-FFF2-40B4-BE49-F238E27FC236}">
                <a16:creationId xmlns:a16="http://schemas.microsoft.com/office/drawing/2014/main" id="{49899431-8122-25BF-50BF-BE5376103E77}"/>
              </a:ext>
            </a:extLst>
          </p:cNvPr>
          <p:cNvSpPr/>
          <p:nvPr/>
        </p:nvSpPr>
        <p:spPr>
          <a:xfrm>
            <a:off x="6336811" y="203949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2" name="Cirkel">
            <a:extLst>
              <a:ext uri="{FF2B5EF4-FFF2-40B4-BE49-F238E27FC236}">
                <a16:creationId xmlns:a16="http://schemas.microsoft.com/office/drawing/2014/main" id="{D2583726-2E33-C5D2-4A28-BC5BE49B7351}"/>
              </a:ext>
            </a:extLst>
          </p:cNvPr>
          <p:cNvSpPr/>
          <p:nvPr/>
        </p:nvSpPr>
        <p:spPr>
          <a:xfrm>
            <a:off x="6288342" y="133723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90" name="Gruppera">
            <a:extLst>
              <a:ext uri="{FF2B5EF4-FFF2-40B4-BE49-F238E27FC236}">
                <a16:creationId xmlns:a16="http://schemas.microsoft.com/office/drawing/2014/main" id="{DD269995-9780-1D64-4C09-CC052BECAC81}"/>
              </a:ext>
            </a:extLst>
          </p:cNvPr>
          <p:cNvGrpSpPr/>
          <p:nvPr/>
        </p:nvGrpSpPr>
        <p:grpSpPr>
          <a:xfrm>
            <a:off x="4858758" y="1350879"/>
            <a:ext cx="105525" cy="105525"/>
            <a:chOff x="0" y="0"/>
            <a:chExt cx="211049" cy="211049"/>
          </a:xfrm>
        </p:grpSpPr>
        <p:sp>
          <p:nvSpPr>
            <p:cNvPr id="98" name="Oval">
              <a:extLst>
                <a:ext uri="{FF2B5EF4-FFF2-40B4-BE49-F238E27FC236}">
                  <a16:creationId xmlns:a16="http://schemas.microsoft.com/office/drawing/2014/main" id="{819036A8-3BFD-BBF1-D552-6A4D04DF238F}"/>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2" name="Fotboll">
              <a:extLst>
                <a:ext uri="{FF2B5EF4-FFF2-40B4-BE49-F238E27FC236}">
                  <a16:creationId xmlns:a16="http://schemas.microsoft.com/office/drawing/2014/main" id="{9D24A39C-2930-478D-A346-3BCC7CDFEF4D}"/>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04" name="Gruppera">
            <a:extLst>
              <a:ext uri="{FF2B5EF4-FFF2-40B4-BE49-F238E27FC236}">
                <a16:creationId xmlns:a16="http://schemas.microsoft.com/office/drawing/2014/main" id="{98BF0388-0165-8788-F95B-5B0E3425C133}"/>
              </a:ext>
            </a:extLst>
          </p:cNvPr>
          <p:cNvGrpSpPr/>
          <p:nvPr/>
        </p:nvGrpSpPr>
        <p:grpSpPr>
          <a:xfrm>
            <a:off x="4872506" y="2658437"/>
            <a:ext cx="105525" cy="105525"/>
            <a:chOff x="0" y="0"/>
            <a:chExt cx="211049" cy="211049"/>
          </a:xfrm>
        </p:grpSpPr>
        <p:sp>
          <p:nvSpPr>
            <p:cNvPr id="105" name="Oval">
              <a:extLst>
                <a:ext uri="{FF2B5EF4-FFF2-40B4-BE49-F238E27FC236}">
                  <a16:creationId xmlns:a16="http://schemas.microsoft.com/office/drawing/2014/main" id="{48AABD03-FCB4-D3E6-BD13-407EEB0405DD}"/>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6" name="Fotboll">
              <a:extLst>
                <a:ext uri="{FF2B5EF4-FFF2-40B4-BE49-F238E27FC236}">
                  <a16:creationId xmlns:a16="http://schemas.microsoft.com/office/drawing/2014/main" id="{13DD98BD-5568-CDA6-79E6-AB585AD129A9}"/>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21" name="Gruppera">
            <a:extLst>
              <a:ext uri="{FF2B5EF4-FFF2-40B4-BE49-F238E27FC236}">
                <a16:creationId xmlns:a16="http://schemas.microsoft.com/office/drawing/2014/main" id="{C87DAAF5-D7F9-3276-FBF4-C535A2D84209}"/>
              </a:ext>
            </a:extLst>
          </p:cNvPr>
          <p:cNvGrpSpPr/>
          <p:nvPr/>
        </p:nvGrpSpPr>
        <p:grpSpPr>
          <a:xfrm>
            <a:off x="4893752" y="3354417"/>
            <a:ext cx="105525" cy="105525"/>
            <a:chOff x="0" y="0"/>
            <a:chExt cx="211049" cy="211049"/>
          </a:xfrm>
        </p:grpSpPr>
        <p:sp>
          <p:nvSpPr>
            <p:cNvPr id="124" name="Oval">
              <a:extLst>
                <a:ext uri="{FF2B5EF4-FFF2-40B4-BE49-F238E27FC236}">
                  <a16:creationId xmlns:a16="http://schemas.microsoft.com/office/drawing/2014/main" id="{1386E403-23D8-9E4C-2709-0A7130960A5D}"/>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39" name="Fotboll">
              <a:extLst>
                <a:ext uri="{FF2B5EF4-FFF2-40B4-BE49-F238E27FC236}">
                  <a16:creationId xmlns:a16="http://schemas.microsoft.com/office/drawing/2014/main" id="{7EB88BC9-64BC-69F5-7397-5FFFCE585A6D}"/>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41" name="Gruppera">
            <a:extLst>
              <a:ext uri="{FF2B5EF4-FFF2-40B4-BE49-F238E27FC236}">
                <a16:creationId xmlns:a16="http://schemas.microsoft.com/office/drawing/2014/main" id="{24C1FB3B-5E29-42AF-A97F-BE16CCCAFBA3}"/>
              </a:ext>
            </a:extLst>
          </p:cNvPr>
          <p:cNvGrpSpPr/>
          <p:nvPr/>
        </p:nvGrpSpPr>
        <p:grpSpPr>
          <a:xfrm>
            <a:off x="6207795" y="3356634"/>
            <a:ext cx="105526" cy="105526"/>
            <a:chOff x="0" y="0"/>
            <a:chExt cx="211050" cy="211050"/>
          </a:xfrm>
        </p:grpSpPr>
        <p:sp>
          <p:nvSpPr>
            <p:cNvPr id="150" name="Oval">
              <a:extLst>
                <a:ext uri="{FF2B5EF4-FFF2-40B4-BE49-F238E27FC236}">
                  <a16:creationId xmlns:a16="http://schemas.microsoft.com/office/drawing/2014/main" id="{A971ED2B-31EA-4ED6-B954-E8E0F07215C0}"/>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3" name="Fotboll">
              <a:extLst>
                <a:ext uri="{FF2B5EF4-FFF2-40B4-BE49-F238E27FC236}">
                  <a16:creationId xmlns:a16="http://schemas.microsoft.com/office/drawing/2014/main" id="{9DA1DF01-0FEF-4136-B284-81E8DE97F23A}"/>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55" name="Gruppera">
            <a:extLst>
              <a:ext uri="{FF2B5EF4-FFF2-40B4-BE49-F238E27FC236}">
                <a16:creationId xmlns:a16="http://schemas.microsoft.com/office/drawing/2014/main" id="{D9E79293-1989-096F-C53E-24D0928C0726}"/>
              </a:ext>
            </a:extLst>
          </p:cNvPr>
          <p:cNvGrpSpPr/>
          <p:nvPr/>
        </p:nvGrpSpPr>
        <p:grpSpPr>
          <a:xfrm>
            <a:off x="6200939" y="2665500"/>
            <a:ext cx="105526" cy="105526"/>
            <a:chOff x="0" y="0"/>
            <a:chExt cx="211050" cy="211050"/>
          </a:xfrm>
        </p:grpSpPr>
        <p:sp>
          <p:nvSpPr>
            <p:cNvPr id="156" name="Oval">
              <a:extLst>
                <a:ext uri="{FF2B5EF4-FFF2-40B4-BE49-F238E27FC236}">
                  <a16:creationId xmlns:a16="http://schemas.microsoft.com/office/drawing/2014/main" id="{A38AC815-6B3B-848A-5FF9-C2EF9A556548}"/>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7" name="Fotboll">
              <a:extLst>
                <a:ext uri="{FF2B5EF4-FFF2-40B4-BE49-F238E27FC236}">
                  <a16:creationId xmlns:a16="http://schemas.microsoft.com/office/drawing/2014/main" id="{4DD81F65-4787-1D71-3120-718C0CECEB9B}"/>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58" name="Gruppera">
            <a:extLst>
              <a:ext uri="{FF2B5EF4-FFF2-40B4-BE49-F238E27FC236}">
                <a16:creationId xmlns:a16="http://schemas.microsoft.com/office/drawing/2014/main" id="{9A0CF429-6D97-CFF6-FBAC-2617D498CAA2}"/>
              </a:ext>
            </a:extLst>
          </p:cNvPr>
          <p:cNvGrpSpPr/>
          <p:nvPr/>
        </p:nvGrpSpPr>
        <p:grpSpPr>
          <a:xfrm>
            <a:off x="6190075" y="2057806"/>
            <a:ext cx="105526" cy="105526"/>
            <a:chOff x="0" y="0"/>
            <a:chExt cx="211050" cy="211050"/>
          </a:xfrm>
        </p:grpSpPr>
        <p:sp>
          <p:nvSpPr>
            <p:cNvPr id="159" name="Oval">
              <a:extLst>
                <a:ext uri="{FF2B5EF4-FFF2-40B4-BE49-F238E27FC236}">
                  <a16:creationId xmlns:a16="http://schemas.microsoft.com/office/drawing/2014/main" id="{2D09C54D-513A-6324-3084-6882AF4FA928}"/>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60" name="Fotboll">
              <a:extLst>
                <a:ext uri="{FF2B5EF4-FFF2-40B4-BE49-F238E27FC236}">
                  <a16:creationId xmlns:a16="http://schemas.microsoft.com/office/drawing/2014/main" id="{AFB22DE6-5CEC-9D56-BA90-9136BAF3FAC2}"/>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61" name="Gruppera">
            <a:extLst>
              <a:ext uri="{FF2B5EF4-FFF2-40B4-BE49-F238E27FC236}">
                <a16:creationId xmlns:a16="http://schemas.microsoft.com/office/drawing/2014/main" id="{5E5B35EC-7AE3-DA43-0661-F660006EC28A}"/>
              </a:ext>
            </a:extLst>
          </p:cNvPr>
          <p:cNvGrpSpPr/>
          <p:nvPr/>
        </p:nvGrpSpPr>
        <p:grpSpPr>
          <a:xfrm>
            <a:off x="6160095" y="1349755"/>
            <a:ext cx="105526" cy="105526"/>
            <a:chOff x="0" y="0"/>
            <a:chExt cx="211050" cy="211050"/>
          </a:xfrm>
        </p:grpSpPr>
        <p:sp>
          <p:nvSpPr>
            <p:cNvPr id="162" name="Oval">
              <a:extLst>
                <a:ext uri="{FF2B5EF4-FFF2-40B4-BE49-F238E27FC236}">
                  <a16:creationId xmlns:a16="http://schemas.microsoft.com/office/drawing/2014/main" id="{B8120AEE-55ED-8CCC-62B2-F8AD54974591}"/>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63" name="Fotboll">
              <a:extLst>
                <a:ext uri="{FF2B5EF4-FFF2-40B4-BE49-F238E27FC236}">
                  <a16:creationId xmlns:a16="http://schemas.microsoft.com/office/drawing/2014/main" id="{8970A425-75A4-7C8D-BAAF-B3972AE82388}"/>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64" name="Gruppera">
            <a:extLst>
              <a:ext uri="{FF2B5EF4-FFF2-40B4-BE49-F238E27FC236}">
                <a16:creationId xmlns:a16="http://schemas.microsoft.com/office/drawing/2014/main" id="{1DF7040D-C541-AC2D-B4DC-F9D3468E8354}"/>
              </a:ext>
            </a:extLst>
          </p:cNvPr>
          <p:cNvGrpSpPr/>
          <p:nvPr/>
        </p:nvGrpSpPr>
        <p:grpSpPr>
          <a:xfrm>
            <a:off x="2899183" y="3001077"/>
            <a:ext cx="105525" cy="105525"/>
            <a:chOff x="0" y="0"/>
            <a:chExt cx="211049" cy="211049"/>
          </a:xfrm>
        </p:grpSpPr>
        <p:sp>
          <p:nvSpPr>
            <p:cNvPr id="165" name="Oval">
              <a:extLst>
                <a:ext uri="{FF2B5EF4-FFF2-40B4-BE49-F238E27FC236}">
                  <a16:creationId xmlns:a16="http://schemas.microsoft.com/office/drawing/2014/main" id="{86048648-71F0-83F3-B72C-50E9F58E1228}"/>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66" name="Fotboll">
              <a:extLst>
                <a:ext uri="{FF2B5EF4-FFF2-40B4-BE49-F238E27FC236}">
                  <a16:creationId xmlns:a16="http://schemas.microsoft.com/office/drawing/2014/main" id="{E5CD9DFF-7382-260C-B6C9-52224F24A534}"/>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67" name="Gruppera">
            <a:extLst>
              <a:ext uri="{FF2B5EF4-FFF2-40B4-BE49-F238E27FC236}">
                <a16:creationId xmlns:a16="http://schemas.microsoft.com/office/drawing/2014/main" id="{DE3FB72F-BDBA-CADE-7D86-D7DB7EA15E42}"/>
              </a:ext>
            </a:extLst>
          </p:cNvPr>
          <p:cNvGrpSpPr/>
          <p:nvPr/>
        </p:nvGrpSpPr>
        <p:grpSpPr>
          <a:xfrm>
            <a:off x="2338429" y="3259566"/>
            <a:ext cx="105525" cy="105525"/>
            <a:chOff x="0" y="0"/>
            <a:chExt cx="211049" cy="211049"/>
          </a:xfrm>
        </p:grpSpPr>
        <p:sp>
          <p:nvSpPr>
            <p:cNvPr id="168" name="Oval">
              <a:extLst>
                <a:ext uri="{FF2B5EF4-FFF2-40B4-BE49-F238E27FC236}">
                  <a16:creationId xmlns:a16="http://schemas.microsoft.com/office/drawing/2014/main" id="{3F3DEDD2-81BB-4ADF-4CC2-3F4E54D9F2FF}"/>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69" name="Fotboll">
              <a:extLst>
                <a:ext uri="{FF2B5EF4-FFF2-40B4-BE49-F238E27FC236}">
                  <a16:creationId xmlns:a16="http://schemas.microsoft.com/office/drawing/2014/main" id="{41A24433-6362-D906-4805-E3C617AD26D4}"/>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70" name="Gruppera">
            <a:extLst>
              <a:ext uri="{FF2B5EF4-FFF2-40B4-BE49-F238E27FC236}">
                <a16:creationId xmlns:a16="http://schemas.microsoft.com/office/drawing/2014/main" id="{4F75D804-5DBA-0A01-B255-C23DA5C1B808}"/>
              </a:ext>
            </a:extLst>
          </p:cNvPr>
          <p:cNvGrpSpPr/>
          <p:nvPr/>
        </p:nvGrpSpPr>
        <p:grpSpPr>
          <a:xfrm>
            <a:off x="1336081" y="3053840"/>
            <a:ext cx="105525" cy="105525"/>
            <a:chOff x="0" y="0"/>
            <a:chExt cx="211049" cy="211049"/>
          </a:xfrm>
        </p:grpSpPr>
        <p:sp>
          <p:nvSpPr>
            <p:cNvPr id="171" name="Oval">
              <a:extLst>
                <a:ext uri="{FF2B5EF4-FFF2-40B4-BE49-F238E27FC236}">
                  <a16:creationId xmlns:a16="http://schemas.microsoft.com/office/drawing/2014/main" id="{4976BDC0-641F-2AC2-AA28-2802797BA33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72" name="Fotboll">
              <a:extLst>
                <a:ext uri="{FF2B5EF4-FFF2-40B4-BE49-F238E27FC236}">
                  <a16:creationId xmlns:a16="http://schemas.microsoft.com/office/drawing/2014/main" id="{6B2F1578-F82C-E02F-5C4C-7681257BF9C7}"/>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73" name="Gruppera">
            <a:extLst>
              <a:ext uri="{FF2B5EF4-FFF2-40B4-BE49-F238E27FC236}">
                <a16:creationId xmlns:a16="http://schemas.microsoft.com/office/drawing/2014/main" id="{A39C2C49-1C5D-617C-F76C-F3E4CB62749A}"/>
              </a:ext>
            </a:extLst>
          </p:cNvPr>
          <p:cNvGrpSpPr/>
          <p:nvPr/>
        </p:nvGrpSpPr>
        <p:grpSpPr>
          <a:xfrm>
            <a:off x="1767149" y="2485237"/>
            <a:ext cx="105525" cy="105525"/>
            <a:chOff x="0" y="0"/>
            <a:chExt cx="211049" cy="211049"/>
          </a:xfrm>
        </p:grpSpPr>
        <p:sp>
          <p:nvSpPr>
            <p:cNvPr id="174" name="Oval">
              <a:extLst>
                <a:ext uri="{FF2B5EF4-FFF2-40B4-BE49-F238E27FC236}">
                  <a16:creationId xmlns:a16="http://schemas.microsoft.com/office/drawing/2014/main" id="{F5F8052D-4A59-827B-0954-809D7BFD8EC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75" name="Fotboll">
              <a:extLst>
                <a:ext uri="{FF2B5EF4-FFF2-40B4-BE49-F238E27FC236}">
                  <a16:creationId xmlns:a16="http://schemas.microsoft.com/office/drawing/2014/main" id="{EDEAA104-1D86-871C-E3ED-362AD1B9E702}"/>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76" name="Gruppera">
            <a:extLst>
              <a:ext uri="{FF2B5EF4-FFF2-40B4-BE49-F238E27FC236}">
                <a16:creationId xmlns:a16="http://schemas.microsoft.com/office/drawing/2014/main" id="{E30B0398-B44A-5BE4-C17F-1D84D0FD490C}"/>
              </a:ext>
            </a:extLst>
          </p:cNvPr>
          <p:cNvGrpSpPr/>
          <p:nvPr/>
        </p:nvGrpSpPr>
        <p:grpSpPr>
          <a:xfrm>
            <a:off x="1377095" y="2005441"/>
            <a:ext cx="105525" cy="105525"/>
            <a:chOff x="0" y="0"/>
            <a:chExt cx="211049" cy="211049"/>
          </a:xfrm>
        </p:grpSpPr>
        <p:sp>
          <p:nvSpPr>
            <p:cNvPr id="177" name="Oval">
              <a:extLst>
                <a:ext uri="{FF2B5EF4-FFF2-40B4-BE49-F238E27FC236}">
                  <a16:creationId xmlns:a16="http://schemas.microsoft.com/office/drawing/2014/main" id="{F9773701-6B85-0861-A35B-FEBA5A8213B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78" name="Fotboll">
              <a:extLst>
                <a:ext uri="{FF2B5EF4-FFF2-40B4-BE49-F238E27FC236}">
                  <a16:creationId xmlns:a16="http://schemas.microsoft.com/office/drawing/2014/main" id="{B71D2675-C814-3760-7FF8-CA657FFE1DDD}"/>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79" name="Gruppera">
            <a:extLst>
              <a:ext uri="{FF2B5EF4-FFF2-40B4-BE49-F238E27FC236}">
                <a16:creationId xmlns:a16="http://schemas.microsoft.com/office/drawing/2014/main" id="{F32D3E1F-F0F4-9E0F-9501-6CEDCD433F5B}"/>
              </a:ext>
            </a:extLst>
          </p:cNvPr>
          <p:cNvGrpSpPr/>
          <p:nvPr/>
        </p:nvGrpSpPr>
        <p:grpSpPr>
          <a:xfrm>
            <a:off x="1490588" y="1472359"/>
            <a:ext cx="105525" cy="105525"/>
            <a:chOff x="0" y="0"/>
            <a:chExt cx="211049" cy="211049"/>
          </a:xfrm>
        </p:grpSpPr>
        <p:sp>
          <p:nvSpPr>
            <p:cNvPr id="180" name="Oval">
              <a:extLst>
                <a:ext uri="{FF2B5EF4-FFF2-40B4-BE49-F238E27FC236}">
                  <a16:creationId xmlns:a16="http://schemas.microsoft.com/office/drawing/2014/main" id="{6D98F516-01AA-D37C-6DBE-8958BACCCAA4}"/>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81" name="Fotboll">
              <a:extLst>
                <a:ext uri="{FF2B5EF4-FFF2-40B4-BE49-F238E27FC236}">
                  <a16:creationId xmlns:a16="http://schemas.microsoft.com/office/drawing/2014/main" id="{B0339903-0DC5-A815-2B9C-0BBD0227C870}"/>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82" name="Gruppera">
            <a:extLst>
              <a:ext uri="{FF2B5EF4-FFF2-40B4-BE49-F238E27FC236}">
                <a16:creationId xmlns:a16="http://schemas.microsoft.com/office/drawing/2014/main" id="{D2232882-100A-7760-F697-02D01F113C60}"/>
              </a:ext>
            </a:extLst>
          </p:cNvPr>
          <p:cNvGrpSpPr/>
          <p:nvPr/>
        </p:nvGrpSpPr>
        <p:grpSpPr>
          <a:xfrm>
            <a:off x="700624" y="1730847"/>
            <a:ext cx="105525" cy="105525"/>
            <a:chOff x="0" y="0"/>
            <a:chExt cx="211049" cy="211049"/>
          </a:xfrm>
        </p:grpSpPr>
        <p:sp>
          <p:nvSpPr>
            <p:cNvPr id="183" name="Oval">
              <a:extLst>
                <a:ext uri="{FF2B5EF4-FFF2-40B4-BE49-F238E27FC236}">
                  <a16:creationId xmlns:a16="http://schemas.microsoft.com/office/drawing/2014/main" id="{86241C47-12D1-4C88-6967-F46A8164AAF8}"/>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84" name="Fotboll">
              <a:extLst>
                <a:ext uri="{FF2B5EF4-FFF2-40B4-BE49-F238E27FC236}">
                  <a16:creationId xmlns:a16="http://schemas.microsoft.com/office/drawing/2014/main" id="{F3BE167E-A896-7A37-6FC5-F27BF3DEAEC1}"/>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85" name="Gruppera">
            <a:extLst>
              <a:ext uri="{FF2B5EF4-FFF2-40B4-BE49-F238E27FC236}">
                <a16:creationId xmlns:a16="http://schemas.microsoft.com/office/drawing/2014/main" id="{95DA6362-7321-B3EF-2E68-0E6EA7B09E7B}"/>
              </a:ext>
            </a:extLst>
          </p:cNvPr>
          <p:cNvGrpSpPr/>
          <p:nvPr/>
        </p:nvGrpSpPr>
        <p:grpSpPr>
          <a:xfrm>
            <a:off x="1942807" y="1232907"/>
            <a:ext cx="105525" cy="105525"/>
            <a:chOff x="0" y="0"/>
            <a:chExt cx="211049" cy="211049"/>
          </a:xfrm>
        </p:grpSpPr>
        <p:sp>
          <p:nvSpPr>
            <p:cNvPr id="186" name="Oval">
              <a:extLst>
                <a:ext uri="{FF2B5EF4-FFF2-40B4-BE49-F238E27FC236}">
                  <a16:creationId xmlns:a16="http://schemas.microsoft.com/office/drawing/2014/main" id="{52283F7B-D500-BB18-9E3F-7A8B41C8C3D4}"/>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87" name="Fotboll">
              <a:extLst>
                <a:ext uri="{FF2B5EF4-FFF2-40B4-BE49-F238E27FC236}">
                  <a16:creationId xmlns:a16="http://schemas.microsoft.com/office/drawing/2014/main" id="{26A3C024-046C-AC6F-A47D-A09F58DFF146}"/>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88" name="Gruppera">
            <a:extLst>
              <a:ext uri="{FF2B5EF4-FFF2-40B4-BE49-F238E27FC236}">
                <a16:creationId xmlns:a16="http://schemas.microsoft.com/office/drawing/2014/main" id="{E697A9FD-92F5-6917-3EB7-04C8E659E2C3}"/>
              </a:ext>
            </a:extLst>
          </p:cNvPr>
          <p:cNvGrpSpPr/>
          <p:nvPr/>
        </p:nvGrpSpPr>
        <p:grpSpPr>
          <a:xfrm>
            <a:off x="2320446" y="2059497"/>
            <a:ext cx="105525" cy="105525"/>
            <a:chOff x="0" y="0"/>
            <a:chExt cx="211049" cy="211049"/>
          </a:xfrm>
        </p:grpSpPr>
        <p:sp>
          <p:nvSpPr>
            <p:cNvPr id="189" name="Oval">
              <a:extLst>
                <a:ext uri="{FF2B5EF4-FFF2-40B4-BE49-F238E27FC236}">
                  <a16:creationId xmlns:a16="http://schemas.microsoft.com/office/drawing/2014/main" id="{C234BF11-EE01-C05F-C803-3AE3139BF84D}"/>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90" name="Fotboll">
              <a:extLst>
                <a:ext uri="{FF2B5EF4-FFF2-40B4-BE49-F238E27FC236}">
                  <a16:creationId xmlns:a16="http://schemas.microsoft.com/office/drawing/2014/main" id="{64C6BAF3-90A6-6E57-4A92-6624A5F29A4B}"/>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191" name="Gruppera">
            <a:extLst>
              <a:ext uri="{FF2B5EF4-FFF2-40B4-BE49-F238E27FC236}">
                <a16:creationId xmlns:a16="http://schemas.microsoft.com/office/drawing/2014/main" id="{FC8F4C61-9000-FE89-E6C3-2B3ACF7671FD}"/>
              </a:ext>
            </a:extLst>
          </p:cNvPr>
          <p:cNvGrpSpPr/>
          <p:nvPr/>
        </p:nvGrpSpPr>
        <p:grpSpPr>
          <a:xfrm>
            <a:off x="2769009" y="1756098"/>
            <a:ext cx="105525" cy="105525"/>
            <a:chOff x="0" y="0"/>
            <a:chExt cx="211049" cy="211049"/>
          </a:xfrm>
        </p:grpSpPr>
        <p:sp>
          <p:nvSpPr>
            <p:cNvPr id="192" name="Oval">
              <a:extLst>
                <a:ext uri="{FF2B5EF4-FFF2-40B4-BE49-F238E27FC236}">
                  <a16:creationId xmlns:a16="http://schemas.microsoft.com/office/drawing/2014/main" id="{D09904AA-6A9D-116C-D6BF-226EE0BE5D14}"/>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93" name="Fotboll">
              <a:extLst>
                <a:ext uri="{FF2B5EF4-FFF2-40B4-BE49-F238E27FC236}">
                  <a16:creationId xmlns:a16="http://schemas.microsoft.com/office/drawing/2014/main" id="{8685D521-86E8-9BB9-AB23-83A5BA8AD239}"/>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cxnSp>
        <p:nvCxnSpPr>
          <p:cNvPr id="197" name="Rak koppling 196">
            <a:extLst>
              <a:ext uri="{FF2B5EF4-FFF2-40B4-BE49-F238E27FC236}">
                <a16:creationId xmlns:a16="http://schemas.microsoft.com/office/drawing/2014/main" id="{A9D10C90-7C55-5049-B5F7-8DB16E677675}"/>
              </a:ext>
            </a:extLst>
          </p:cNvPr>
          <p:cNvCxnSpPr/>
          <p:nvPr/>
        </p:nvCxnSpPr>
        <p:spPr>
          <a:xfrm>
            <a:off x="5040209" y="1395851"/>
            <a:ext cx="1055791" cy="6667"/>
          </a:xfrm>
          <a:prstGeom prst="line">
            <a:avLst/>
          </a:prstGeom>
          <a:noFill/>
          <a:ln w="19050" cap="flat">
            <a:solidFill>
              <a:srgbClr val="000000"/>
            </a:solidFill>
            <a:prstDash val="dash"/>
            <a:miter lim="400000"/>
          </a:ln>
          <a:effectLst/>
          <a:sp3d/>
        </p:spPr>
        <p:style>
          <a:lnRef idx="0">
            <a:scrgbClr r="0" g="0" b="0"/>
          </a:lnRef>
          <a:fillRef idx="0">
            <a:scrgbClr r="0" g="0" b="0"/>
          </a:fillRef>
          <a:effectRef idx="0">
            <a:scrgbClr r="0" g="0" b="0"/>
          </a:effectRef>
          <a:fontRef idx="none"/>
        </p:style>
      </p:cxnSp>
      <p:cxnSp>
        <p:nvCxnSpPr>
          <p:cNvPr id="198" name="Rak koppling 197">
            <a:extLst>
              <a:ext uri="{FF2B5EF4-FFF2-40B4-BE49-F238E27FC236}">
                <a16:creationId xmlns:a16="http://schemas.microsoft.com/office/drawing/2014/main" id="{F0A4644C-F703-9F6E-7724-A5DCABF22048}"/>
              </a:ext>
            </a:extLst>
          </p:cNvPr>
          <p:cNvCxnSpPr/>
          <p:nvPr/>
        </p:nvCxnSpPr>
        <p:spPr>
          <a:xfrm>
            <a:off x="5077078" y="2105416"/>
            <a:ext cx="1055791" cy="6667"/>
          </a:xfrm>
          <a:prstGeom prst="line">
            <a:avLst/>
          </a:prstGeom>
          <a:noFill/>
          <a:ln w="19050" cap="flat">
            <a:solidFill>
              <a:srgbClr val="000000"/>
            </a:solidFill>
            <a:prstDash val="dash"/>
            <a:miter lim="400000"/>
          </a:ln>
          <a:effectLst/>
          <a:sp3d/>
        </p:spPr>
        <p:style>
          <a:lnRef idx="0">
            <a:scrgbClr r="0" g="0" b="0"/>
          </a:lnRef>
          <a:fillRef idx="0">
            <a:scrgbClr r="0" g="0" b="0"/>
          </a:fillRef>
          <a:effectRef idx="0">
            <a:scrgbClr r="0" g="0" b="0"/>
          </a:effectRef>
          <a:fontRef idx="none"/>
        </p:style>
      </p:cxnSp>
      <p:cxnSp>
        <p:nvCxnSpPr>
          <p:cNvPr id="199" name="Rak koppling 198">
            <a:extLst>
              <a:ext uri="{FF2B5EF4-FFF2-40B4-BE49-F238E27FC236}">
                <a16:creationId xmlns:a16="http://schemas.microsoft.com/office/drawing/2014/main" id="{A277A95A-040A-9055-2672-787B8E59A9E5}"/>
              </a:ext>
            </a:extLst>
          </p:cNvPr>
          <p:cNvCxnSpPr/>
          <p:nvPr/>
        </p:nvCxnSpPr>
        <p:spPr>
          <a:xfrm>
            <a:off x="5070750" y="2728591"/>
            <a:ext cx="1055791" cy="6667"/>
          </a:xfrm>
          <a:prstGeom prst="line">
            <a:avLst/>
          </a:prstGeom>
          <a:noFill/>
          <a:ln w="19050" cap="flat">
            <a:solidFill>
              <a:srgbClr val="000000"/>
            </a:solidFill>
            <a:prstDash val="dash"/>
            <a:miter lim="400000"/>
          </a:ln>
          <a:effectLst/>
          <a:sp3d/>
        </p:spPr>
        <p:style>
          <a:lnRef idx="0">
            <a:scrgbClr r="0" g="0" b="0"/>
          </a:lnRef>
          <a:fillRef idx="0">
            <a:scrgbClr r="0" g="0" b="0"/>
          </a:fillRef>
          <a:effectRef idx="0">
            <a:scrgbClr r="0" g="0" b="0"/>
          </a:effectRef>
          <a:fontRef idx="none"/>
        </p:style>
      </p:cxnSp>
      <p:cxnSp>
        <p:nvCxnSpPr>
          <p:cNvPr id="200" name="Rak koppling 199">
            <a:extLst>
              <a:ext uri="{FF2B5EF4-FFF2-40B4-BE49-F238E27FC236}">
                <a16:creationId xmlns:a16="http://schemas.microsoft.com/office/drawing/2014/main" id="{66662DC7-160A-AA34-926E-A8AFEAE34432}"/>
              </a:ext>
            </a:extLst>
          </p:cNvPr>
          <p:cNvCxnSpPr/>
          <p:nvPr/>
        </p:nvCxnSpPr>
        <p:spPr>
          <a:xfrm>
            <a:off x="5101487" y="3408567"/>
            <a:ext cx="1055791" cy="6667"/>
          </a:xfrm>
          <a:prstGeom prst="line">
            <a:avLst/>
          </a:prstGeom>
          <a:noFill/>
          <a:ln w="19050" cap="flat">
            <a:solidFill>
              <a:srgbClr val="000000"/>
            </a:solidFill>
            <a:prstDash val="dash"/>
            <a:miter lim="400000"/>
          </a:ln>
          <a:effectLst/>
          <a:sp3d/>
        </p:spPr>
        <p:style>
          <a:lnRef idx="0">
            <a:scrgbClr r="0" g="0" b="0"/>
          </a:lnRef>
          <a:fillRef idx="0">
            <a:scrgbClr r="0" g="0" b="0"/>
          </a:fillRef>
          <a:effectRef idx="0">
            <a:scrgbClr r="0" g="0" b="0"/>
          </a:effectRef>
          <a:fontRef idx="none"/>
        </p:style>
      </p:cxnSp>
      <p:cxnSp>
        <p:nvCxnSpPr>
          <p:cNvPr id="201" name="Rak koppling 200">
            <a:extLst>
              <a:ext uri="{FF2B5EF4-FFF2-40B4-BE49-F238E27FC236}">
                <a16:creationId xmlns:a16="http://schemas.microsoft.com/office/drawing/2014/main" id="{F13AE7B5-7E40-E34B-391B-CC3098BCBCAE}"/>
              </a:ext>
            </a:extLst>
          </p:cNvPr>
          <p:cNvCxnSpPr>
            <a:cxnSpLocks/>
          </p:cNvCxnSpPr>
          <p:nvPr/>
        </p:nvCxnSpPr>
        <p:spPr>
          <a:xfrm flipV="1">
            <a:off x="8883403" y="1505993"/>
            <a:ext cx="1507171" cy="1159147"/>
          </a:xfrm>
          <a:prstGeom prst="line">
            <a:avLst/>
          </a:prstGeom>
          <a:noFill/>
          <a:ln w="19050" cap="flat">
            <a:solidFill>
              <a:srgbClr val="FF0000"/>
            </a:solidFill>
            <a:prstDash val="dash"/>
            <a:miter lim="400000"/>
          </a:ln>
          <a:effectLst/>
          <a:sp3d/>
        </p:spPr>
        <p:style>
          <a:lnRef idx="0">
            <a:scrgbClr r="0" g="0" b="0"/>
          </a:lnRef>
          <a:fillRef idx="0">
            <a:scrgbClr r="0" g="0" b="0"/>
          </a:fillRef>
          <a:effectRef idx="0">
            <a:scrgbClr r="0" g="0" b="0"/>
          </a:effectRef>
          <a:fontRef idx="none"/>
        </p:style>
      </p:cxnSp>
      <p:cxnSp>
        <p:nvCxnSpPr>
          <p:cNvPr id="204" name="Rak koppling 203">
            <a:extLst>
              <a:ext uri="{FF2B5EF4-FFF2-40B4-BE49-F238E27FC236}">
                <a16:creationId xmlns:a16="http://schemas.microsoft.com/office/drawing/2014/main" id="{EA592110-F4FB-BE7E-367D-08BF1CC56016}"/>
              </a:ext>
            </a:extLst>
          </p:cNvPr>
          <p:cNvCxnSpPr>
            <a:cxnSpLocks/>
          </p:cNvCxnSpPr>
          <p:nvPr/>
        </p:nvCxnSpPr>
        <p:spPr>
          <a:xfrm flipH="1" flipV="1">
            <a:off x="8988929" y="1566048"/>
            <a:ext cx="1370111" cy="1105629"/>
          </a:xfrm>
          <a:prstGeom prst="line">
            <a:avLst/>
          </a:prstGeom>
          <a:noFill/>
          <a:ln w="19050" cap="flat">
            <a:solidFill>
              <a:srgbClr val="FF0000"/>
            </a:solidFill>
            <a:prstDash val="dash"/>
            <a:miter lim="400000"/>
          </a:ln>
          <a:effectLst/>
          <a:sp3d/>
        </p:spPr>
        <p:style>
          <a:lnRef idx="0">
            <a:scrgbClr r="0" g="0" b="0"/>
          </a:lnRef>
          <a:fillRef idx="0">
            <a:scrgbClr r="0" g="0" b="0"/>
          </a:fillRef>
          <a:effectRef idx="0">
            <a:scrgbClr r="0" g="0" b="0"/>
          </a:effectRef>
          <a:fontRef idx="none"/>
        </p:style>
      </p:cxnSp>
      <p:cxnSp>
        <p:nvCxnSpPr>
          <p:cNvPr id="207" name="Rak koppling 206">
            <a:extLst>
              <a:ext uri="{FF2B5EF4-FFF2-40B4-BE49-F238E27FC236}">
                <a16:creationId xmlns:a16="http://schemas.microsoft.com/office/drawing/2014/main" id="{74C492CF-6505-8D3B-1941-CA776FE0A695}"/>
              </a:ext>
            </a:extLst>
          </p:cNvPr>
          <p:cNvCxnSpPr>
            <a:cxnSpLocks/>
          </p:cNvCxnSpPr>
          <p:nvPr/>
        </p:nvCxnSpPr>
        <p:spPr>
          <a:xfrm flipH="1">
            <a:off x="8874229" y="2236753"/>
            <a:ext cx="1475637" cy="1113508"/>
          </a:xfrm>
          <a:prstGeom prst="line">
            <a:avLst/>
          </a:prstGeom>
          <a:noFill/>
          <a:ln w="19050" cap="flat">
            <a:solidFill>
              <a:srgbClr val="FFC000"/>
            </a:solidFill>
            <a:prstDash val="dash"/>
            <a:miter lim="400000"/>
          </a:ln>
          <a:effectLst/>
          <a:sp3d/>
        </p:spPr>
        <p:style>
          <a:lnRef idx="0">
            <a:scrgbClr r="0" g="0" b="0"/>
          </a:lnRef>
          <a:fillRef idx="0">
            <a:scrgbClr r="0" g="0" b="0"/>
          </a:fillRef>
          <a:effectRef idx="0">
            <a:scrgbClr r="0" g="0" b="0"/>
          </a:effectRef>
          <a:fontRef idx="none"/>
        </p:style>
      </p:cxnSp>
      <p:cxnSp>
        <p:nvCxnSpPr>
          <p:cNvPr id="210" name="Rak koppling 209">
            <a:extLst>
              <a:ext uri="{FF2B5EF4-FFF2-40B4-BE49-F238E27FC236}">
                <a16:creationId xmlns:a16="http://schemas.microsoft.com/office/drawing/2014/main" id="{34B056E6-C0C2-48ED-699A-264FA6A0F49F}"/>
              </a:ext>
            </a:extLst>
          </p:cNvPr>
          <p:cNvCxnSpPr>
            <a:cxnSpLocks/>
          </p:cNvCxnSpPr>
          <p:nvPr/>
        </p:nvCxnSpPr>
        <p:spPr>
          <a:xfrm flipH="1" flipV="1">
            <a:off x="8948880" y="2284458"/>
            <a:ext cx="1365147" cy="995854"/>
          </a:xfrm>
          <a:prstGeom prst="line">
            <a:avLst/>
          </a:prstGeom>
          <a:noFill/>
          <a:ln w="19050" cap="flat">
            <a:solidFill>
              <a:srgbClr val="FFC000"/>
            </a:solidFill>
            <a:prstDash val="dash"/>
            <a:miter lim="400000"/>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1506569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56F42-A107-8B3F-99D7-C30D7FC5EC73}"/>
            </a:ext>
          </a:extLst>
        </p:cNvPr>
        <p:cNvGrpSpPr/>
        <p:nvPr/>
      </p:nvGrpSpPr>
      <p:grpSpPr>
        <a:xfrm>
          <a:off x="0" y="0"/>
          <a:ext cx="0" cy="0"/>
          <a:chOff x="0" y="0"/>
          <a:chExt cx="0" cy="0"/>
        </a:xfrm>
      </p:grpSpPr>
      <p:pic>
        <p:nvPicPr>
          <p:cNvPr id="128" name="Bild" descr="Bild">
            <a:extLst>
              <a:ext uri="{FF2B5EF4-FFF2-40B4-BE49-F238E27FC236}">
                <a16:creationId xmlns:a16="http://schemas.microsoft.com/office/drawing/2014/main" id="{EBDA25BE-9BF7-398B-D36C-E8B75181ACB5}"/>
              </a:ext>
            </a:extLst>
          </p:cNvPr>
          <p:cNvPicPr>
            <a:picLocks noChangeAspect="1"/>
          </p:cNvPicPr>
          <p:nvPr/>
        </p:nvPicPr>
        <p:blipFill rotWithShape="1">
          <a:blip r:embed="rId2"/>
          <a:srcRect l="-254" t="1149" r="2157" b="49343"/>
          <a:stretch/>
        </p:blipFill>
        <p:spPr>
          <a:xfrm>
            <a:off x="252566" y="1013898"/>
            <a:ext cx="3269289" cy="2563944"/>
          </a:xfrm>
          <a:prstGeom prst="rect">
            <a:avLst/>
          </a:prstGeom>
          <a:ln w="12700">
            <a:miter lim="400000"/>
          </a:ln>
        </p:spPr>
      </p:pic>
      <p:sp>
        <p:nvSpPr>
          <p:cNvPr id="129" name="P2009-1">
            <a:extLst>
              <a:ext uri="{FF2B5EF4-FFF2-40B4-BE49-F238E27FC236}">
                <a16:creationId xmlns:a16="http://schemas.microsoft.com/office/drawing/2014/main" id="{1481D55F-405C-F631-17FD-A0C3E42A5E7B}"/>
              </a:ext>
            </a:extLst>
          </p:cNvPr>
          <p:cNvSpPr txBox="1"/>
          <p:nvPr/>
        </p:nvSpPr>
        <p:spPr>
          <a:xfrm>
            <a:off x="688434" y="102685"/>
            <a:ext cx="2383666" cy="53091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19050" tIns="19050" rIns="19050" bIns="19050" anchor="ctr">
            <a:spAutoFit/>
          </a:bodyPr>
          <a:lstStyle>
            <a:lvl1pPr algn="l" defTabSz="825500">
              <a:defRPr sz="3300" b="0">
                <a:latin typeface="DIF Display"/>
                <a:ea typeface="DIF Display"/>
                <a:cs typeface="DIF Display"/>
                <a:sym typeface="DIF Display"/>
              </a:defRPr>
            </a:lvl1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11-12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år</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Komma</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till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avslut</a:t>
            </a:r>
            <a:endPar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endParaRPr>
          </a:p>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och</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göra</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mål</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(KAGM)</a:t>
            </a:r>
          </a:p>
        </p:txBody>
      </p:sp>
      <p:sp>
        <p:nvSpPr>
          <p:cNvPr id="130" name="17:00 FÖRBEREDELSETRÄNING…">
            <a:extLst>
              <a:ext uri="{FF2B5EF4-FFF2-40B4-BE49-F238E27FC236}">
                <a16:creationId xmlns:a16="http://schemas.microsoft.com/office/drawing/2014/main" id="{BF40DD02-6007-69B0-93CF-6506DABB24E5}"/>
              </a:ext>
            </a:extLst>
          </p:cNvPr>
          <p:cNvSpPr txBox="1"/>
          <p:nvPr/>
        </p:nvSpPr>
        <p:spPr>
          <a:xfrm>
            <a:off x="342239" y="3700701"/>
            <a:ext cx="3477948" cy="2669962"/>
          </a:xfrm>
          <a:prstGeom prst="rect">
            <a:avLst/>
          </a:prstGeom>
          <a:ln w="57150">
            <a:noFill/>
            <a:prstDash val="sysDot"/>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FÖRBEREDELSETRÄNING</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17.00 – SKOTT I FART</a:t>
            </a: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ledet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driver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steg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touch</a:t>
            </a: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skjuter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fart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mellan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linjerna</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bara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använda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tillslag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mellan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linjerna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stanna</a:t>
            </a:r>
            <a:endParaRPr kumimoji="0" lang="en-US" sz="70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Alla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skjuter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bästa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5-8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Alla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skjuter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sämre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5-8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Ställ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dig sist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skottet</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17.15 – MÅLSTAFETT</a:t>
            </a: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delas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upp</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tävlar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om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manga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möjligt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hämtar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springer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tillbaka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skott</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endParaRPr kumimoji="0" lang="en-US" sz="70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VARIATIONER</a:t>
            </a: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Varje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väggspelare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passer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tillbaka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mellan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linjerna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väggspelaren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hämtar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den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skjuter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Framflr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linjerna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finns</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pinne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tränare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behöver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överstegsfint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skjuta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fort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möjligt</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a:latin typeface="Helvetica"/>
                <a:ea typeface="Helvetica"/>
                <a:cs typeface="Helvetica"/>
                <a:sym typeface="Helvetica"/>
              </a:defRPr>
            </a:pP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INSTRUKTION – SKOTT I FART</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Stödjefoten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vinkla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snett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tårna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släpp</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stödjefoten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från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marken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samtidigt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skottfoten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träffar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Fortsätta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springa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skottet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p:txBody>
      </p:sp>
      <p:sp>
        <p:nvSpPr>
          <p:cNvPr id="132" name="SKEDE…">
            <a:extLst>
              <a:ext uri="{FF2B5EF4-FFF2-40B4-BE49-F238E27FC236}">
                <a16:creationId xmlns:a16="http://schemas.microsoft.com/office/drawing/2014/main" id="{8261E803-6C15-DD61-E661-326920120D8E}"/>
              </a:ext>
            </a:extLst>
          </p:cNvPr>
          <p:cNvSpPr txBox="1"/>
          <p:nvPr/>
        </p:nvSpPr>
        <p:spPr>
          <a:xfrm>
            <a:off x="3662140" y="168910"/>
            <a:ext cx="3919428" cy="210635"/>
          </a:xfrm>
          <a:prstGeom prst="rect">
            <a:avLst/>
          </a:prstGeom>
          <a:ln w="25400">
            <a:solidFill>
              <a:srgbClr val="000000"/>
            </a:solid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MÅLBILD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Avsluta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tillslag</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möjligt</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pic>
        <p:nvPicPr>
          <p:cNvPr id="136" name="Bild" descr="Bild">
            <a:extLst>
              <a:ext uri="{FF2B5EF4-FFF2-40B4-BE49-F238E27FC236}">
                <a16:creationId xmlns:a16="http://schemas.microsoft.com/office/drawing/2014/main" id="{0EDBBF5F-CD24-1593-DDD3-7202ED4BD71B}"/>
              </a:ext>
            </a:extLst>
          </p:cNvPr>
          <p:cNvPicPr>
            <a:picLocks noChangeAspect="1"/>
          </p:cNvPicPr>
          <p:nvPr/>
        </p:nvPicPr>
        <p:blipFill>
          <a:blip r:embed="rId3"/>
          <a:srcRect l="24529" t="35627" r="24623" b="38202"/>
          <a:stretch>
            <a:fillRect/>
          </a:stretch>
        </p:blipFill>
        <p:spPr>
          <a:xfrm>
            <a:off x="1590951" y="781040"/>
            <a:ext cx="549136" cy="304875"/>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38" name="1">
            <a:extLst>
              <a:ext uri="{FF2B5EF4-FFF2-40B4-BE49-F238E27FC236}">
                <a16:creationId xmlns:a16="http://schemas.microsoft.com/office/drawing/2014/main" id="{CE3F6CAF-4B11-3A80-FAFD-AB10C1DE0BE1}"/>
              </a:ext>
            </a:extLst>
          </p:cNvPr>
          <p:cNvSpPr txBox="1"/>
          <p:nvPr/>
        </p:nvSpPr>
        <p:spPr>
          <a:xfrm>
            <a:off x="337728" y="1068239"/>
            <a:ext cx="368999"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2000" b="1" i="0" u="none" strike="noStrike" kern="0" cap="none" spc="0" normalizeH="0" baseline="0" noProof="0">
                <a:ln>
                  <a:noFill/>
                </a:ln>
                <a:solidFill>
                  <a:srgbClr val="000000"/>
                </a:solidFill>
                <a:effectLst/>
                <a:uLnTx/>
                <a:uFillTx/>
                <a:latin typeface="Daytona"/>
                <a:sym typeface="DIF Display"/>
              </a:rPr>
              <a:t>1</a:t>
            </a:r>
          </a:p>
        </p:txBody>
      </p:sp>
      <p:pic>
        <p:nvPicPr>
          <p:cNvPr id="140" name="Bild" descr="Bild">
            <a:extLst>
              <a:ext uri="{FF2B5EF4-FFF2-40B4-BE49-F238E27FC236}">
                <a16:creationId xmlns:a16="http://schemas.microsoft.com/office/drawing/2014/main" id="{3D2ADFF8-30A3-1AC5-EFEC-A2504133888A}"/>
              </a:ext>
            </a:extLst>
          </p:cNvPr>
          <p:cNvPicPr>
            <a:picLocks noChangeAspect="1"/>
          </p:cNvPicPr>
          <p:nvPr/>
        </p:nvPicPr>
        <p:blipFill>
          <a:blip r:embed="rId3"/>
          <a:srcRect l="24529" t="35627" r="24623" b="38202"/>
          <a:stretch>
            <a:fillRect/>
          </a:stretch>
        </p:blipFill>
        <p:spPr>
          <a:xfrm>
            <a:off x="6335150" y="320608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52" name="Rektangel">
            <a:extLst>
              <a:ext uri="{FF2B5EF4-FFF2-40B4-BE49-F238E27FC236}">
                <a16:creationId xmlns:a16="http://schemas.microsoft.com/office/drawing/2014/main" id="{79CB114F-FE5F-3D18-1CF6-69B3A3A0D35E}"/>
              </a:ext>
            </a:extLst>
          </p:cNvPr>
          <p:cNvSpPr/>
          <p:nvPr/>
        </p:nvSpPr>
        <p:spPr>
          <a:xfrm rot="16200000" flipH="1">
            <a:off x="784584" y="1148841"/>
            <a:ext cx="2203545" cy="2093508"/>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2" name="Picture 2">
            <a:extLst>
              <a:ext uri="{FF2B5EF4-FFF2-40B4-BE49-F238E27FC236}">
                <a16:creationId xmlns:a16="http://schemas.microsoft.com/office/drawing/2014/main" id="{A1BC5653-3086-F182-1B6A-4E2D2DF637B9}"/>
              </a:ext>
            </a:extLst>
          </p:cNvPr>
          <p:cNvPicPr>
            <a:picLocks noChangeAspect="1"/>
          </p:cNvPicPr>
          <p:nvPr/>
        </p:nvPicPr>
        <p:blipFill>
          <a:blip r:embed="rId4"/>
          <a:stretch>
            <a:fillRect/>
          </a:stretch>
        </p:blipFill>
        <p:spPr>
          <a:xfrm>
            <a:off x="69057" y="119063"/>
            <a:ext cx="485775" cy="485775"/>
          </a:xfrm>
          <a:prstGeom prst="rect">
            <a:avLst/>
          </a:prstGeom>
        </p:spPr>
      </p:pic>
      <p:sp>
        <p:nvSpPr>
          <p:cNvPr id="45" name="SKEDE…">
            <a:extLst>
              <a:ext uri="{FF2B5EF4-FFF2-40B4-BE49-F238E27FC236}">
                <a16:creationId xmlns:a16="http://schemas.microsoft.com/office/drawing/2014/main" id="{768C6236-BF4B-EE40-2B56-2DFE89FBB540}"/>
              </a:ext>
            </a:extLst>
          </p:cNvPr>
          <p:cNvSpPr txBox="1"/>
          <p:nvPr/>
        </p:nvSpPr>
        <p:spPr>
          <a:xfrm>
            <a:off x="3649466" y="390284"/>
            <a:ext cx="3916634" cy="210635"/>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PRINCIP – Jag ser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målet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kan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avsluta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snabbt</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7" name="SKEDE…">
            <a:extLst>
              <a:ext uri="{FF2B5EF4-FFF2-40B4-BE49-F238E27FC236}">
                <a16:creationId xmlns:a16="http://schemas.microsoft.com/office/drawing/2014/main" id="{E0F5CC41-FEC5-3E0C-9DE8-773433A97FCD}"/>
              </a:ext>
            </a:extLst>
          </p:cNvPr>
          <p:cNvSpPr txBox="1"/>
          <p:nvPr/>
        </p:nvSpPr>
        <p:spPr>
          <a:xfrm>
            <a:off x="7589136" y="164846"/>
            <a:ext cx="4308223" cy="214700"/>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TEKNISK BAS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Driva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ett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steg</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touch)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skott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I fart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landa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samma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fot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du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skjuter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a:t>
            </a:r>
          </a:p>
        </p:txBody>
      </p:sp>
      <p:sp>
        <p:nvSpPr>
          <p:cNvPr id="48" name="SKEDE…">
            <a:extLst>
              <a:ext uri="{FF2B5EF4-FFF2-40B4-BE49-F238E27FC236}">
                <a16:creationId xmlns:a16="http://schemas.microsoft.com/office/drawing/2014/main" id="{F0FD267C-B7BB-54DB-4A79-9C99CD7A49FC}"/>
              </a:ext>
            </a:extLst>
          </p:cNvPr>
          <p:cNvSpPr txBox="1"/>
          <p:nvPr/>
        </p:nvSpPr>
        <p:spPr>
          <a:xfrm>
            <a:off x="7556052" y="383791"/>
            <a:ext cx="4015884" cy="218330"/>
          </a:xfrm>
          <a:prstGeom prst="rect">
            <a:avLst/>
          </a:prstGeom>
          <a:ln w="25400">
            <a:solidFill>
              <a:srgbClr val="000000"/>
            </a:solid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TAKTISK BAS –Jag ser </a:t>
            </a:r>
            <a:r>
              <a:rPr kumimoji="0" lang="en-US" sz="9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målet</a:t>
            </a:r>
            <a:r>
              <a:rPr kumimoji="0" lang="en-US" sz="9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9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9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motståndarna</a:t>
            </a:r>
            <a:r>
              <a:rPr kumimoji="0" lang="en-US" sz="9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samtidigt</a:t>
            </a:r>
            <a:r>
              <a:rPr kumimoji="0" lang="en-US" sz="9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p>
        </p:txBody>
      </p:sp>
      <p:pic>
        <p:nvPicPr>
          <p:cNvPr id="49" name="Bild" descr="Bild">
            <a:extLst>
              <a:ext uri="{FF2B5EF4-FFF2-40B4-BE49-F238E27FC236}">
                <a16:creationId xmlns:a16="http://schemas.microsoft.com/office/drawing/2014/main" id="{39C7EFFD-0458-2C87-158D-2100F660587D}"/>
              </a:ext>
            </a:extLst>
          </p:cNvPr>
          <p:cNvPicPr>
            <a:picLocks noChangeAspect="1"/>
          </p:cNvPicPr>
          <p:nvPr/>
        </p:nvPicPr>
        <p:blipFill rotWithShape="1">
          <a:blip r:embed="rId2"/>
          <a:srcRect l="-254" t="1149" r="2157" b="49343"/>
          <a:stretch/>
        </p:blipFill>
        <p:spPr>
          <a:xfrm>
            <a:off x="3987210" y="1014742"/>
            <a:ext cx="3269289" cy="2563944"/>
          </a:xfrm>
          <a:prstGeom prst="rect">
            <a:avLst/>
          </a:prstGeom>
          <a:ln w="12700">
            <a:miter lim="400000"/>
          </a:ln>
        </p:spPr>
      </p:pic>
      <p:sp>
        <p:nvSpPr>
          <p:cNvPr id="50" name="1">
            <a:extLst>
              <a:ext uri="{FF2B5EF4-FFF2-40B4-BE49-F238E27FC236}">
                <a16:creationId xmlns:a16="http://schemas.microsoft.com/office/drawing/2014/main" id="{31527FC5-8FF8-BA0A-14E5-9355DBF7937F}"/>
              </a:ext>
            </a:extLst>
          </p:cNvPr>
          <p:cNvSpPr txBox="1"/>
          <p:nvPr/>
        </p:nvSpPr>
        <p:spPr>
          <a:xfrm>
            <a:off x="4110472" y="1126233"/>
            <a:ext cx="368999"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solidFill>
                <a:effectLst/>
                <a:uLnTx/>
                <a:uFillTx/>
                <a:latin typeface="Daytona"/>
                <a:sym typeface="DIF Display"/>
              </a:rPr>
              <a:t>2</a:t>
            </a:r>
          </a:p>
        </p:txBody>
      </p:sp>
      <p:sp>
        <p:nvSpPr>
          <p:cNvPr id="51" name="Rektangel">
            <a:extLst>
              <a:ext uri="{FF2B5EF4-FFF2-40B4-BE49-F238E27FC236}">
                <a16:creationId xmlns:a16="http://schemas.microsoft.com/office/drawing/2014/main" id="{004F02B9-1573-C504-E565-1D92FB2776B2}"/>
              </a:ext>
            </a:extLst>
          </p:cNvPr>
          <p:cNvSpPr/>
          <p:nvPr/>
        </p:nvSpPr>
        <p:spPr>
          <a:xfrm rot="16200000" flipH="1">
            <a:off x="4362138" y="1229610"/>
            <a:ext cx="2498433" cy="2112799"/>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53" name="Bild" descr="Bild">
            <a:extLst>
              <a:ext uri="{FF2B5EF4-FFF2-40B4-BE49-F238E27FC236}">
                <a16:creationId xmlns:a16="http://schemas.microsoft.com/office/drawing/2014/main" id="{89973BC6-EE6C-55F2-ED33-3E1D9C032099}"/>
              </a:ext>
            </a:extLst>
          </p:cNvPr>
          <p:cNvPicPr>
            <a:picLocks noChangeAspect="1"/>
          </p:cNvPicPr>
          <p:nvPr/>
        </p:nvPicPr>
        <p:blipFill>
          <a:blip r:embed="rId3"/>
          <a:srcRect l="24529" t="35627" r="24623" b="38202"/>
          <a:stretch>
            <a:fillRect/>
          </a:stretch>
        </p:blipFill>
        <p:spPr>
          <a:xfrm rot="10800000">
            <a:off x="1611788" y="3260382"/>
            <a:ext cx="549136" cy="304875"/>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54" name="17:00 FÖRBEREDELSETRÄNING…">
            <a:extLst>
              <a:ext uri="{FF2B5EF4-FFF2-40B4-BE49-F238E27FC236}">
                <a16:creationId xmlns:a16="http://schemas.microsoft.com/office/drawing/2014/main" id="{8A8D8A1D-4E0F-6191-D118-DA1F47C47ACF}"/>
              </a:ext>
            </a:extLst>
          </p:cNvPr>
          <p:cNvSpPr txBox="1"/>
          <p:nvPr/>
        </p:nvSpPr>
        <p:spPr>
          <a:xfrm>
            <a:off x="4167602" y="3716547"/>
            <a:ext cx="3165897" cy="2254463"/>
          </a:xfrm>
          <a:prstGeom prst="rect">
            <a:avLst/>
          </a:prstGeom>
          <a:ln w="57150">
            <a:noFill/>
            <a:prstDash val="sysDot"/>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HUVUDDEL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17.20 - </a:t>
            </a:r>
            <a:r>
              <a:rPr kumimoji="0" lang="en-US" sz="8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Nummerboll</a:t>
            </a:r>
            <a:endPar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fördelar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sig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bakom</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varsin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båda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ställer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upp</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led (max 6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tränaren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ropar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siffra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(1, 2)</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ropas</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1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blir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det 1v1, 2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blir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2v2,</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varje</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omgång</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fortsätter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är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utanför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planen</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snabbt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tränaren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kasta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bonusboll</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VARIATION</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testa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ropa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alla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plan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skicka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flera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hantera</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kaoset</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uppstår</a:t>
            </a: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pic>
        <p:nvPicPr>
          <p:cNvPr id="55" name="Bild" descr="Bild">
            <a:extLst>
              <a:ext uri="{FF2B5EF4-FFF2-40B4-BE49-F238E27FC236}">
                <a16:creationId xmlns:a16="http://schemas.microsoft.com/office/drawing/2014/main" id="{1361D7E2-F652-BA6C-1F91-87018D1C76C4}"/>
              </a:ext>
            </a:extLst>
          </p:cNvPr>
          <p:cNvPicPr>
            <a:picLocks noChangeAspect="1"/>
          </p:cNvPicPr>
          <p:nvPr/>
        </p:nvPicPr>
        <p:blipFill rotWithShape="1">
          <a:blip r:embed="rId2"/>
          <a:srcRect l="-254" t="1149" r="2157" b="49343"/>
          <a:stretch/>
        </p:blipFill>
        <p:spPr>
          <a:xfrm>
            <a:off x="8007603" y="1034635"/>
            <a:ext cx="3269289" cy="2563944"/>
          </a:xfrm>
          <a:prstGeom prst="rect">
            <a:avLst/>
          </a:prstGeom>
          <a:ln w="12700">
            <a:miter lim="400000"/>
          </a:ln>
        </p:spPr>
      </p:pic>
      <p:sp>
        <p:nvSpPr>
          <p:cNvPr id="56" name="Rektangel">
            <a:extLst>
              <a:ext uri="{FF2B5EF4-FFF2-40B4-BE49-F238E27FC236}">
                <a16:creationId xmlns:a16="http://schemas.microsoft.com/office/drawing/2014/main" id="{C39BE6E1-AF43-256C-7A59-075FD879BA94}"/>
              </a:ext>
            </a:extLst>
          </p:cNvPr>
          <p:cNvSpPr/>
          <p:nvPr/>
        </p:nvSpPr>
        <p:spPr>
          <a:xfrm rot="16200000" flipH="1">
            <a:off x="8430518" y="1297730"/>
            <a:ext cx="2469496" cy="2103153"/>
          </a:xfrm>
          <a:prstGeom prst="rect">
            <a:avLst/>
          </a:prstGeom>
          <a:solidFill>
            <a:schemeClr val="accent3">
              <a:alpha val="20000"/>
            </a:schemeClr>
          </a:solidFill>
          <a:ln w="28575">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3" name="17:00 FÖRBEREDELSETRÄNING…">
            <a:extLst>
              <a:ext uri="{FF2B5EF4-FFF2-40B4-BE49-F238E27FC236}">
                <a16:creationId xmlns:a16="http://schemas.microsoft.com/office/drawing/2014/main" id="{902CC15C-CEFB-AA2B-B0AB-A661626CE0DB}"/>
              </a:ext>
            </a:extLst>
          </p:cNvPr>
          <p:cNvSpPr txBox="1"/>
          <p:nvPr/>
        </p:nvSpPr>
        <p:spPr>
          <a:xfrm>
            <a:off x="8257228" y="3711048"/>
            <a:ext cx="3165897" cy="1862048"/>
          </a:xfrm>
          <a:prstGeom prst="rect">
            <a:avLst/>
          </a:prstGeom>
          <a:ln w="57150">
            <a:noFill/>
            <a:prstDash val="sysDot"/>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SPELDEL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17.35 –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assistspelare</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I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hörnen</a:t>
            </a: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anfall</a:t>
            </a: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1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vanligt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2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assist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från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assistspelare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hörnen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om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görs</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samma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passade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hörnet</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3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assist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från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assistspelare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hörnen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om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görs</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tredje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(den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spelade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hornet)</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Speltid</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spelregler</a:t>
            </a: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3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samla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Byt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assistspelare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målvakt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90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grpSp>
        <p:nvGrpSpPr>
          <p:cNvPr id="147" name="Gruppera">
            <a:extLst>
              <a:ext uri="{FF2B5EF4-FFF2-40B4-BE49-F238E27FC236}">
                <a16:creationId xmlns:a16="http://schemas.microsoft.com/office/drawing/2014/main" id="{0830408A-40E8-D075-F96A-13557F2E4B06}"/>
              </a:ext>
            </a:extLst>
          </p:cNvPr>
          <p:cNvGrpSpPr/>
          <p:nvPr/>
        </p:nvGrpSpPr>
        <p:grpSpPr>
          <a:xfrm>
            <a:off x="4238789" y="2066326"/>
            <a:ext cx="105525" cy="105525"/>
            <a:chOff x="0" y="0"/>
            <a:chExt cx="211049" cy="211049"/>
          </a:xfrm>
        </p:grpSpPr>
        <p:sp>
          <p:nvSpPr>
            <p:cNvPr id="145" name="Oval">
              <a:extLst>
                <a:ext uri="{FF2B5EF4-FFF2-40B4-BE49-F238E27FC236}">
                  <a16:creationId xmlns:a16="http://schemas.microsoft.com/office/drawing/2014/main" id="{A53F15FC-1F8C-86A9-C54E-29EAC17653DE}"/>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6" name="Fotboll">
              <a:extLst>
                <a:ext uri="{FF2B5EF4-FFF2-40B4-BE49-F238E27FC236}">
                  <a16:creationId xmlns:a16="http://schemas.microsoft.com/office/drawing/2014/main" id="{310AC129-6D21-8AF0-C91B-06C3D65C4FC2}"/>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4" name="Gruppera">
            <a:extLst>
              <a:ext uri="{FF2B5EF4-FFF2-40B4-BE49-F238E27FC236}">
                <a16:creationId xmlns:a16="http://schemas.microsoft.com/office/drawing/2014/main" id="{5AE66965-866A-E8A9-0A85-2401DC366FC0}"/>
              </a:ext>
            </a:extLst>
          </p:cNvPr>
          <p:cNvGrpSpPr/>
          <p:nvPr/>
        </p:nvGrpSpPr>
        <p:grpSpPr>
          <a:xfrm>
            <a:off x="4239633" y="2229095"/>
            <a:ext cx="105526" cy="105526"/>
            <a:chOff x="0" y="0"/>
            <a:chExt cx="211050" cy="211050"/>
          </a:xfrm>
        </p:grpSpPr>
        <p:sp>
          <p:nvSpPr>
            <p:cNvPr id="75" name="Oval">
              <a:extLst>
                <a:ext uri="{FF2B5EF4-FFF2-40B4-BE49-F238E27FC236}">
                  <a16:creationId xmlns:a16="http://schemas.microsoft.com/office/drawing/2014/main" id="{5824DBA6-1F5A-A24B-95E2-0CEFA9D0BB4A}"/>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6" name="Fotboll">
              <a:extLst>
                <a:ext uri="{FF2B5EF4-FFF2-40B4-BE49-F238E27FC236}">
                  <a16:creationId xmlns:a16="http://schemas.microsoft.com/office/drawing/2014/main" id="{807BBD23-E9CA-9A4D-9E57-1F1074E2B7DF}"/>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7" name="Gruppera">
            <a:extLst>
              <a:ext uri="{FF2B5EF4-FFF2-40B4-BE49-F238E27FC236}">
                <a16:creationId xmlns:a16="http://schemas.microsoft.com/office/drawing/2014/main" id="{F8C097D8-AA21-B757-12EF-C98FFAD6FCBC}"/>
              </a:ext>
            </a:extLst>
          </p:cNvPr>
          <p:cNvGrpSpPr/>
          <p:nvPr/>
        </p:nvGrpSpPr>
        <p:grpSpPr>
          <a:xfrm>
            <a:off x="4240476" y="2420439"/>
            <a:ext cx="105526" cy="105526"/>
            <a:chOff x="0" y="0"/>
            <a:chExt cx="211050" cy="211050"/>
          </a:xfrm>
        </p:grpSpPr>
        <p:sp>
          <p:nvSpPr>
            <p:cNvPr id="78" name="Oval">
              <a:extLst>
                <a:ext uri="{FF2B5EF4-FFF2-40B4-BE49-F238E27FC236}">
                  <a16:creationId xmlns:a16="http://schemas.microsoft.com/office/drawing/2014/main" id="{06DEDA9C-064D-95E8-8EDC-A87514BC55CF}"/>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9" name="Fotboll">
              <a:extLst>
                <a:ext uri="{FF2B5EF4-FFF2-40B4-BE49-F238E27FC236}">
                  <a16:creationId xmlns:a16="http://schemas.microsoft.com/office/drawing/2014/main" id="{AAFFEAE5-0AE9-CE95-E6B7-ED17A19743AB}"/>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80" name="Gruppera">
            <a:extLst>
              <a:ext uri="{FF2B5EF4-FFF2-40B4-BE49-F238E27FC236}">
                <a16:creationId xmlns:a16="http://schemas.microsoft.com/office/drawing/2014/main" id="{0578754A-9AFF-B892-3B69-C9B7128772E9}"/>
              </a:ext>
            </a:extLst>
          </p:cNvPr>
          <p:cNvGrpSpPr/>
          <p:nvPr/>
        </p:nvGrpSpPr>
        <p:grpSpPr>
          <a:xfrm>
            <a:off x="4241320" y="2611782"/>
            <a:ext cx="105526" cy="105526"/>
            <a:chOff x="0" y="0"/>
            <a:chExt cx="211050" cy="211050"/>
          </a:xfrm>
        </p:grpSpPr>
        <p:sp>
          <p:nvSpPr>
            <p:cNvPr id="81" name="Oval">
              <a:extLst>
                <a:ext uri="{FF2B5EF4-FFF2-40B4-BE49-F238E27FC236}">
                  <a16:creationId xmlns:a16="http://schemas.microsoft.com/office/drawing/2014/main" id="{6145BA56-09EF-7075-8E2B-011A5C44CBC9}"/>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2" name="Fotboll">
              <a:extLst>
                <a:ext uri="{FF2B5EF4-FFF2-40B4-BE49-F238E27FC236}">
                  <a16:creationId xmlns:a16="http://schemas.microsoft.com/office/drawing/2014/main" id="{C38C88CE-2BFE-BEA5-B6DD-6D92A4B92145}"/>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3" name="MV">
            <a:extLst>
              <a:ext uri="{FF2B5EF4-FFF2-40B4-BE49-F238E27FC236}">
                <a16:creationId xmlns:a16="http://schemas.microsoft.com/office/drawing/2014/main" id="{CF886FB0-C55A-C646-A52F-5B857F5AF3F7}"/>
              </a:ext>
            </a:extLst>
          </p:cNvPr>
          <p:cNvSpPr txBox="1"/>
          <p:nvPr/>
        </p:nvSpPr>
        <p:spPr>
          <a:xfrm>
            <a:off x="4085181" y="1831737"/>
            <a:ext cx="261291" cy="24141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5719" tIns="35719" rIns="35719" bIns="35719" anchor="ctr">
            <a:spAutoFit/>
          </a:bodyPr>
          <a:lstStyle>
            <a:lvl1pPr>
              <a:defRPr sz="2200"/>
            </a:lvl1pPr>
          </a:lstStyle>
          <a:p>
            <a:pPr marL="0" marR="0" lvl="0" indent="0" algn="ctr" defTabSz="410766" rtl="0" eaLnBrk="1" fontAlgn="auto" latinLnBrk="0" hangingPunct="0">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Helvetica Neue"/>
                <a:sym typeface="Helvetica Neue"/>
              </a:rPr>
              <a:t>TR</a:t>
            </a:r>
          </a:p>
        </p:txBody>
      </p:sp>
      <p:sp>
        <p:nvSpPr>
          <p:cNvPr id="64" name="Cirkel">
            <a:extLst>
              <a:ext uri="{FF2B5EF4-FFF2-40B4-BE49-F238E27FC236}">
                <a16:creationId xmlns:a16="http://schemas.microsoft.com/office/drawing/2014/main" id="{BCD6EF4F-916B-B887-D07E-F27728FA0B14}"/>
              </a:ext>
            </a:extLst>
          </p:cNvPr>
          <p:cNvSpPr/>
          <p:nvPr/>
        </p:nvSpPr>
        <p:spPr>
          <a:xfrm>
            <a:off x="5478358" y="3566749"/>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5" name="Cirkel">
            <a:extLst>
              <a:ext uri="{FF2B5EF4-FFF2-40B4-BE49-F238E27FC236}">
                <a16:creationId xmlns:a16="http://schemas.microsoft.com/office/drawing/2014/main" id="{474DB2E7-E546-FD1E-825F-8660CEDEECC5}"/>
              </a:ext>
            </a:extLst>
          </p:cNvPr>
          <p:cNvSpPr/>
          <p:nvPr/>
        </p:nvSpPr>
        <p:spPr>
          <a:xfrm>
            <a:off x="5920296" y="350765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6" name="Cirkel">
            <a:extLst>
              <a:ext uri="{FF2B5EF4-FFF2-40B4-BE49-F238E27FC236}">
                <a16:creationId xmlns:a16="http://schemas.microsoft.com/office/drawing/2014/main" id="{FC5C83D9-01E4-E752-E184-4225BF6761E4}"/>
              </a:ext>
            </a:extLst>
          </p:cNvPr>
          <p:cNvSpPr/>
          <p:nvPr/>
        </p:nvSpPr>
        <p:spPr>
          <a:xfrm>
            <a:off x="6379591" y="350765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7" name="Cirkel">
            <a:extLst>
              <a:ext uri="{FF2B5EF4-FFF2-40B4-BE49-F238E27FC236}">
                <a16:creationId xmlns:a16="http://schemas.microsoft.com/office/drawing/2014/main" id="{E53B5CBB-7EC0-5A57-3380-E2D518AD6FF0}"/>
              </a:ext>
            </a:extLst>
          </p:cNvPr>
          <p:cNvSpPr/>
          <p:nvPr/>
        </p:nvSpPr>
        <p:spPr>
          <a:xfrm>
            <a:off x="6156168" y="351641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7" name="Cirkel">
            <a:extLst>
              <a:ext uri="{FF2B5EF4-FFF2-40B4-BE49-F238E27FC236}">
                <a16:creationId xmlns:a16="http://schemas.microsoft.com/office/drawing/2014/main" id="{5015C449-AE5F-FFCF-72AF-D8A30535C5A9}"/>
              </a:ext>
            </a:extLst>
          </p:cNvPr>
          <p:cNvSpPr/>
          <p:nvPr/>
        </p:nvSpPr>
        <p:spPr>
          <a:xfrm>
            <a:off x="4533126" y="941077"/>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1" name="Cirkel">
            <a:extLst>
              <a:ext uri="{FF2B5EF4-FFF2-40B4-BE49-F238E27FC236}">
                <a16:creationId xmlns:a16="http://schemas.microsoft.com/office/drawing/2014/main" id="{257751C2-E6D2-F199-7F99-7D4ACB8DA972}"/>
              </a:ext>
            </a:extLst>
          </p:cNvPr>
          <p:cNvSpPr/>
          <p:nvPr/>
        </p:nvSpPr>
        <p:spPr>
          <a:xfrm>
            <a:off x="4776201" y="973927"/>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2" name="Cirkel">
            <a:extLst>
              <a:ext uri="{FF2B5EF4-FFF2-40B4-BE49-F238E27FC236}">
                <a16:creationId xmlns:a16="http://schemas.microsoft.com/office/drawing/2014/main" id="{D13AD309-3056-9871-26C5-47E2B318D842}"/>
              </a:ext>
            </a:extLst>
          </p:cNvPr>
          <p:cNvSpPr/>
          <p:nvPr/>
        </p:nvSpPr>
        <p:spPr>
          <a:xfrm>
            <a:off x="4913208" y="946268"/>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3" name="Cirkel">
            <a:extLst>
              <a:ext uri="{FF2B5EF4-FFF2-40B4-BE49-F238E27FC236}">
                <a16:creationId xmlns:a16="http://schemas.microsoft.com/office/drawing/2014/main" id="{70B17388-FDA9-FDF4-6348-3C26F6C92359}"/>
              </a:ext>
            </a:extLst>
          </p:cNvPr>
          <p:cNvSpPr/>
          <p:nvPr/>
        </p:nvSpPr>
        <p:spPr>
          <a:xfrm>
            <a:off x="5513342" y="1172305"/>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5" name="Cirkel">
            <a:extLst>
              <a:ext uri="{FF2B5EF4-FFF2-40B4-BE49-F238E27FC236}">
                <a16:creationId xmlns:a16="http://schemas.microsoft.com/office/drawing/2014/main" id="{406DA4D7-F843-0225-B5C1-292E00D424E5}"/>
              </a:ext>
            </a:extLst>
          </p:cNvPr>
          <p:cNvSpPr/>
          <p:nvPr/>
        </p:nvSpPr>
        <p:spPr>
          <a:xfrm>
            <a:off x="9226244" y="182528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6" name="Cirkel">
            <a:extLst>
              <a:ext uri="{FF2B5EF4-FFF2-40B4-BE49-F238E27FC236}">
                <a16:creationId xmlns:a16="http://schemas.microsoft.com/office/drawing/2014/main" id="{521D2A1F-D330-9AF8-9555-EFC199F4BDB3}"/>
              </a:ext>
            </a:extLst>
          </p:cNvPr>
          <p:cNvSpPr/>
          <p:nvPr/>
        </p:nvSpPr>
        <p:spPr>
          <a:xfrm>
            <a:off x="10282333" y="265572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7" name="Cirkel">
            <a:extLst>
              <a:ext uri="{FF2B5EF4-FFF2-40B4-BE49-F238E27FC236}">
                <a16:creationId xmlns:a16="http://schemas.microsoft.com/office/drawing/2014/main" id="{572000B1-E9C9-A5D8-E195-61FD79CFAC5E}"/>
              </a:ext>
            </a:extLst>
          </p:cNvPr>
          <p:cNvSpPr/>
          <p:nvPr/>
        </p:nvSpPr>
        <p:spPr>
          <a:xfrm>
            <a:off x="8959202" y="307566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9" name="Cirkel">
            <a:extLst>
              <a:ext uri="{FF2B5EF4-FFF2-40B4-BE49-F238E27FC236}">
                <a16:creationId xmlns:a16="http://schemas.microsoft.com/office/drawing/2014/main" id="{062BF853-7BF0-33D0-A4D9-8B7C2EBA5C9C}"/>
              </a:ext>
            </a:extLst>
          </p:cNvPr>
          <p:cNvSpPr/>
          <p:nvPr/>
        </p:nvSpPr>
        <p:spPr>
          <a:xfrm>
            <a:off x="9199558" y="253850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0" name="Cirkel">
            <a:extLst>
              <a:ext uri="{FF2B5EF4-FFF2-40B4-BE49-F238E27FC236}">
                <a16:creationId xmlns:a16="http://schemas.microsoft.com/office/drawing/2014/main" id="{88A8E606-A4B5-A875-4AC6-62CA264FDE50}"/>
              </a:ext>
            </a:extLst>
          </p:cNvPr>
          <p:cNvSpPr/>
          <p:nvPr/>
        </p:nvSpPr>
        <p:spPr>
          <a:xfrm>
            <a:off x="9924302" y="1691621"/>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1" name="Cirkel">
            <a:extLst>
              <a:ext uri="{FF2B5EF4-FFF2-40B4-BE49-F238E27FC236}">
                <a16:creationId xmlns:a16="http://schemas.microsoft.com/office/drawing/2014/main" id="{46EC8D7F-85E2-78FC-6D52-7EC1484C3BD7}"/>
              </a:ext>
            </a:extLst>
          </p:cNvPr>
          <p:cNvSpPr/>
          <p:nvPr/>
        </p:nvSpPr>
        <p:spPr>
          <a:xfrm>
            <a:off x="10087070" y="2787840"/>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09" name="Gruppera">
            <a:extLst>
              <a:ext uri="{FF2B5EF4-FFF2-40B4-BE49-F238E27FC236}">
                <a16:creationId xmlns:a16="http://schemas.microsoft.com/office/drawing/2014/main" id="{0B034682-BF88-97DD-5527-EF4BAB6BB758}"/>
              </a:ext>
            </a:extLst>
          </p:cNvPr>
          <p:cNvGrpSpPr/>
          <p:nvPr/>
        </p:nvGrpSpPr>
        <p:grpSpPr>
          <a:xfrm>
            <a:off x="10298230" y="2511393"/>
            <a:ext cx="105526" cy="105526"/>
            <a:chOff x="0" y="0"/>
            <a:chExt cx="211050" cy="211050"/>
          </a:xfrm>
        </p:grpSpPr>
        <p:sp>
          <p:nvSpPr>
            <p:cNvPr id="110" name="Oval">
              <a:extLst>
                <a:ext uri="{FF2B5EF4-FFF2-40B4-BE49-F238E27FC236}">
                  <a16:creationId xmlns:a16="http://schemas.microsoft.com/office/drawing/2014/main" id="{25EA4CF0-AD5B-6A72-701A-DE9FAFECA36E}"/>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1" name="Fotboll">
              <a:extLst>
                <a:ext uri="{FF2B5EF4-FFF2-40B4-BE49-F238E27FC236}">
                  <a16:creationId xmlns:a16="http://schemas.microsoft.com/office/drawing/2014/main" id="{34DC2681-B4B9-00EE-0066-C9423C3624C3}"/>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cxnSp>
        <p:nvCxnSpPr>
          <p:cNvPr id="7" name="Straight Arrow Connector 6">
            <a:extLst>
              <a:ext uri="{FF2B5EF4-FFF2-40B4-BE49-F238E27FC236}">
                <a16:creationId xmlns:a16="http://schemas.microsoft.com/office/drawing/2014/main" id="{956E1FD0-897D-16A8-7BBB-D023D9154C08}"/>
              </a:ext>
            </a:extLst>
          </p:cNvPr>
          <p:cNvCxnSpPr>
            <a:cxnSpLocks/>
          </p:cNvCxnSpPr>
          <p:nvPr/>
        </p:nvCxnSpPr>
        <p:spPr>
          <a:xfrm flipV="1">
            <a:off x="10350993" y="1406726"/>
            <a:ext cx="87482" cy="1041185"/>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grpSp>
        <p:nvGrpSpPr>
          <p:cNvPr id="113" name="Gruppera">
            <a:extLst>
              <a:ext uri="{FF2B5EF4-FFF2-40B4-BE49-F238E27FC236}">
                <a16:creationId xmlns:a16="http://schemas.microsoft.com/office/drawing/2014/main" id="{BDDBE52B-1799-A8C8-A447-FF0CC635FCE1}"/>
              </a:ext>
            </a:extLst>
          </p:cNvPr>
          <p:cNvGrpSpPr/>
          <p:nvPr/>
        </p:nvGrpSpPr>
        <p:grpSpPr>
          <a:xfrm>
            <a:off x="4241320" y="2611782"/>
            <a:ext cx="105526" cy="105526"/>
            <a:chOff x="8482639" y="5223564"/>
            <a:chExt cx="211050" cy="211050"/>
          </a:xfrm>
        </p:grpSpPr>
        <p:sp>
          <p:nvSpPr>
            <p:cNvPr id="114" name="Oval">
              <a:extLst>
                <a:ext uri="{FF2B5EF4-FFF2-40B4-BE49-F238E27FC236}">
                  <a16:creationId xmlns:a16="http://schemas.microsoft.com/office/drawing/2014/main" id="{0C747FD9-F686-B514-CF3A-6047D08F515D}"/>
                </a:ext>
              </a:extLst>
            </p:cNvPr>
            <p:cNvSpPr/>
            <p:nvPr/>
          </p:nvSpPr>
          <p:spPr>
            <a:xfrm>
              <a:off x="8482639" y="5227997"/>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5" name="Fotboll">
              <a:extLst>
                <a:ext uri="{FF2B5EF4-FFF2-40B4-BE49-F238E27FC236}">
                  <a16:creationId xmlns:a16="http://schemas.microsoft.com/office/drawing/2014/main" id="{9AF9AD7A-E83F-BA93-D6B7-05615B9CA0A6}"/>
                </a:ext>
              </a:extLst>
            </p:cNvPr>
            <p:cNvSpPr/>
            <p:nvPr/>
          </p:nvSpPr>
          <p:spPr>
            <a:xfrm>
              <a:off x="8482639" y="5223564"/>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pic>
        <p:nvPicPr>
          <p:cNvPr id="84" name="Bild" descr="Bild">
            <a:extLst>
              <a:ext uri="{FF2B5EF4-FFF2-40B4-BE49-F238E27FC236}">
                <a16:creationId xmlns:a16="http://schemas.microsoft.com/office/drawing/2014/main" id="{7D82ACC2-3F14-20E5-0A34-8E83DF02E018}"/>
              </a:ext>
            </a:extLst>
          </p:cNvPr>
          <p:cNvPicPr>
            <a:picLocks noChangeAspect="1"/>
          </p:cNvPicPr>
          <p:nvPr/>
        </p:nvPicPr>
        <p:blipFill>
          <a:blip r:embed="rId3"/>
          <a:srcRect l="24529" t="35627" r="24623" b="38202"/>
          <a:stretch>
            <a:fillRect/>
          </a:stretch>
        </p:blipFill>
        <p:spPr>
          <a:xfrm rot="10800000">
            <a:off x="5403135" y="3561108"/>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88" name="Bild" descr="Bild">
            <a:extLst>
              <a:ext uri="{FF2B5EF4-FFF2-40B4-BE49-F238E27FC236}">
                <a16:creationId xmlns:a16="http://schemas.microsoft.com/office/drawing/2014/main" id="{39993AF2-72DF-147E-5C3B-3085D17750C8}"/>
              </a:ext>
            </a:extLst>
          </p:cNvPr>
          <p:cNvPicPr>
            <a:picLocks noChangeAspect="1"/>
          </p:cNvPicPr>
          <p:nvPr/>
        </p:nvPicPr>
        <p:blipFill>
          <a:blip r:embed="rId3"/>
          <a:srcRect l="24529" t="35627" r="24623" b="38202"/>
          <a:stretch>
            <a:fillRect/>
          </a:stretch>
        </p:blipFill>
        <p:spPr>
          <a:xfrm>
            <a:off x="5408998" y="931078"/>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89" name="Bild" descr="Bild">
            <a:extLst>
              <a:ext uri="{FF2B5EF4-FFF2-40B4-BE49-F238E27FC236}">
                <a16:creationId xmlns:a16="http://schemas.microsoft.com/office/drawing/2014/main" id="{0526E204-1372-C666-DA95-20361F04BF44}"/>
              </a:ext>
            </a:extLst>
          </p:cNvPr>
          <p:cNvPicPr>
            <a:picLocks noChangeAspect="1"/>
          </p:cNvPicPr>
          <p:nvPr/>
        </p:nvPicPr>
        <p:blipFill>
          <a:blip r:embed="rId3"/>
          <a:srcRect l="24529" t="35627" r="24623" b="38202"/>
          <a:stretch>
            <a:fillRect/>
          </a:stretch>
        </p:blipFill>
        <p:spPr>
          <a:xfrm rot="10800000">
            <a:off x="9492761" y="349487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94" name="Bild" descr="Bild">
            <a:extLst>
              <a:ext uri="{FF2B5EF4-FFF2-40B4-BE49-F238E27FC236}">
                <a16:creationId xmlns:a16="http://schemas.microsoft.com/office/drawing/2014/main" id="{DD3EB99B-E38A-16AB-0B87-A15363890BA0}"/>
              </a:ext>
            </a:extLst>
          </p:cNvPr>
          <p:cNvPicPr>
            <a:picLocks noChangeAspect="1"/>
          </p:cNvPicPr>
          <p:nvPr/>
        </p:nvPicPr>
        <p:blipFill>
          <a:blip r:embed="rId3"/>
          <a:srcRect l="24529" t="35627" r="24623" b="38202"/>
          <a:stretch>
            <a:fillRect/>
          </a:stretch>
        </p:blipFill>
        <p:spPr>
          <a:xfrm>
            <a:off x="9468539" y="95918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03" name="Linje">
            <a:extLst>
              <a:ext uri="{FF2B5EF4-FFF2-40B4-BE49-F238E27FC236}">
                <a16:creationId xmlns:a16="http://schemas.microsoft.com/office/drawing/2014/main" id="{1AD1D38F-3B72-3830-145F-8F673D35F3BB}"/>
              </a:ext>
            </a:extLst>
          </p:cNvPr>
          <p:cNvSpPr/>
          <p:nvPr/>
        </p:nvSpPr>
        <p:spPr>
          <a:xfrm flipH="1">
            <a:off x="809434" y="2066325"/>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7" name="Linje">
            <a:extLst>
              <a:ext uri="{FF2B5EF4-FFF2-40B4-BE49-F238E27FC236}">
                <a16:creationId xmlns:a16="http://schemas.microsoft.com/office/drawing/2014/main" id="{F9CC0367-4D73-F8DE-AB14-10CDDD00299D}"/>
              </a:ext>
            </a:extLst>
          </p:cNvPr>
          <p:cNvSpPr/>
          <p:nvPr/>
        </p:nvSpPr>
        <p:spPr>
          <a:xfrm flipH="1">
            <a:off x="819781" y="2339937"/>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8" name="Cirkel">
            <a:extLst>
              <a:ext uri="{FF2B5EF4-FFF2-40B4-BE49-F238E27FC236}">
                <a16:creationId xmlns:a16="http://schemas.microsoft.com/office/drawing/2014/main" id="{57192AFE-2E98-0F14-5671-CB2176B6DCC5}"/>
              </a:ext>
            </a:extLst>
          </p:cNvPr>
          <p:cNvSpPr/>
          <p:nvPr/>
        </p:nvSpPr>
        <p:spPr>
          <a:xfrm>
            <a:off x="1261646" y="2112786"/>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2" name="Cirkel">
            <a:extLst>
              <a:ext uri="{FF2B5EF4-FFF2-40B4-BE49-F238E27FC236}">
                <a16:creationId xmlns:a16="http://schemas.microsoft.com/office/drawing/2014/main" id="{99DF1D1C-2B90-8DAF-98C6-C91BEC398337}"/>
              </a:ext>
            </a:extLst>
          </p:cNvPr>
          <p:cNvSpPr/>
          <p:nvPr/>
        </p:nvSpPr>
        <p:spPr>
          <a:xfrm>
            <a:off x="1131990" y="955846"/>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6" name="Cirkel">
            <a:extLst>
              <a:ext uri="{FF2B5EF4-FFF2-40B4-BE49-F238E27FC236}">
                <a16:creationId xmlns:a16="http://schemas.microsoft.com/office/drawing/2014/main" id="{90BCB9CE-56A3-1FF0-6D6B-4B44BCD6D0F1}"/>
              </a:ext>
            </a:extLst>
          </p:cNvPr>
          <p:cNvSpPr/>
          <p:nvPr/>
        </p:nvSpPr>
        <p:spPr>
          <a:xfrm>
            <a:off x="899669" y="981240"/>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7" name="Cirkel">
            <a:extLst>
              <a:ext uri="{FF2B5EF4-FFF2-40B4-BE49-F238E27FC236}">
                <a16:creationId xmlns:a16="http://schemas.microsoft.com/office/drawing/2014/main" id="{409692CF-D192-FE6B-212E-06FE83472FE2}"/>
              </a:ext>
            </a:extLst>
          </p:cNvPr>
          <p:cNvSpPr/>
          <p:nvPr/>
        </p:nvSpPr>
        <p:spPr>
          <a:xfrm>
            <a:off x="688434" y="981240"/>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8" name="Cirkel">
            <a:extLst>
              <a:ext uri="{FF2B5EF4-FFF2-40B4-BE49-F238E27FC236}">
                <a16:creationId xmlns:a16="http://schemas.microsoft.com/office/drawing/2014/main" id="{B37A2CD1-B2E8-390C-89BD-9F10C9941003}"/>
              </a:ext>
            </a:extLst>
          </p:cNvPr>
          <p:cNvSpPr/>
          <p:nvPr/>
        </p:nvSpPr>
        <p:spPr>
          <a:xfrm>
            <a:off x="2256376" y="337318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9" name="Cirkel">
            <a:extLst>
              <a:ext uri="{FF2B5EF4-FFF2-40B4-BE49-F238E27FC236}">
                <a16:creationId xmlns:a16="http://schemas.microsoft.com/office/drawing/2014/main" id="{CC4C36F9-4D04-54A8-95FC-2E027B1F6580}"/>
              </a:ext>
            </a:extLst>
          </p:cNvPr>
          <p:cNvSpPr/>
          <p:nvPr/>
        </p:nvSpPr>
        <p:spPr>
          <a:xfrm>
            <a:off x="2493806" y="337550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0" name="Cirkel">
            <a:extLst>
              <a:ext uri="{FF2B5EF4-FFF2-40B4-BE49-F238E27FC236}">
                <a16:creationId xmlns:a16="http://schemas.microsoft.com/office/drawing/2014/main" id="{3D30CDE8-B6B4-A0DC-C620-59687ABFD1B1}"/>
              </a:ext>
            </a:extLst>
          </p:cNvPr>
          <p:cNvSpPr/>
          <p:nvPr/>
        </p:nvSpPr>
        <p:spPr>
          <a:xfrm>
            <a:off x="2719283" y="335663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2" name="Cirkel">
            <a:extLst>
              <a:ext uri="{FF2B5EF4-FFF2-40B4-BE49-F238E27FC236}">
                <a16:creationId xmlns:a16="http://schemas.microsoft.com/office/drawing/2014/main" id="{73052645-E8D8-13E4-A8C5-7BF97BA0F660}"/>
              </a:ext>
            </a:extLst>
          </p:cNvPr>
          <p:cNvSpPr/>
          <p:nvPr/>
        </p:nvSpPr>
        <p:spPr>
          <a:xfrm>
            <a:off x="2383377" y="217883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3" name="Cirkel">
            <a:extLst>
              <a:ext uri="{FF2B5EF4-FFF2-40B4-BE49-F238E27FC236}">
                <a16:creationId xmlns:a16="http://schemas.microsoft.com/office/drawing/2014/main" id="{33ACF889-24DD-E991-F43B-9443FE940570}"/>
              </a:ext>
            </a:extLst>
          </p:cNvPr>
          <p:cNvSpPr/>
          <p:nvPr/>
        </p:nvSpPr>
        <p:spPr>
          <a:xfrm>
            <a:off x="1822855" y="307299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5" name="Cirkel">
            <a:extLst>
              <a:ext uri="{FF2B5EF4-FFF2-40B4-BE49-F238E27FC236}">
                <a16:creationId xmlns:a16="http://schemas.microsoft.com/office/drawing/2014/main" id="{9586710A-B190-3F9C-8141-7D8529B207D9}"/>
              </a:ext>
            </a:extLst>
          </p:cNvPr>
          <p:cNvSpPr/>
          <p:nvPr/>
        </p:nvSpPr>
        <p:spPr>
          <a:xfrm>
            <a:off x="1770331" y="1117231"/>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cxnSp>
        <p:nvCxnSpPr>
          <p:cNvPr id="126" name="Straight Arrow Connector 6">
            <a:extLst>
              <a:ext uri="{FF2B5EF4-FFF2-40B4-BE49-F238E27FC236}">
                <a16:creationId xmlns:a16="http://schemas.microsoft.com/office/drawing/2014/main" id="{C022422A-5766-A540-E3B4-7B19D1E7DAB1}"/>
              </a:ext>
            </a:extLst>
          </p:cNvPr>
          <p:cNvCxnSpPr>
            <a:cxnSpLocks/>
          </p:cNvCxnSpPr>
          <p:nvPr/>
        </p:nvCxnSpPr>
        <p:spPr>
          <a:xfrm flipH="1" flipV="1">
            <a:off x="2027629" y="1235886"/>
            <a:ext cx="335058" cy="873786"/>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27" name="Straight Arrow Connector 6">
            <a:extLst>
              <a:ext uri="{FF2B5EF4-FFF2-40B4-BE49-F238E27FC236}">
                <a16:creationId xmlns:a16="http://schemas.microsoft.com/office/drawing/2014/main" id="{24C4DFFA-12B1-B28D-55CA-E9B4F1A46992}"/>
              </a:ext>
            </a:extLst>
          </p:cNvPr>
          <p:cNvCxnSpPr>
            <a:cxnSpLocks/>
          </p:cNvCxnSpPr>
          <p:nvPr/>
        </p:nvCxnSpPr>
        <p:spPr>
          <a:xfrm>
            <a:off x="1380630" y="2284073"/>
            <a:ext cx="358160" cy="990822"/>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31" name="Cirkel">
            <a:extLst>
              <a:ext uri="{FF2B5EF4-FFF2-40B4-BE49-F238E27FC236}">
                <a16:creationId xmlns:a16="http://schemas.microsoft.com/office/drawing/2014/main" id="{D7030045-1D80-232B-7439-580B28A9AAEC}"/>
              </a:ext>
            </a:extLst>
          </p:cNvPr>
          <p:cNvSpPr/>
          <p:nvPr/>
        </p:nvSpPr>
        <p:spPr>
          <a:xfrm>
            <a:off x="5528799" y="337111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33" name="Linje">
            <a:extLst>
              <a:ext uri="{FF2B5EF4-FFF2-40B4-BE49-F238E27FC236}">
                <a16:creationId xmlns:a16="http://schemas.microsoft.com/office/drawing/2014/main" id="{EFDA9637-6015-65DB-4A06-1C5E94C42E8C}"/>
              </a:ext>
            </a:extLst>
          </p:cNvPr>
          <p:cNvSpPr/>
          <p:nvPr/>
        </p:nvSpPr>
        <p:spPr>
          <a:xfrm flipH="1">
            <a:off x="8612845" y="1114559"/>
            <a:ext cx="491881" cy="878090"/>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34" name="Linje">
            <a:extLst>
              <a:ext uri="{FF2B5EF4-FFF2-40B4-BE49-F238E27FC236}">
                <a16:creationId xmlns:a16="http://schemas.microsoft.com/office/drawing/2014/main" id="{481D9AE1-5E89-FFAF-1730-53533FC6E04D}"/>
              </a:ext>
            </a:extLst>
          </p:cNvPr>
          <p:cNvSpPr/>
          <p:nvPr/>
        </p:nvSpPr>
        <p:spPr>
          <a:xfrm flipH="1">
            <a:off x="10192535" y="2699752"/>
            <a:ext cx="491881" cy="878090"/>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35" name="Linje">
            <a:extLst>
              <a:ext uri="{FF2B5EF4-FFF2-40B4-BE49-F238E27FC236}">
                <a16:creationId xmlns:a16="http://schemas.microsoft.com/office/drawing/2014/main" id="{840D7A81-3235-7FBC-8D19-6405A853C8D8}"/>
              </a:ext>
            </a:extLst>
          </p:cNvPr>
          <p:cNvSpPr/>
          <p:nvPr/>
        </p:nvSpPr>
        <p:spPr>
          <a:xfrm flipH="1" flipV="1">
            <a:off x="10224961" y="1093822"/>
            <a:ext cx="491881" cy="815289"/>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37" name="Linje">
            <a:extLst>
              <a:ext uri="{FF2B5EF4-FFF2-40B4-BE49-F238E27FC236}">
                <a16:creationId xmlns:a16="http://schemas.microsoft.com/office/drawing/2014/main" id="{3A748999-057E-6954-B657-00E7510D3B34}"/>
              </a:ext>
            </a:extLst>
          </p:cNvPr>
          <p:cNvSpPr/>
          <p:nvPr/>
        </p:nvSpPr>
        <p:spPr>
          <a:xfrm flipH="1" flipV="1">
            <a:off x="8605284" y="2727543"/>
            <a:ext cx="480918" cy="833564"/>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2" name="Cirkel">
            <a:extLst>
              <a:ext uri="{FF2B5EF4-FFF2-40B4-BE49-F238E27FC236}">
                <a16:creationId xmlns:a16="http://schemas.microsoft.com/office/drawing/2014/main" id="{2304B8CE-9883-451A-A973-79591623DEB8}"/>
              </a:ext>
            </a:extLst>
          </p:cNvPr>
          <p:cNvSpPr/>
          <p:nvPr/>
        </p:nvSpPr>
        <p:spPr>
          <a:xfrm>
            <a:off x="9683738" y="328948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3" name="Cirkel">
            <a:extLst>
              <a:ext uri="{FF2B5EF4-FFF2-40B4-BE49-F238E27FC236}">
                <a16:creationId xmlns:a16="http://schemas.microsoft.com/office/drawing/2014/main" id="{186AD6B5-F3AB-BFDF-7144-9D8037BF6FED}"/>
              </a:ext>
            </a:extLst>
          </p:cNvPr>
          <p:cNvSpPr/>
          <p:nvPr/>
        </p:nvSpPr>
        <p:spPr>
          <a:xfrm>
            <a:off x="9601765" y="1235886"/>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4" name="Cirkel">
            <a:extLst>
              <a:ext uri="{FF2B5EF4-FFF2-40B4-BE49-F238E27FC236}">
                <a16:creationId xmlns:a16="http://schemas.microsoft.com/office/drawing/2014/main" id="{EC98E46B-D4CF-CCA2-5503-5E5B52115CA0}"/>
              </a:ext>
            </a:extLst>
          </p:cNvPr>
          <p:cNvSpPr/>
          <p:nvPr/>
        </p:nvSpPr>
        <p:spPr>
          <a:xfrm>
            <a:off x="8757510" y="127956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8" name="Cirkel">
            <a:extLst>
              <a:ext uri="{FF2B5EF4-FFF2-40B4-BE49-F238E27FC236}">
                <a16:creationId xmlns:a16="http://schemas.microsoft.com/office/drawing/2014/main" id="{6A99CFC0-0109-EB1E-666B-C3CC2008C040}"/>
              </a:ext>
            </a:extLst>
          </p:cNvPr>
          <p:cNvSpPr/>
          <p:nvPr/>
        </p:nvSpPr>
        <p:spPr>
          <a:xfrm>
            <a:off x="10542236" y="121745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9" name="Cirkel">
            <a:extLst>
              <a:ext uri="{FF2B5EF4-FFF2-40B4-BE49-F238E27FC236}">
                <a16:creationId xmlns:a16="http://schemas.microsoft.com/office/drawing/2014/main" id="{89A8B39D-6F3F-C1BE-6D4A-5F8D0315BDC8}"/>
              </a:ext>
            </a:extLst>
          </p:cNvPr>
          <p:cNvSpPr/>
          <p:nvPr/>
        </p:nvSpPr>
        <p:spPr>
          <a:xfrm>
            <a:off x="8694009" y="3278257"/>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1" name="Cirkel">
            <a:extLst>
              <a:ext uri="{FF2B5EF4-FFF2-40B4-BE49-F238E27FC236}">
                <a16:creationId xmlns:a16="http://schemas.microsoft.com/office/drawing/2014/main" id="{B1B435A5-B17C-8DB7-98AF-B9C0B9C46276}"/>
              </a:ext>
            </a:extLst>
          </p:cNvPr>
          <p:cNvSpPr/>
          <p:nvPr/>
        </p:nvSpPr>
        <p:spPr>
          <a:xfrm>
            <a:off x="10469782" y="3301839"/>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cxnSp>
        <p:nvCxnSpPr>
          <p:cNvPr id="154" name="Straight Arrow Connector 6">
            <a:extLst>
              <a:ext uri="{FF2B5EF4-FFF2-40B4-BE49-F238E27FC236}">
                <a16:creationId xmlns:a16="http://schemas.microsoft.com/office/drawing/2014/main" id="{EBB57B1B-5A39-15F2-1D5C-B4961697E0D0}"/>
              </a:ext>
            </a:extLst>
          </p:cNvPr>
          <p:cNvCxnSpPr>
            <a:cxnSpLocks/>
          </p:cNvCxnSpPr>
          <p:nvPr/>
        </p:nvCxnSpPr>
        <p:spPr>
          <a:xfrm flipH="1">
            <a:off x="9438077" y="1299466"/>
            <a:ext cx="956657" cy="436805"/>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767589404"/>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Bild" descr="Bild"/>
          <p:cNvPicPr>
            <a:picLocks noChangeAspect="1"/>
          </p:cNvPicPr>
          <p:nvPr/>
        </p:nvPicPr>
        <p:blipFill rotWithShape="1">
          <a:blip r:embed="rId2"/>
          <a:srcRect l="-254" t="1149" r="2157" b="49343"/>
          <a:stretch/>
        </p:blipFill>
        <p:spPr>
          <a:xfrm>
            <a:off x="252566" y="1013898"/>
            <a:ext cx="3269289" cy="2563944"/>
          </a:xfrm>
          <a:prstGeom prst="rect">
            <a:avLst/>
          </a:prstGeom>
          <a:ln w="12700">
            <a:miter lim="400000"/>
          </a:ln>
        </p:spPr>
      </p:pic>
      <p:sp>
        <p:nvSpPr>
          <p:cNvPr id="129" name="P2009-1"/>
          <p:cNvSpPr txBox="1"/>
          <p:nvPr/>
        </p:nvSpPr>
        <p:spPr>
          <a:xfrm>
            <a:off x="622765" y="193193"/>
            <a:ext cx="2545569" cy="28469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19050" tIns="19050" rIns="19050" bIns="19050" anchor="ctr">
            <a:spAutoFit/>
          </a:bodyPr>
          <a:lstStyle>
            <a:lvl1pPr algn="l" defTabSz="825500">
              <a:defRPr sz="3300" b="0">
                <a:latin typeface="DIF Display"/>
                <a:ea typeface="DIF Display"/>
                <a:cs typeface="DIF Display"/>
                <a:sym typeface="DIF Display"/>
              </a:defRPr>
            </a:lvl1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11-12 </a:t>
            </a:r>
            <a:r>
              <a:rPr kumimoji="0" lang="en-US" sz="16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år</a:t>
            </a:r>
            <a:r>
              <a:rPr kumimoji="0" lang="en-US" sz="16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 SPELUPPBYGGNAD</a:t>
            </a:r>
          </a:p>
        </p:txBody>
      </p:sp>
      <p:sp>
        <p:nvSpPr>
          <p:cNvPr id="130" name="17:00 FÖRBEREDELSETRÄNING…"/>
          <p:cNvSpPr txBox="1"/>
          <p:nvPr/>
        </p:nvSpPr>
        <p:spPr>
          <a:xfrm>
            <a:off x="391646" y="3618546"/>
            <a:ext cx="3165897" cy="3100849"/>
          </a:xfrm>
          <a:prstGeom prst="rect">
            <a:avLst/>
          </a:prstGeom>
          <a:ln w="57150">
            <a:noFill/>
            <a:prstDash val="sysDot"/>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FÖRBEREDELSETRÄNING</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17.00 -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Passningsdiamant</a:t>
            </a: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Ta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emot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vidare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Ta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emot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vidare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Ta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emot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vidare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Ta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emot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vidare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Se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står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utanför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konerna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Spring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nästa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efter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passning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b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br>
            <a:b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b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igång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samtidigt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startar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från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röd</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Högst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vid gul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Bryt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olika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rörlighetsövningar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Ligga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mage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spark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rumpan</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Skorpionen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armar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rakt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hand,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hand)</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Kullerbyttor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Armhävningar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Detaljer</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Spring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nästa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men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jogga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baklänges</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sista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meterna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gul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du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hinner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kommer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dig. (Se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hela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plan).</a:t>
            </a:r>
          </a:p>
        </p:txBody>
      </p:sp>
      <p:sp>
        <p:nvSpPr>
          <p:cNvPr id="132" name="SKEDE…"/>
          <p:cNvSpPr txBox="1"/>
          <p:nvPr/>
        </p:nvSpPr>
        <p:spPr>
          <a:xfrm>
            <a:off x="3668056" y="264074"/>
            <a:ext cx="3954281" cy="210635"/>
          </a:xfrm>
          <a:prstGeom prst="rect">
            <a:avLst/>
          </a:prstGeom>
          <a:ln w="25400">
            <a:solidFill>
              <a:srgbClr val="000000"/>
            </a:solid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MÅLBILD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spelare</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kan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blir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rättvänd</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&amp;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framåt</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138" name="1"/>
          <p:cNvSpPr txBox="1"/>
          <p:nvPr/>
        </p:nvSpPr>
        <p:spPr>
          <a:xfrm>
            <a:off x="337728" y="1068239"/>
            <a:ext cx="368999"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2000" b="1" i="0" u="none" strike="noStrike" kern="0" cap="none" spc="0" normalizeH="0" baseline="0" noProof="0">
                <a:ln>
                  <a:noFill/>
                </a:ln>
                <a:solidFill>
                  <a:srgbClr val="000000"/>
                </a:solidFill>
                <a:effectLst/>
                <a:uLnTx/>
                <a:uFillTx/>
                <a:latin typeface="Daytona"/>
                <a:sym typeface="DIF Display"/>
              </a:rPr>
              <a:t>1</a:t>
            </a:r>
          </a:p>
        </p:txBody>
      </p:sp>
      <p:pic>
        <p:nvPicPr>
          <p:cNvPr id="140" name="Bild" descr="Bild"/>
          <p:cNvPicPr>
            <a:picLocks noChangeAspect="1"/>
          </p:cNvPicPr>
          <p:nvPr/>
        </p:nvPicPr>
        <p:blipFill>
          <a:blip r:embed="rId3"/>
          <a:srcRect l="24529" t="35627" r="24623" b="38202"/>
          <a:stretch>
            <a:fillRect/>
          </a:stretch>
        </p:blipFill>
        <p:spPr>
          <a:xfrm>
            <a:off x="6335150" y="320608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52" name="Rektangel"/>
          <p:cNvSpPr/>
          <p:nvPr/>
        </p:nvSpPr>
        <p:spPr>
          <a:xfrm rot="16200000" flipH="1">
            <a:off x="940975" y="992449"/>
            <a:ext cx="1890762" cy="2093508"/>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3" name="Triangel"/>
          <p:cNvSpPr/>
          <p:nvPr/>
        </p:nvSpPr>
        <p:spPr>
          <a:xfrm>
            <a:off x="1832889" y="266550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2" name="Picture 2">
            <a:extLst>
              <a:ext uri="{FF2B5EF4-FFF2-40B4-BE49-F238E27FC236}">
                <a16:creationId xmlns:a16="http://schemas.microsoft.com/office/drawing/2014/main" id="{93EA4E99-AF85-4FFD-AF51-874BA8BB6DE1}"/>
              </a:ext>
            </a:extLst>
          </p:cNvPr>
          <p:cNvPicPr>
            <a:picLocks noChangeAspect="1"/>
          </p:cNvPicPr>
          <p:nvPr/>
        </p:nvPicPr>
        <p:blipFill>
          <a:blip r:embed="rId4"/>
          <a:stretch>
            <a:fillRect/>
          </a:stretch>
        </p:blipFill>
        <p:spPr>
          <a:xfrm>
            <a:off x="69057" y="119063"/>
            <a:ext cx="485775" cy="485775"/>
          </a:xfrm>
          <a:prstGeom prst="rect">
            <a:avLst/>
          </a:prstGeom>
        </p:spPr>
      </p:pic>
      <p:sp>
        <p:nvSpPr>
          <p:cNvPr id="45" name="SKEDE…">
            <a:extLst>
              <a:ext uri="{FF2B5EF4-FFF2-40B4-BE49-F238E27FC236}">
                <a16:creationId xmlns:a16="http://schemas.microsoft.com/office/drawing/2014/main" id="{3193A41D-5220-409C-A03B-98791DFCECD1}"/>
              </a:ext>
            </a:extLst>
          </p:cNvPr>
          <p:cNvSpPr txBox="1"/>
          <p:nvPr/>
        </p:nvSpPr>
        <p:spPr>
          <a:xfrm>
            <a:off x="3668056" y="482300"/>
            <a:ext cx="3919428" cy="218330"/>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PRINCIP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framåt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kontroll</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(bara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passningar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längs</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marken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a:t>
            </a:r>
            <a:endParaRPr kumimoji="0" sz="9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7" name="SKEDE…">
            <a:extLst>
              <a:ext uri="{FF2B5EF4-FFF2-40B4-BE49-F238E27FC236}">
                <a16:creationId xmlns:a16="http://schemas.microsoft.com/office/drawing/2014/main" id="{02F1B8A4-6753-428D-A9F4-64B0053EF5F5}"/>
              </a:ext>
            </a:extLst>
          </p:cNvPr>
          <p:cNvSpPr txBox="1"/>
          <p:nvPr/>
        </p:nvSpPr>
        <p:spPr>
          <a:xfrm>
            <a:off x="7619874" y="248505"/>
            <a:ext cx="3877524" cy="218139"/>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TEKNISK BAS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Passning</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mottagning</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båda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fötterna</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8" name="SKEDE…">
            <a:extLst>
              <a:ext uri="{FF2B5EF4-FFF2-40B4-BE49-F238E27FC236}">
                <a16:creationId xmlns:a16="http://schemas.microsoft.com/office/drawing/2014/main" id="{15A2D15F-380B-43D2-8335-C303D3488E14}"/>
              </a:ext>
            </a:extLst>
          </p:cNvPr>
          <p:cNvSpPr txBox="1"/>
          <p:nvPr/>
        </p:nvSpPr>
        <p:spPr>
          <a:xfrm>
            <a:off x="7587484" y="473991"/>
            <a:ext cx="4015884" cy="210635"/>
          </a:xfrm>
          <a:prstGeom prst="rect">
            <a:avLst/>
          </a:prstGeom>
          <a:ln w="25400">
            <a:solidFill>
              <a:srgbClr val="000000"/>
            </a:solid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TAKTISK BAS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bli</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spelbar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i</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vinkel</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bli</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rättvänd</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(se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motståndarnas</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p>
        </p:txBody>
      </p:sp>
      <p:pic>
        <p:nvPicPr>
          <p:cNvPr id="49" name="Bild" descr="Bild">
            <a:extLst>
              <a:ext uri="{FF2B5EF4-FFF2-40B4-BE49-F238E27FC236}">
                <a16:creationId xmlns:a16="http://schemas.microsoft.com/office/drawing/2014/main" id="{B03DBC82-B1E1-49D5-B0F7-3959F92E75F2}"/>
              </a:ext>
            </a:extLst>
          </p:cNvPr>
          <p:cNvPicPr>
            <a:picLocks noChangeAspect="1"/>
          </p:cNvPicPr>
          <p:nvPr/>
        </p:nvPicPr>
        <p:blipFill rotWithShape="1">
          <a:blip r:embed="rId2"/>
          <a:srcRect l="-254" t="1149" r="2157" b="49343"/>
          <a:stretch/>
        </p:blipFill>
        <p:spPr>
          <a:xfrm>
            <a:off x="3987210" y="1014742"/>
            <a:ext cx="3269289" cy="2563944"/>
          </a:xfrm>
          <a:prstGeom prst="rect">
            <a:avLst/>
          </a:prstGeom>
          <a:ln w="12700">
            <a:miter lim="400000"/>
          </a:ln>
        </p:spPr>
      </p:pic>
      <p:sp>
        <p:nvSpPr>
          <p:cNvPr id="50" name="1">
            <a:extLst>
              <a:ext uri="{FF2B5EF4-FFF2-40B4-BE49-F238E27FC236}">
                <a16:creationId xmlns:a16="http://schemas.microsoft.com/office/drawing/2014/main" id="{07AEFC85-335B-44D0-9D57-C8A73C8441BD}"/>
              </a:ext>
            </a:extLst>
          </p:cNvPr>
          <p:cNvSpPr txBox="1"/>
          <p:nvPr/>
        </p:nvSpPr>
        <p:spPr>
          <a:xfrm>
            <a:off x="4110472" y="1126233"/>
            <a:ext cx="368999"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solidFill>
                <a:effectLst/>
                <a:uLnTx/>
                <a:uFillTx/>
                <a:latin typeface="Daytona"/>
                <a:sym typeface="DIF Display"/>
              </a:rPr>
              <a:t>2</a:t>
            </a:r>
          </a:p>
        </p:txBody>
      </p:sp>
      <p:sp>
        <p:nvSpPr>
          <p:cNvPr id="51" name="Rektangel">
            <a:extLst>
              <a:ext uri="{FF2B5EF4-FFF2-40B4-BE49-F238E27FC236}">
                <a16:creationId xmlns:a16="http://schemas.microsoft.com/office/drawing/2014/main" id="{EB542A0D-0378-47DB-9308-AC6B81A515F1}"/>
              </a:ext>
            </a:extLst>
          </p:cNvPr>
          <p:cNvSpPr/>
          <p:nvPr/>
        </p:nvSpPr>
        <p:spPr>
          <a:xfrm rot="16200000" flipH="1">
            <a:off x="4362138" y="1229610"/>
            <a:ext cx="2498433" cy="2112799"/>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4" name="17:00 FÖRBEREDELSETRÄNING…">
            <a:extLst>
              <a:ext uri="{FF2B5EF4-FFF2-40B4-BE49-F238E27FC236}">
                <a16:creationId xmlns:a16="http://schemas.microsoft.com/office/drawing/2014/main" id="{A8EA779F-409B-49F1-9929-23B97389E156}"/>
              </a:ext>
            </a:extLst>
          </p:cNvPr>
          <p:cNvSpPr txBox="1"/>
          <p:nvPr/>
        </p:nvSpPr>
        <p:spPr>
          <a:xfrm>
            <a:off x="4103748" y="3653359"/>
            <a:ext cx="3165897" cy="2254463"/>
          </a:xfrm>
          <a:prstGeom prst="rect">
            <a:avLst/>
          </a:prstGeom>
          <a:ln w="57150">
            <a:noFill/>
            <a:prstDash val="sysDot"/>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HUVUDDEL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17.20 - </a:t>
            </a:r>
            <a:r>
              <a:rPr kumimoji="0" lang="sv-SE" sz="800" b="1" i="0" u="none" strike="noStrike" kern="1200" cap="none" spc="0" normalizeH="0" baseline="0" noProof="0" dirty="0">
                <a:ln>
                  <a:noFill/>
                </a:ln>
                <a:solidFill>
                  <a:srgbClr val="000000"/>
                </a:solidFill>
                <a:effectLst/>
                <a:uLnTx/>
                <a:uFillTx/>
                <a:latin typeface="Arial Nova Cond" panose="020B0506020202020204" pitchFamily="34" charset="0"/>
                <a:cs typeface="Helvetica"/>
                <a:sym typeface="Helvetica"/>
              </a:rPr>
              <a:t>PENDELSPEL</a:t>
            </a:r>
          </a:p>
          <a:p>
            <a:pPr marL="85725" marR="0" lvl="0" indent="-85725" algn="l" defTabSz="457200" rtl="0" eaLnBrk="1" fontAlgn="auto" latinLnBrk="0" hangingPunct="1">
              <a:lnSpc>
                <a:spcPct val="100000"/>
              </a:lnSpc>
              <a:spcBef>
                <a:spcPts val="0"/>
              </a:spcBef>
              <a:spcAft>
                <a:spcPts val="0"/>
              </a:spcAft>
              <a:buClrTx/>
              <a:buSzTx/>
              <a:buFontTx/>
              <a:buChar char="-"/>
              <a:tabLst/>
              <a:defRPr/>
            </a:pPr>
            <a:r>
              <a:rPr kumimoji="0" lang="sv-SE" sz="800" b="0" i="0" u="none" strike="noStrike" kern="1200" cap="none" spc="0" normalizeH="0" baseline="0" noProof="0" dirty="0">
                <a:ln>
                  <a:noFill/>
                </a:ln>
                <a:solidFill>
                  <a:srgbClr val="000000"/>
                </a:solidFill>
                <a:effectLst/>
                <a:uLnTx/>
                <a:uFillTx/>
                <a:latin typeface="Arial Nova Light" panose="020B0304020202020204" pitchFamily="34" charset="0"/>
                <a:sym typeface="Helvetica Neue"/>
              </a:rPr>
              <a:t>1 eller 2 pendelspelare på kortsidorna</a:t>
            </a:r>
          </a:p>
          <a:p>
            <a:pPr marL="85725" marR="0" lvl="0" indent="-85725" algn="l" defTabSz="457200" rtl="0" eaLnBrk="1" fontAlgn="auto" latinLnBrk="0" hangingPunct="1">
              <a:lnSpc>
                <a:spcPct val="100000"/>
              </a:lnSpc>
              <a:spcBef>
                <a:spcPts val="0"/>
              </a:spcBef>
              <a:spcAft>
                <a:spcPts val="0"/>
              </a:spcAft>
              <a:buClrTx/>
              <a:buSzTx/>
              <a:buFontTx/>
              <a:buChar char="-"/>
              <a:tabLst/>
              <a:defRPr/>
            </a:pPr>
            <a:r>
              <a:rPr kumimoji="0" lang="sv-SE" sz="800" b="0" i="0" u="none" strike="noStrike" kern="1200" cap="none" spc="0" normalizeH="0" baseline="0" noProof="0" dirty="0">
                <a:ln>
                  <a:noFill/>
                </a:ln>
                <a:solidFill>
                  <a:srgbClr val="000000"/>
                </a:solidFill>
                <a:effectLst/>
                <a:uLnTx/>
                <a:uFillTx/>
                <a:latin typeface="Arial Nova Light" panose="020B0304020202020204" pitchFamily="34" charset="0"/>
                <a:sym typeface="Helvetica Neue"/>
              </a:rPr>
              <a:t>3v3 eller 4v4 i mitten</a:t>
            </a:r>
          </a:p>
          <a:p>
            <a:pPr marL="85725" marR="0" lvl="0" indent="-85725" algn="l" defTabSz="457200" rtl="0" eaLnBrk="1" fontAlgn="auto" latinLnBrk="0" hangingPunct="1">
              <a:lnSpc>
                <a:spcPct val="100000"/>
              </a:lnSpc>
              <a:spcBef>
                <a:spcPts val="0"/>
              </a:spcBef>
              <a:spcAft>
                <a:spcPts val="0"/>
              </a:spcAft>
              <a:buClrTx/>
              <a:buSzTx/>
              <a:buFontTx/>
              <a:buChar char="-"/>
              <a:tabLst/>
              <a:defRPr/>
            </a:pPr>
            <a:r>
              <a:rPr kumimoji="0" lang="sv-SE" sz="800" b="0" i="0" u="none" strike="noStrike" kern="1200" cap="none" spc="0" normalizeH="0" baseline="0" noProof="0" dirty="0">
                <a:ln>
                  <a:noFill/>
                </a:ln>
                <a:solidFill>
                  <a:srgbClr val="000000"/>
                </a:solidFill>
                <a:effectLst/>
                <a:uLnTx/>
                <a:uFillTx/>
                <a:latin typeface="Arial Nova Light" panose="020B0304020202020204" pitchFamily="34" charset="0"/>
                <a:sym typeface="Helvetica Neue"/>
              </a:rPr>
              <a:t>Spela bollen från den ena pendelspelaren till den andra pendelspelaren för att få poäng.</a:t>
            </a:r>
          </a:p>
          <a:p>
            <a:pPr marL="85725" marR="0" lvl="0" indent="-85725" algn="l" defTabSz="457200" rtl="0" eaLnBrk="1" fontAlgn="auto" latinLnBrk="0" hangingPunct="1">
              <a:lnSpc>
                <a:spcPct val="100000"/>
              </a:lnSpc>
              <a:spcBef>
                <a:spcPts val="0"/>
              </a:spcBef>
              <a:spcAft>
                <a:spcPts val="0"/>
              </a:spcAft>
              <a:buClrTx/>
              <a:buSzTx/>
              <a:buFontTx/>
              <a:buChar char="-"/>
              <a:tabLst/>
              <a:defRPr/>
            </a:pPr>
            <a:r>
              <a:rPr kumimoji="0" lang="sv-SE" sz="800" b="0" i="0" u="none" strike="noStrike" kern="1200" cap="none" spc="0" normalizeH="0" baseline="0" noProof="0" dirty="0">
                <a:ln>
                  <a:noFill/>
                </a:ln>
                <a:solidFill>
                  <a:srgbClr val="000000"/>
                </a:solidFill>
                <a:effectLst/>
                <a:uLnTx/>
                <a:uFillTx/>
                <a:latin typeface="Arial Nova Light" panose="020B0304020202020204" pitchFamily="34" charset="0"/>
                <a:sym typeface="Helvetica Neue"/>
              </a:rPr>
              <a:t>Pendelspelare får ej spela till motsatt pendelspelare.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Arial Nova Light" panose="020B0304020202020204" pitchFamily="34" charset="0"/>
              <a:sym typeface="Helvetica Neue"/>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VARIATIONER</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sv-SE"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Anfallande får bara poäng om de kan passa till pendelspelaren på ett tillslag</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sv-SE"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Anfallande lag får bara poäng om pendelspelaren kan passa tillbaka på ett tillslag</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sv-SE"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Spela 2x3 minuter där spelarna max har två tillslag, låt spelarna reflektera över vad som blir svårare eller vad som krävs av </a:t>
            </a:r>
            <a:r>
              <a:rPr kumimoji="0" lang="sv-SE" sz="8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t.ex</a:t>
            </a:r>
            <a:r>
              <a:rPr kumimoji="0" lang="sv-SE" sz="8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spelarna utan boll (tidigare spelbarhet)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pic>
        <p:nvPicPr>
          <p:cNvPr id="55" name="Bild" descr="Bild">
            <a:extLst>
              <a:ext uri="{FF2B5EF4-FFF2-40B4-BE49-F238E27FC236}">
                <a16:creationId xmlns:a16="http://schemas.microsoft.com/office/drawing/2014/main" id="{07E46F36-6C5D-4885-ACCF-E147652A9211}"/>
              </a:ext>
            </a:extLst>
          </p:cNvPr>
          <p:cNvPicPr>
            <a:picLocks noChangeAspect="1"/>
          </p:cNvPicPr>
          <p:nvPr/>
        </p:nvPicPr>
        <p:blipFill rotWithShape="1">
          <a:blip r:embed="rId2"/>
          <a:srcRect l="-254" t="1149" r="2157" b="49343"/>
          <a:stretch/>
        </p:blipFill>
        <p:spPr>
          <a:xfrm>
            <a:off x="8007603" y="1034635"/>
            <a:ext cx="3269289" cy="2563944"/>
          </a:xfrm>
          <a:prstGeom prst="rect">
            <a:avLst/>
          </a:prstGeom>
          <a:ln w="12700">
            <a:miter lim="400000"/>
          </a:ln>
        </p:spPr>
      </p:pic>
      <p:sp>
        <p:nvSpPr>
          <p:cNvPr id="56" name="Rektangel">
            <a:extLst>
              <a:ext uri="{FF2B5EF4-FFF2-40B4-BE49-F238E27FC236}">
                <a16:creationId xmlns:a16="http://schemas.microsoft.com/office/drawing/2014/main" id="{6B0E4770-1D5A-42D8-8F70-9F83CC7E827E}"/>
              </a:ext>
            </a:extLst>
          </p:cNvPr>
          <p:cNvSpPr/>
          <p:nvPr/>
        </p:nvSpPr>
        <p:spPr>
          <a:xfrm rot="16200000" flipH="1">
            <a:off x="8430518" y="1297730"/>
            <a:ext cx="2469496" cy="2103153"/>
          </a:xfrm>
          <a:prstGeom prst="rect">
            <a:avLst/>
          </a:prstGeom>
          <a:solidFill>
            <a:schemeClr val="accent3">
              <a:alpha val="20000"/>
            </a:schemeClr>
          </a:solidFill>
          <a:ln w="28575">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9" name="Triangel">
            <a:extLst>
              <a:ext uri="{FF2B5EF4-FFF2-40B4-BE49-F238E27FC236}">
                <a16:creationId xmlns:a16="http://schemas.microsoft.com/office/drawing/2014/main" id="{22B54297-666F-4D5F-84F5-501A99714B2F}"/>
              </a:ext>
            </a:extLst>
          </p:cNvPr>
          <p:cNvSpPr/>
          <p:nvPr/>
        </p:nvSpPr>
        <p:spPr>
          <a:xfrm>
            <a:off x="1833732" y="1389994"/>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0" name="Triangel">
            <a:extLst>
              <a:ext uri="{FF2B5EF4-FFF2-40B4-BE49-F238E27FC236}">
                <a16:creationId xmlns:a16="http://schemas.microsoft.com/office/drawing/2014/main" id="{5169C345-8C5B-400F-9504-41B5DA1C399A}"/>
              </a:ext>
            </a:extLst>
          </p:cNvPr>
          <p:cNvSpPr/>
          <p:nvPr/>
        </p:nvSpPr>
        <p:spPr>
          <a:xfrm>
            <a:off x="2768026" y="1990913"/>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1" name="Triangel">
            <a:extLst>
              <a:ext uri="{FF2B5EF4-FFF2-40B4-BE49-F238E27FC236}">
                <a16:creationId xmlns:a16="http://schemas.microsoft.com/office/drawing/2014/main" id="{528033EB-02C1-4570-817B-093ED9DECBB0}"/>
              </a:ext>
            </a:extLst>
          </p:cNvPr>
          <p:cNvSpPr/>
          <p:nvPr/>
        </p:nvSpPr>
        <p:spPr>
          <a:xfrm>
            <a:off x="930545" y="2029857"/>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00"/>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3" name="17:00 FÖRBEREDELSETRÄNING…">
            <a:extLst>
              <a:ext uri="{FF2B5EF4-FFF2-40B4-BE49-F238E27FC236}">
                <a16:creationId xmlns:a16="http://schemas.microsoft.com/office/drawing/2014/main" id="{33760315-D841-4931-9B4B-E8E35F900137}"/>
              </a:ext>
            </a:extLst>
          </p:cNvPr>
          <p:cNvSpPr txBox="1"/>
          <p:nvPr/>
        </p:nvSpPr>
        <p:spPr>
          <a:xfrm>
            <a:off x="8105092" y="3682777"/>
            <a:ext cx="3877524" cy="2793072"/>
          </a:xfrm>
          <a:prstGeom prst="rect">
            <a:avLst/>
          </a:prstGeom>
          <a:ln w="57150">
            <a:noFill/>
            <a:prstDash val="sysDot"/>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SPELDEL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17.35 -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5V5, 6V6 ELLER 7V7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behöver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inte</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ha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ett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tredje</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lag)</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Se till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att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vila</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efter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3-4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minuter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står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samlar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anfall</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Någon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anfallande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behöver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nudda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innan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medspelare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mittenytan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driv</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I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mittenytan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försvar</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framför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direkt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belöna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bra press-</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Speltid</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spelregler</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per match,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hämta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90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grpSp>
        <p:nvGrpSpPr>
          <p:cNvPr id="147" name="Gruppera"/>
          <p:cNvGrpSpPr/>
          <p:nvPr/>
        </p:nvGrpSpPr>
        <p:grpSpPr>
          <a:xfrm>
            <a:off x="4238789" y="2066326"/>
            <a:ext cx="105525" cy="105525"/>
            <a:chOff x="0" y="0"/>
            <a:chExt cx="211049" cy="211049"/>
          </a:xfrm>
        </p:grpSpPr>
        <p:sp>
          <p:nvSpPr>
            <p:cNvPr id="145" name="Oval"/>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6" name="Fotboll"/>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4" name="Gruppera">
            <a:extLst>
              <a:ext uri="{FF2B5EF4-FFF2-40B4-BE49-F238E27FC236}">
                <a16:creationId xmlns:a16="http://schemas.microsoft.com/office/drawing/2014/main" id="{108586DF-4771-4564-A7AE-7B2BA738B8F9}"/>
              </a:ext>
            </a:extLst>
          </p:cNvPr>
          <p:cNvGrpSpPr/>
          <p:nvPr/>
        </p:nvGrpSpPr>
        <p:grpSpPr>
          <a:xfrm>
            <a:off x="6118671" y="3293445"/>
            <a:ext cx="105526" cy="105526"/>
            <a:chOff x="0" y="0"/>
            <a:chExt cx="211050" cy="211050"/>
          </a:xfrm>
        </p:grpSpPr>
        <p:sp>
          <p:nvSpPr>
            <p:cNvPr id="75" name="Oval">
              <a:extLst>
                <a:ext uri="{FF2B5EF4-FFF2-40B4-BE49-F238E27FC236}">
                  <a16:creationId xmlns:a16="http://schemas.microsoft.com/office/drawing/2014/main" id="{BB0686B8-E356-416F-8F71-99577F16323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6" name="Fotboll">
              <a:extLst>
                <a:ext uri="{FF2B5EF4-FFF2-40B4-BE49-F238E27FC236}">
                  <a16:creationId xmlns:a16="http://schemas.microsoft.com/office/drawing/2014/main" id="{9AFF51B9-025A-4EB6-B74F-C47CF991A678}"/>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3" name="MV">
            <a:extLst>
              <a:ext uri="{FF2B5EF4-FFF2-40B4-BE49-F238E27FC236}">
                <a16:creationId xmlns:a16="http://schemas.microsoft.com/office/drawing/2014/main" id="{7478E81C-94E1-4184-BCDB-0C4F706EA5BF}"/>
              </a:ext>
            </a:extLst>
          </p:cNvPr>
          <p:cNvSpPr txBox="1"/>
          <p:nvPr/>
        </p:nvSpPr>
        <p:spPr>
          <a:xfrm>
            <a:off x="4085181" y="1831737"/>
            <a:ext cx="261291" cy="24141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5719" tIns="35719" rIns="35719" bIns="35719" anchor="ctr">
            <a:spAutoFit/>
          </a:bodyPr>
          <a:lstStyle>
            <a:lvl1pPr>
              <a:defRPr sz="2200"/>
            </a:lvl1pPr>
          </a:lstStyle>
          <a:p>
            <a:pPr marL="0" marR="0" lvl="0" indent="0" algn="ctr" defTabSz="410766" rtl="0" eaLnBrk="1" fontAlgn="auto" latinLnBrk="0" hangingPunct="0">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Helvetica Neue"/>
                <a:sym typeface="Helvetica Neue"/>
              </a:rPr>
              <a:t>TR</a:t>
            </a:r>
          </a:p>
        </p:txBody>
      </p:sp>
      <p:sp>
        <p:nvSpPr>
          <p:cNvPr id="64" name="Cirkel">
            <a:extLst>
              <a:ext uri="{FF2B5EF4-FFF2-40B4-BE49-F238E27FC236}">
                <a16:creationId xmlns:a16="http://schemas.microsoft.com/office/drawing/2014/main" id="{8C4B49F5-84ED-45EA-9FFB-E0573F7932A2}"/>
              </a:ext>
            </a:extLst>
          </p:cNvPr>
          <p:cNvSpPr/>
          <p:nvPr/>
        </p:nvSpPr>
        <p:spPr>
          <a:xfrm>
            <a:off x="6114453" y="193627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5" name="Cirkel">
            <a:extLst>
              <a:ext uri="{FF2B5EF4-FFF2-40B4-BE49-F238E27FC236}">
                <a16:creationId xmlns:a16="http://schemas.microsoft.com/office/drawing/2014/main" id="{6706FF70-85E4-4D38-8D23-699220E2C43F}"/>
              </a:ext>
            </a:extLst>
          </p:cNvPr>
          <p:cNvSpPr/>
          <p:nvPr/>
        </p:nvSpPr>
        <p:spPr>
          <a:xfrm>
            <a:off x="5373155" y="252856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6" name="Cirkel">
            <a:extLst>
              <a:ext uri="{FF2B5EF4-FFF2-40B4-BE49-F238E27FC236}">
                <a16:creationId xmlns:a16="http://schemas.microsoft.com/office/drawing/2014/main" id="{5C6337AC-8E24-4252-A192-8F886772C095}"/>
              </a:ext>
            </a:extLst>
          </p:cNvPr>
          <p:cNvSpPr/>
          <p:nvPr/>
        </p:nvSpPr>
        <p:spPr>
          <a:xfrm>
            <a:off x="5988261" y="272711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7" name="Cirkel">
            <a:extLst>
              <a:ext uri="{FF2B5EF4-FFF2-40B4-BE49-F238E27FC236}">
                <a16:creationId xmlns:a16="http://schemas.microsoft.com/office/drawing/2014/main" id="{132A0F71-94B7-45F0-80DF-A1FA1D1698DA}"/>
              </a:ext>
            </a:extLst>
          </p:cNvPr>
          <p:cNvSpPr/>
          <p:nvPr/>
        </p:nvSpPr>
        <p:spPr>
          <a:xfrm>
            <a:off x="4692225" y="330419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7" name="Cirkel">
            <a:extLst>
              <a:ext uri="{FF2B5EF4-FFF2-40B4-BE49-F238E27FC236}">
                <a16:creationId xmlns:a16="http://schemas.microsoft.com/office/drawing/2014/main" id="{7D125F14-B833-47A7-A350-36DD34867C0D}"/>
              </a:ext>
            </a:extLst>
          </p:cNvPr>
          <p:cNvSpPr/>
          <p:nvPr/>
        </p:nvSpPr>
        <p:spPr>
          <a:xfrm>
            <a:off x="5041385" y="1029808"/>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1" name="Cirkel">
            <a:extLst>
              <a:ext uri="{FF2B5EF4-FFF2-40B4-BE49-F238E27FC236}">
                <a16:creationId xmlns:a16="http://schemas.microsoft.com/office/drawing/2014/main" id="{19AA457C-BB3D-40F5-AE08-B09B61BE7B36}"/>
              </a:ext>
            </a:extLst>
          </p:cNvPr>
          <p:cNvSpPr/>
          <p:nvPr/>
        </p:nvSpPr>
        <p:spPr>
          <a:xfrm>
            <a:off x="4686858" y="276339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2" name="Cirkel">
            <a:extLst>
              <a:ext uri="{FF2B5EF4-FFF2-40B4-BE49-F238E27FC236}">
                <a16:creationId xmlns:a16="http://schemas.microsoft.com/office/drawing/2014/main" id="{19AA457C-BB3D-40F5-AE08-B09B61BE7B36}"/>
              </a:ext>
            </a:extLst>
          </p:cNvPr>
          <p:cNvSpPr/>
          <p:nvPr/>
        </p:nvSpPr>
        <p:spPr>
          <a:xfrm>
            <a:off x="5675401" y="2029857"/>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3" name="Cirkel">
            <a:extLst>
              <a:ext uri="{FF2B5EF4-FFF2-40B4-BE49-F238E27FC236}">
                <a16:creationId xmlns:a16="http://schemas.microsoft.com/office/drawing/2014/main" id="{DF892C42-408B-44E7-8CCF-31CF5BCF0FC8}"/>
              </a:ext>
            </a:extLst>
          </p:cNvPr>
          <p:cNvSpPr/>
          <p:nvPr/>
        </p:nvSpPr>
        <p:spPr>
          <a:xfrm>
            <a:off x="6445357" y="2485116"/>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0" name="Linje"/>
          <p:cNvSpPr/>
          <p:nvPr/>
        </p:nvSpPr>
        <p:spPr>
          <a:xfrm flipH="1">
            <a:off x="8590814" y="2606215"/>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5" name="Cirkel">
            <a:extLst>
              <a:ext uri="{FF2B5EF4-FFF2-40B4-BE49-F238E27FC236}">
                <a16:creationId xmlns:a16="http://schemas.microsoft.com/office/drawing/2014/main" id="{6661AA2D-90B1-4A2D-9EB4-E8A69564D195}"/>
              </a:ext>
            </a:extLst>
          </p:cNvPr>
          <p:cNvSpPr/>
          <p:nvPr/>
        </p:nvSpPr>
        <p:spPr>
          <a:xfrm>
            <a:off x="8957514" y="201670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6" name="Cirkel">
            <a:extLst>
              <a:ext uri="{FF2B5EF4-FFF2-40B4-BE49-F238E27FC236}">
                <a16:creationId xmlns:a16="http://schemas.microsoft.com/office/drawing/2014/main" id="{5CCCC499-ABD4-4855-8D64-D392F258C344}"/>
              </a:ext>
            </a:extLst>
          </p:cNvPr>
          <p:cNvSpPr/>
          <p:nvPr/>
        </p:nvSpPr>
        <p:spPr>
          <a:xfrm>
            <a:off x="10282333" y="265572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7" name="Cirkel">
            <a:extLst>
              <a:ext uri="{FF2B5EF4-FFF2-40B4-BE49-F238E27FC236}">
                <a16:creationId xmlns:a16="http://schemas.microsoft.com/office/drawing/2014/main" id="{4CFCB579-7731-47DF-AD95-357A44B00FD3}"/>
              </a:ext>
            </a:extLst>
          </p:cNvPr>
          <p:cNvSpPr/>
          <p:nvPr/>
        </p:nvSpPr>
        <p:spPr>
          <a:xfrm>
            <a:off x="8959202" y="307566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9" name="Cirkel">
            <a:extLst>
              <a:ext uri="{FF2B5EF4-FFF2-40B4-BE49-F238E27FC236}">
                <a16:creationId xmlns:a16="http://schemas.microsoft.com/office/drawing/2014/main" id="{7352E5FA-2452-4F23-AF7E-1BDE453B3B80}"/>
              </a:ext>
            </a:extLst>
          </p:cNvPr>
          <p:cNvSpPr/>
          <p:nvPr/>
        </p:nvSpPr>
        <p:spPr>
          <a:xfrm>
            <a:off x="9112588" y="2390718"/>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0" name="Cirkel">
            <a:extLst>
              <a:ext uri="{FF2B5EF4-FFF2-40B4-BE49-F238E27FC236}">
                <a16:creationId xmlns:a16="http://schemas.microsoft.com/office/drawing/2014/main" id="{4FF5C36B-9EB6-422B-9E13-1005EFA685D1}"/>
              </a:ext>
            </a:extLst>
          </p:cNvPr>
          <p:cNvSpPr/>
          <p:nvPr/>
        </p:nvSpPr>
        <p:spPr>
          <a:xfrm>
            <a:off x="10230880" y="197751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1" name="Cirkel">
            <a:extLst>
              <a:ext uri="{FF2B5EF4-FFF2-40B4-BE49-F238E27FC236}">
                <a16:creationId xmlns:a16="http://schemas.microsoft.com/office/drawing/2014/main" id="{D8EC1EA4-BB24-4609-BFA1-EF252CA6BE74}"/>
              </a:ext>
            </a:extLst>
          </p:cNvPr>
          <p:cNvSpPr/>
          <p:nvPr/>
        </p:nvSpPr>
        <p:spPr>
          <a:xfrm>
            <a:off x="10087070" y="2787840"/>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09" name="Gruppera">
            <a:extLst>
              <a:ext uri="{FF2B5EF4-FFF2-40B4-BE49-F238E27FC236}">
                <a16:creationId xmlns:a16="http://schemas.microsoft.com/office/drawing/2014/main" id="{4205E62B-2FE2-4769-9C16-BA039C11764D}"/>
              </a:ext>
            </a:extLst>
          </p:cNvPr>
          <p:cNvGrpSpPr/>
          <p:nvPr/>
        </p:nvGrpSpPr>
        <p:grpSpPr>
          <a:xfrm>
            <a:off x="9935039" y="2737993"/>
            <a:ext cx="105526" cy="105526"/>
            <a:chOff x="0" y="0"/>
            <a:chExt cx="211050" cy="211050"/>
          </a:xfrm>
        </p:grpSpPr>
        <p:sp>
          <p:nvSpPr>
            <p:cNvPr id="110" name="Oval">
              <a:extLst>
                <a:ext uri="{FF2B5EF4-FFF2-40B4-BE49-F238E27FC236}">
                  <a16:creationId xmlns:a16="http://schemas.microsoft.com/office/drawing/2014/main" id="{D5C693B2-2B5F-41D5-AF70-36D1113FACB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1" name="Fotboll">
              <a:extLst>
                <a:ext uri="{FF2B5EF4-FFF2-40B4-BE49-F238E27FC236}">
                  <a16:creationId xmlns:a16="http://schemas.microsoft.com/office/drawing/2014/main" id="{C5A12C68-EBD7-4F5E-8A46-E8B21BB4473C}"/>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cxnSp>
        <p:nvCxnSpPr>
          <p:cNvPr id="7" name="Straight Arrow Connector 6">
            <a:extLst>
              <a:ext uri="{FF2B5EF4-FFF2-40B4-BE49-F238E27FC236}">
                <a16:creationId xmlns:a16="http://schemas.microsoft.com/office/drawing/2014/main" id="{20863923-E013-4343-B9FD-4DF8F12D9F06}"/>
              </a:ext>
            </a:extLst>
          </p:cNvPr>
          <p:cNvCxnSpPr>
            <a:cxnSpLocks/>
          </p:cNvCxnSpPr>
          <p:nvPr/>
        </p:nvCxnSpPr>
        <p:spPr>
          <a:xfrm flipH="1" flipV="1">
            <a:off x="9239589" y="2485116"/>
            <a:ext cx="605451" cy="242001"/>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pic>
        <p:nvPicPr>
          <p:cNvPr id="89" name="Bild" descr="Bild">
            <a:extLst>
              <a:ext uri="{FF2B5EF4-FFF2-40B4-BE49-F238E27FC236}">
                <a16:creationId xmlns:a16="http://schemas.microsoft.com/office/drawing/2014/main" id="{EA38A1A0-A758-49C1-9F8B-B1F2B301AD85}"/>
              </a:ext>
            </a:extLst>
          </p:cNvPr>
          <p:cNvPicPr>
            <a:picLocks noChangeAspect="1"/>
          </p:cNvPicPr>
          <p:nvPr/>
        </p:nvPicPr>
        <p:blipFill>
          <a:blip r:embed="rId3"/>
          <a:srcRect l="24529" t="35627" r="24623" b="38202"/>
          <a:stretch>
            <a:fillRect/>
          </a:stretch>
        </p:blipFill>
        <p:spPr>
          <a:xfrm rot="10800000">
            <a:off x="8845336" y="344192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90" name="Bild" descr="Bild">
            <a:extLst>
              <a:ext uri="{FF2B5EF4-FFF2-40B4-BE49-F238E27FC236}">
                <a16:creationId xmlns:a16="http://schemas.microsoft.com/office/drawing/2014/main" id="{34F51B0A-D5F8-487A-976A-A24090F350CB}"/>
              </a:ext>
            </a:extLst>
          </p:cNvPr>
          <p:cNvPicPr>
            <a:picLocks noChangeAspect="1"/>
          </p:cNvPicPr>
          <p:nvPr/>
        </p:nvPicPr>
        <p:blipFill>
          <a:blip r:embed="rId3"/>
          <a:srcRect l="24529" t="35627" r="24623" b="38202"/>
          <a:stretch>
            <a:fillRect/>
          </a:stretch>
        </p:blipFill>
        <p:spPr>
          <a:xfrm rot="10800000">
            <a:off x="10255036" y="3413354"/>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94" name="Bild" descr="Bild">
            <a:extLst>
              <a:ext uri="{FF2B5EF4-FFF2-40B4-BE49-F238E27FC236}">
                <a16:creationId xmlns:a16="http://schemas.microsoft.com/office/drawing/2014/main" id="{7BA2517D-50A9-4A12-BFD3-8A63965BC4ED}"/>
              </a:ext>
            </a:extLst>
          </p:cNvPr>
          <p:cNvPicPr>
            <a:picLocks noChangeAspect="1"/>
          </p:cNvPicPr>
          <p:nvPr/>
        </p:nvPicPr>
        <p:blipFill>
          <a:blip r:embed="rId3"/>
          <a:srcRect l="24529" t="35627" r="24623" b="38202"/>
          <a:stretch>
            <a:fillRect/>
          </a:stretch>
        </p:blipFill>
        <p:spPr>
          <a:xfrm>
            <a:off x="8740562" y="92719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98" name="Bild" descr="Bild">
            <a:extLst>
              <a:ext uri="{FF2B5EF4-FFF2-40B4-BE49-F238E27FC236}">
                <a16:creationId xmlns:a16="http://schemas.microsoft.com/office/drawing/2014/main" id="{B3131D8C-8592-4071-B587-9E617D7A5090}"/>
              </a:ext>
            </a:extLst>
          </p:cNvPr>
          <p:cNvPicPr>
            <a:picLocks noChangeAspect="1"/>
          </p:cNvPicPr>
          <p:nvPr/>
        </p:nvPicPr>
        <p:blipFill>
          <a:blip r:embed="rId3"/>
          <a:srcRect l="24529" t="35627" r="24623" b="38202"/>
          <a:stretch>
            <a:fillRect/>
          </a:stretch>
        </p:blipFill>
        <p:spPr>
          <a:xfrm>
            <a:off x="10169311" y="917671"/>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02" name="Cirkel">
            <a:extLst>
              <a:ext uri="{FF2B5EF4-FFF2-40B4-BE49-F238E27FC236}">
                <a16:creationId xmlns:a16="http://schemas.microsoft.com/office/drawing/2014/main" id="{7362FFDC-CA79-9AF6-4E37-9A6B746B82F3}"/>
              </a:ext>
            </a:extLst>
          </p:cNvPr>
          <p:cNvSpPr/>
          <p:nvPr/>
        </p:nvSpPr>
        <p:spPr>
          <a:xfrm>
            <a:off x="6217726" y="107330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3" name="Cirkel">
            <a:extLst>
              <a:ext uri="{FF2B5EF4-FFF2-40B4-BE49-F238E27FC236}">
                <a16:creationId xmlns:a16="http://schemas.microsoft.com/office/drawing/2014/main" id="{E10F9BF7-A92C-6BA3-C7F7-BAAF68D76285}"/>
              </a:ext>
            </a:extLst>
          </p:cNvPr>
          <p:cNvSpPr/>
          <p:nvPr/>
        </p:nvSpPr>
        <p:spPr>
          <a:xfrm>
            <a:off x="6154113" y="3445400"/>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cxnSp>
        <p:nvCxnSpPr>
          <p:cNvPr id="107" name="Straight Arrow Connector 6">
            <a:extLst>
              <a:ext uri="{FF2B5EF4-FFF2-40B4-BE49-F238E27FC236}">
                <a16:creationId xmlns:a16="http://schemas.microsoft.com/office/drawing/2014/main" id="{2FF1ABA3-7AA9-A21D-D9D5-1DB4C14CA253}"/>
              </a:ext>
            </a:extLst>
          </p:cNvPr>
          <p:cNvCxnSpPr>
            <a:cxnSpLocks/>
          </p:cNvCxnSpPr>
          <p:nvPr/>
        </p:nvCxnSpPr>
        <p:spPr>
          <a:xfrm flipH="1" flipV="1">
            <a:off x="5742608" y="2239948"/>
            <a:ext cx="295830" cy="1127825"/>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08" name="Straight Arrow Connector 6">
            <a:extLst>
              <a:ext uri="{FF2B5EF4-FFF2-40B4-BE49-F238E27FC236}">
                <a16:creationId xmlns:a16="http://schemas.microsoft.com/office/drawing/2014/main" id="{1321B9DF-ED31-3DDF-20A2-3F6910B02B2C}"/>
              </a:ext>
            </a:extLst>
          </p:cNvPr>
          <p:cNvCxnSpPr>
            <a:cxnSpLocks/>
          </p:cNvCxnSpPr>
          <p:nvPr/>
        </p:nvCxnSpPr>
        <p:spPr>
          <a:xfrm flipV="1">
            <a:off x="6333131" y="2713014"/>
            <a:ext cx="88970" cy="619916"/>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112" name="Straight Arrow Connector 6">
            <a:extLst>
              <a:ext uri="{FF2B5EF4-FFF2-40B4-BE49-F238E27FC236}">
                <a16:creationId xmlns:a16="http://schemas.microsoft.com/office/drawing/2014/main" id="{F632FB1C-02C5-F763-8DE6-2F1EAAB3DAB4}"/>
              </a:ext>
            </a:extLst>
          </p:cNvPr>
          <p:cNvCxnSpPr>
            <a:cxnSpLocks/>
          </p:cNvCxnSpPr>
          <p:nvPr/>
        </p:nvCxnSpPr>
        <p:spPr>
          <a:xfrm flipH="1" flipV="1">
            <a:off x="4883017" y="2878017"/>
            <a:ext cx="1147893" cy="567384"/>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16" name="Linje">
            <a:extLst>
              <a:ext uri="{FF2B5EF4-FFF2-40B4-BE49-F238E27FC236}">
                <a16:creationId xmlns:a16="http://schemas.microsoft.com/office/drawing/2014/main" id="{1E66D492-7FBA-BAF7-8F75-DB22059E5B02}"/>
              </a:ext>
            </a:extLst>
          </p:cNvPr>
          <p:cNvSpPr/>
          <p:nvPr/>
        </p:nvSpPr>
        <p:spPr>
          <a:xfrm flipH="1">
            <a:off x="8613689" y="2186741"/>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5" name="Cirkel">
            <a:extLst>
              <a:ext uri="{FF2B5EF4-FFF2-40B4-BE49-F238E27FC236}">
                <a16:creationId xmlns:a16="http://schemas.microsoft.com/office/drawing/2014/main" id="{83DD802E-C685-FD1F-8DE6-97F986759B7F}"/>
              </a:ext>
            </a:extLst>
          </p:cNvPr>
          <p:cNvSpPr/>
          <p:nvPr/>
        </p:nvSpPr>
        <p:spPr>
          <a:xfrm>
            <a:off x="1864909" y="287801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6" name="Cirkel">
            <a:extLst>
              <a:ext uri="{FF2B5EF4-FFF2-40B4-BE49-F238E27FC236}">
                <a16:creationId xmlns:a16="http://schemas.microsoft.com/office/drawing/2014/main" id="{5D28A595-5DCA-B0AF-BBA9-01B15CC2AF9D}"/>
              </a:ext>
            </a:extLst>
          </p:cNvPr>
          <p:cNvSpPr/>
          <p:nvPr/>
        </p:nvSpPr>
        <p:spPr>
          <a:xfrm>
            <a:off x="1834840" y="117860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8" name="Cirkel">
            <a:extLst>
              <a:ext uri="{FF2B5EF4-FFF2-40B4-BE49-F238E27FC236}">
                <a16:creationId xmlns:a16="http://schemas.microsoft.com/office/drawing/2014/main" id="{20C7D18B-B827-0C98-8E63-25BACDAAD323}"/>
              </a:ext>
            </a:extLst>
          </p:cNvPr>
          <p:cNvSpPr/>
          <p:nvPr/>
        </p:nvSpPr>
        <p:spPr>
          <a:xfrm>
            <a:off x="3168071" y="199148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9" name="Cirkel">
            <a:extLst>
              <a:ext uri="{FF2B5EF4-FFF2-40B4-BE49-F238E27FC236}">
                <a16:creationId xmlns:a16="http://schemas.microsoft.com/office/drawing/2014/main" id="{381DDA17-366A-F04E-C18F-E2223869A6A4}"/>
              </a:ext>
            </a:extLst>
          </p:cNvPr>
          <p:cNvSpPr/>
          <p:nvPr/>
        </p:nvSpPr>
        <p:spPr>
          <a:xfrm>
            <a:off x="658620" y="203235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0" name="Cirkel">
            <a:extLst>
              <a:ext uri="{FF2B5EF4-FFF2-40B4-BE49-F238E27FC236}">
                <a16:creationId xmlns:a16="http://schemas.microsoft.com/office/drawing/2014/main" id="{D822333B-B56F-9867-C0F8-3D4C2544E8C4}"/>
              </a:ext>
            </a:extLst>
          </p:cNvPr>
          <p:cNvSpPr/>
          <p:nvPr/>
        </p:nvSpPr>
        <p:spPr>
          <a:xfrm>
            <a:off x="1864909" y="305886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1" name="Cirkel">
            <a:extLst>
              <a:ext uri="{FF2B5EF4-FFF2-40B4-BE49-F238E27FC236}">
                <a16:creationId xmlns:a16="http://schemas.microsoft.com/office/drawing/2014/main" id="{E60161FD-2D28-3979-5EC9-B3BB995F76E1}"/>
              </a:ext>
            </a:extLst>
          </p:cNvPr>
          <p:cNvSpPr/>
          <p:nvPr/>
        </p:nvSpPr>
        <p:spPr>
          <a:xfrm>
            <a:off x="1847594" y="96622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72" name="Gruppera">
            <a:extLst>
              <a:ext uri="{FF2B5EF4-FFF2-40B4-BE49-F238E27FC236}">
                <a16:creationId xmlns:a16="http://schemas.microsoft.com/office/drawing/2014/main" id="{AFDF9B68-F168-5946-6FFD-51FEED52B7D5}"/>
              </a:ext>
            </a:extLst>
          </p:cNvPr>
          <p:cNvGrpSpPr/>
          <p:nvPr/>
        </p:nvGrpSpPr>
        <p:grpSpPr>
          <a:xfrm>
            <a:off x="1661769" y="1321786"/>
            <a:ext cx="105526" cy="105526"/>
            <a:chOff x="0" y="0"/>
            <a:chExt cx="211050" cy="211050"/>
          </a:xfrm>
        </p:grpSpPr>
        <p:sp>
          <p:nvSpPr>
            <p:cNvPr id="77" name="Oval">
              <a:extLst>
                <a:ext uri="{FF2B5EF4-FFF2-40B4-BE49-F238E27FC236}">
                  <a16:creationId xmlns:a16="http://schemas.microsoft.com/office/drawing/2014/main" id="{3476289C-725A-C5A1-D3F3-F697669B480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8" name="Fotboll">
              <a:extLst>
                <a:ext uri="{FF2B5EF4-FFF2-40B4-BE49-F238E27FC236}">
                  <a16:creationId xmlns:a16="http://schemas.microsoft.com/office/drawing/2014/main" id="{B6F8FCDB-C670-79B0-7545-A027282B7067}"/>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9" name="Gruppera">
            <a:extLst>
              <a:ext uri="{FF2B5EF4-FFF2-40B4-BE49-F238E27FC236}">
                <a16:creationId xmlns:a16="http://schemas.microsoft.com/office/drawing/2014/main" id="{6684A80D-0B8A-CBAE-1300-D4EB09EB14A8}"/>
              </a:ext>
            </a:extLst>
          </p:cNvPr>
          <p:cNvGrpSpPr/>
          <p:nvPr/>
        </p:nvGrpSpPr>
        <p:grpSpPr>
          <a:xfrm>
            <a:off x="1995318" y="2805605"/>
            <a:ext cx="105526" cy="105526"/>
            <a:chOff x="0" y="0"/>
            <a:chExt cx="211050" cy="211050"/>
          </a:xfrm>
        </p:grpSpPr>
        <p:sp>
          <p:nvSpPr>
            <p:cNvPr id="80" name="Oval">
              <a:extLst>
                <a:ext uri="{FF2B5EF4-FFF2-40B4-BE49-F238E27FC236}">
                  <a16:creationId xmlns:a16="http://schemas.microsoft.com/office/drawing/2014/main" id="{72D728C2-BB50-7EC1-E489-7341672A0E8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1" name="Fotboll">
              <a:extLst>
                <a:ext uri="{FF2B5EF4-FFF2-40B4-BE49-F238E27FC236}">
                  <a16:creationId xmlns:a16="http://schemas.microsoft.com/office/drawing/2014/main" id="{6F929881-F1CF-6B85-6134-16EAF150DEC5}"/>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cxnSp>
        <p:nvCxnSpPr>
          <p:cNvPr id="82" name="Straight Arrow Connector 6">
            <a:extLst>
              <a:ext uri="{FF2B5EF4-FFF2-40B4-BE49-F238E27FC236}">
                <a16:creationId xmlns:a16="http://schemas.microsoft.com/office/drawing/2014/main" id="{25924AFA-EDAB-AED6-2D27-D55E41531D1C}"/>
              </a:ext>
            </a:extLst>
          </p:cNvPr>
          <p:cNvCxnSpPr>
            <a:cxnSpLocks/>
          </p:cNvCxnSpPr>
          <p:nvPr/>
        </p:nvCxnSpPr>
        <p:spPr>
          <a:xfrm flipV="1">
            <a:off x="2188262" y="2063432"/>
            <a:ext cx="903822" cy="740428"/>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cxnSp>
        <p:nvCxnSpPr>
          <p:cNvPr id="84" name="Straight Arrow Connector 6">
            <a:extLst>
              <a:ext uri="{FF2B5EF4-FFF2-40B4-BE49-F238E27FC236}">
                <a16:creationId xmlns:a16="http://schemas.microsoft.com/office/drawing/2014/main" id="{19C1B650-BBE7-5ED8-0224-DEB22D2DCC2F}"/>
              </a:ext>
            </a:extLst>
          </p:cNvPr>
          <p:cNvCxnSpPr>
            <a:cxnSpLocks/>
          </p:cNvCxnSpPr>
          <p:nvPr/>
        </p:nvCxnSpPr>
        <p:spPr>
          <a:xfrm flipH="1">
            <a:off x="795482" y="1490292"/>
            <a:ext cx="803843" cy="498861"/>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sp>
        <p:nvSpPr>
          <p:cNvPr id="113" name="Cirkel">
            <a:extLst>
              <a:ext uri="{FF2B5EF4-FFF2-40B4-BE49-F238E27FC236}">
                <a16:creationId xmlns:a16="http://schemas.microsoft.com/office/drawing/2014/main" id="{AA8E9737-D207-BCEA-3A3D-B31B69B7E236}"/>
              </a:ext>
            </a:extLst>
          </p:cNvPr>
          <p:cNvSpPr/>
          <p:nvPr/>
        </p:nvSpPr>
        <p:spPr>
          <a:xfrm>
            <a:off x="9196938" y="3129187"/>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4" name="Cirkel">
            <a:extLst>
              <a:ext uri="{FF2B5EF4-FFF2-40B4-BE49-F238E27FC236}">
                <a16:creationId xmlns:a16="http://schemas.microsoft.com/office/drawing/2014/main" id="{5D3D043C-15EC-80F9-FF8C-826A8352C815}"/>
              </a:ext>
            </a:extLst>
          </p:cNvPr>
          <p:cNvSpPr/>
          <p:nvPr/>
        </p:nvSpPr>
        <p:spPr>
          <a:xfrm>
            <a:off x="8693856" y="1974957"/>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7" name="Cirkel">
            <a:extLst>
              <a:ext uri="{FF2B5EF4-FFF2-40B4-BE49-F238E27FC236}">
                <a16:creationId xmlns:a16="http://schemas.microsoft.com/office/drawing/2014/main" id="{ADC196CB-F65B-DEAB-9B67-49C9F8C75C19}"/>
              </a:ext>
            </a:extLst>
          </p:cNvPr>
          <p:cNvSpPr/>
          <p:nvPr/>
        </p:nvSpPr>
        <p:spPr>
          <a:xfrm>
            <a:off x="9665122" y="1600189"/>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8" name="Cirkel">
            <a:extLst>
              <a:ext uri="{FF2B5EF4-FFF2-40B4-BE49-F238E27FC236}">
                <a16:creationId xmlns:a16="http://schemas.microsoft.com/office/drawing/2014/main" id="{6314EE13-22CB-E136-AE72-C6CE00618628}"/>
              </a:ext>
            </a:extLst>
          </p:cNvPr>
          <p:cNvSpPr/>
          <p:nvPr/>
        </p:nvSpPr>
        <p:spPr>
          <a:xfrm>
            <a:off x="9718039" y="2349306"/>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Tree>
    <p:extLst>
      <p:ext uri="{BB962C8B-B14F-4D97-AF65-F5344CB8AC3E}">
        <p14:creationId xmlns:p14="http://schemas.microsoft.com/office/powerpoint/2010/main" val="174164070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Bild" descr="Bild"/>
          <p:cNvPicPr>
            <a:picLocks noChangeAspect="1"/>
          </p:cNvPicPr>
          <p:nvPr/>
        </p:nvPicPr>
        <p:blipFill rotWithShape="1">
          <a:blip r:embed="rId2"/>
          <a:srcRect l="-254" t="1149" r="2157" b="49343"/>
          <a:stretch/>
        </p:blipFill>
        <p:spPr>
          <a:xfrm>
            <a:off x="252566" y="1013898"/>
            <a:ext cx="3269289" cy="2563944"/>
          </a:xfrm>
          <a:prstGeom prst="rect">
            <a:avLst/>
          </a:prstGeom>
          <a:ln w="12700">
            <a:miter lim="400000"/>
          </a:ln>
        </p:spPr>
      </p:pic>
      <p:sp>
        <p:nvSpPr>
          <p:cNvPr id="129" name="P2009-1"/>
          <p:cNvSpPr txBox="1"/>
          <p:nvPr/>
        </p:nvSpPr>
        <p:spPr>
          <a:xfrm>
            <a:off x="622765" y="177805"/>
            <a:ext cx="3025399" cy="3154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ctr">
            <a:spAutoFit/>
          </a:bodyPr>
          <a:lstStyle>
            <a:lvl1pPr algn="l" defTabSz="825500">
              <a:defRPr sz="3300" b="0">
                <a:latin typeface="DIF Display"/>
                <a:ea typeface="DIF Display"/>
                <a:cs typeface="DIF Display"/>
                <a:sym typeface="DIF Display"/>
              </a:defRPr>
            </a:lvl1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11-12 </a:t>
            </a:r>
            <a:r>
              <a:rPr kumimoji="0" lang="en-US" sz="18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år</a:t>
            </a:r>
            <a:r>
              <a:rPr kumimoji="0" lang="en-US" sz="18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 OMSTÄLLNING</a:t>
            </a:r>
          </a:p>
        </p:txBody>
      </p:sp>
      <p:sp>
        <p:nvSpPr>
          <p:cNvPr id="130" name="17:00 FÖRBEREDELSETRÄNING…"/>
          <p:cNvSpPr txBox="1"/>
          <p:nvPr/>
        </p:nvSpPr>
        <p:spPr>
          <a:xfrm>
            <a:off x="397679" y="3719190"/>
            <a:ext cx="3165897" cy="2654573"/>
          </a:xfrm>
          <a:prstGeom prst="rect">
            <a:avLst/>
          </a:prstGeom>
          <a:ln w="57150">
            <a:noFill/>
            <a:prstDash val="sysDot"/>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FÖRBEREDELSETRÄNING</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17.00 -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Teknikyta</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Bryt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med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olika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rörlighetsövningar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Ligga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mage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spark I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rumpan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Skorpionen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armar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rakt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hand,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hand)</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Kullerbyttor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framåt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bakåt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Armhävningar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Knäböj</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Skridskohopp</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Utfallssteg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framåt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bakåt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sidled)</a:t>
            </a:r>
          </a:p>
        </p:txBody>
      </p:sp>
      <p:sp>
        <p:nvSpPr>
          <p:cNvPr id="132" name="SKEDE…"/>
          <p:cNvSpPr txBox="1"/>
          <p:nvPr/>
        </p:nvSpPr>
        <p:spPr>
          <a:xfrm>
            <a:off x="3627631" y="198403"/>
            <a:ext cx="3077499" cy="210635"/>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MÅLBILD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Gör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fort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möjligt</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pic>
        <p:nvPicPr>
          <p:cNvPr id="136" name="Bild" descr="Bild"/>
          <p:cNvPicPr>
            <a:picLocks noChangeAspect="1"/>
          </p:cNvPicPr>
          <p:nvPr/>
        </p:nvPicPr>
        <p:blipFill>
          <a:blip r:embed="rId3"/>
          <a:srcRect l="24529" t="35627" r="24623" b="38202"/>
          <a:stretch>
            <a:fillRect/>
          </a:stretch>
        </p:blipFill>
        <p:spPr>
          <a:xfrm>
            <a:off x="1709425" y="896934"/>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38" name="1"/>
          <p:cNvSpPr txBox="1"/>
          <p:nvPr/>
        </p:nvSpPr>
        <p:spPr>
          <a:xfrm>
            <a:off x="337728" y="1068239"/>
            <a:ext cx="368999"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2000" b="1" i="0" u="none" strike="noStrike" kern="0" cap="none" spc="0" normalizeH="0" baseline="0" noProof="0">
                <a:ln>
                  <a:noFill/>
                </a:ln>
                <a:solidFill>
                  <a:srgbClr val="000000"/>
                </a:solidFill>
                <a:effectLst/>
                <a:uLnTx/>
                <a:uFillTx/>
                <a:latin typeface="Daytona"/>
                <a:sym typeface="DIF Display"/>
              </a:rPr>
              <a:t>1</a:t>
            </a:r>
          </a:p>
        </p:txBody>
      </p:sp>
      <p:pic>
        <p:nvPicPr>
          <p:cNvPr id="140" name="Bild" descr="Bild"/>
          <p:cNvPicPr>
            <a:picLocks noChangeAspect="1"/>
          </p:cNvPicPr>
          <p:nvPr/>
        </p:nvPicPr>
        <p:blipFill>
          <a:blip r:embed="rId3"/>
          <a:srcRect l="24529" t="35627" r="24623" b="38202"/>
          <a:stretch>
            <a:fillRect/>
          </a:stretch>
        </p:blipFill>
        <p:spPr>
          <a:xfrm>
            <a:off x="6335150" y="320608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52" name="Rektangel"/>
          <p:cNvSpPr/>
          <p:nvPr/>
        </p:nvSpPr>
        <p:spPr>
          <a:xfrm rot="16200000" flipH="1">
            <a:off x="940975" y="992449"/>
            <a:ext cx="1890762" cy="2093508"/>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3" name="Triangel"/>
          <p:cNvSpPr/>
          <p:nvPr/>
        </p:nvSpPr>
        <p:spPr>
          <a:xfrm>
            <a:off x="2766339" y="279885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166" name="Bild" descr="Bild"/>
          <p:cNvPicPr>
            <a:picLocks noChangeAspect="1"/>
          </p:cNvPicPr>
          <p:nvPr/>
        </p:nvPicPr>
        <p:blipFill>
          <a:blip r:embed="rId3"/>
          <a:srcRect l="24529" t="35627" r="24623" b="38202"/>
          <a:stretch>
            <a:fillRect/>
          </a:stretch>
        </p:blipFill>
        <p:spPr>
          <a:xfrm rot="10800000">
            <a:off x="1709425" y="335451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2" name="Picture 2">
            <a:extLst>
              <a:ext uri="{FF2B5EF4-FFF2-40B4-BE49-F238E27FC236}">
                <a16:creationId xmlns:a16="http://schemas.microsoft.com/office/drawing/2014/main" id="{93EA4E99-AF85-4FFD-AF51-874BA8BB6DE1}"/>
              </a:ext>
            </a:extLst>
          </p:cNvPr>
          <p:cNvPicPr>
            <a:picLocks noChangeAspect="1"/>
          </p:cNvPicPr>
          <p:nvPr/>
        </p:nvPicPr>
        <p:blipFill>
          <a:blip r:embed="rId4"/>
          <a:stretch>
            <a:fillRect/>
          </a:stretch>
        </p:blipFill>
        <p:spPr>
          <a:xfrm>
            <a:off x="69057" y="119063"/>
            <a:ext cx="485775" cy="485775"/>
          </a:xfrm>
          <a:prstGeom prst="rect">
            <a:avLst/>
          </a:prstGeom>
        </p:spPr>
      </p:pic>
      <p:sp>
        <p:nvSpPr>
          <p:cNvPr id="45" name="SKEDE…">
            <a:extLst>
              <a:ext uri="{FF2B5EF4-FFF2-40B4-BE49-F238E27FC236}">
                <a16:creationId xmlns:a16="http://schemas.microsoft.com/office/drawing/2014/main" id="{3193A41D-5220-409C-A03B-98791DFCECD1}"/>
              </a:ext>
            </a:extLst>
          </p:cNvPr>
          <p:cNvSpPr txBox="1"/>
          <p:nvPr/>
        </p:nvSpPr>
        <p:spPr>
          <a:xfrm>
            <a:off x="3627631" y="398242"/>
            <a:ext cx="3069059" cy="210635"/>
          </a:xfrm>
          <a:prstGeom prst="rect">
            <a:avLst/>
          </a:prstGeom>
          <a:ln w="25400">
            <a:solidFill>
              <a:srgbClr val="000000"/>
            </a:solid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PRINCIP – Jag driver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eller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passar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framför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medspelare</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7" name="SKEDE…">
            <a:extLst>
              <a:ext uri="{FF2B5EF4-FFF2-40B4-BE49-F238E27FC236}">
                <a16:creationId xmlns:a16="http://schemas.microsoft.com/office/drawing/2014/main" id="{02F1B8A4-6753-428D-A9F4-64B0053EF5F5}"/>
              </a:ext>
            </a:extLst>
          </p:cNvPr>
          <p:cNvSpPr txBox="1"/>
          <p:nvPr/>
        </p:nvSpPr>
        <p:spPr>
          <a:xfrm>
            <a:off x="6736879" y="187324"/>
            <a:ext cx="5254991" cy="210635"/>
          </a:xfrm>
          <a:prstGeom prst="rect">
            <a:avLst/>
          </a:prstGeom>
          <a:ln w="25400">
            <a:solidFill>
              <a:srgbClr val="000000"/>
            </a:solid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TEKNISK BAS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Driva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ett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steg</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touch)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dribbla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finta</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8" name="SKEDE…">
            <a:extLst>
              <a:ext uri="{FF2B5EF4-FFF2-40B4-BE49-F238E27FC236}">
                <a16:creationId xmlns:a16="http://schemas.microsoft.com/office/drawing/2014/main" id="{15A2D15F-380B-43D2-8335-C303D3488E14}"/>
              </a:ext>
            </a:extLst>
          </p:cNvPr>
          <p:cNvSpPr txBox="1"/>
          <p:nvPr/>
        </p:nvSpPr>
        <p:spPr>
          <a:xfrm>
            <a:off x="6705130" y="420282"/>
            <a:ext cx="5286741" cy="210635"/>
          </a:xfrm>
          <a:prstGeom prst="rect">
            <a:avLst/>
          </a:prstGeom>
          <a:ln w="25400">
            <a:solidFill>
              <a:srgbClr val="0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TAKTISK BAS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driva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diagonalt</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eller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diagonal,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springa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bakom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ryggen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motståndare</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spelare</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utan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boll)</a:t>
            </a:r>
          </a:p>
        </p:txBody>
      </p:sp>
      <p:pic>
        <p:nvPicPr>
          <p:cNvPr id="49" name="Bild" descr="Bild">
            <a:extLst>
              <a:ext uri="{FF2B5EF4-FFF2-40B4-BE49-F238E27FC236}">
                <a16:creationId xmlns:a16="http://schemas.microsoft.com/office/drawing/2014/main" id="{B03DBC82-B1E1-49D5-B0F7-3959F92E75F2}"/>
              </a:ext>
            </a:extLst>
          </p:cNvPr>
          <p:cNvPicPr>
            <a:picLocks noChangeAspect="1"/>
          </p:cNvPicPr>
          <p:nvPr/>
        </p:nvPicPr>
        <p:blipFill rotWithShape="1">
          <a:blip r:embed="rId2"/>
          <a:srcRect l="-254" t="1149" r="2157" b="49343"/>
          <a:stretch/>
        </p:blipFill>
        <p:spPr>
          <a:xfrm>
            <a:off x="3987210" y="1014742"/>
            <a:ext cx="3269289" cy="2563944"/>
          </a:xfrm>
          <a:prstGeom prst="rect">
            <a:avLst/>
          </a:prstGeom>
          <a:ln w="12700">
            <a:miter lim="400000"/>
          </a:ln>
        </p:spPr>
      </p:pic>
      <p:sp>
        <p:nvSpPr>
          <p:cNvPr id="50" name="1">
            <a:extLst>
              <a:ext uri="{FF2B5EF4-FFF2-40B4-BE49-F238E27FC236}">
                <a16:creationId xmlns:a16="http://schemas.microsoft.com/office/drawing/2014/main" id="{07AEFC85-335B-44D0-9D57-C8A73C8441BD}"/>
              </a:ext>
            </a:extLst>
          </p:cNvPr>
          <p:cNvSpPr txBox="1"/>
          <p:nvPr/>
        </p:nvSpPr>
        <p:spPr>
          <a:xfrm>
            <a:off x="4110472" y="1126233"/>
            <a:ext cx="368999"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solidFill>
                <a:effectLst/>
                <a:uLnTx/>
                <a:uFillTx/>
                <a:latin typeface="Daytona"/>
                <a:sym typeface="DIF Display"/>
              </a:rPr>
              <a:t>2</a:t>
            </a:r>
          </a:p>
        </p:txBody>
      </p:sp>
      <p:sp>
        <p:nvSpPr>
          <p:cNvPr id="51" name="Rektangel">
            <a:extLst>
              <a:ext uri="{FF2B5EF4-FFF2-40B4-BE49-F238E27FC236}">
                <a16:creationId xmlns:a16="http://schemas.microsoft.com/office/drawing/2014/main" id="{EB542A0D-0378-47DB-9308-AC6B81A515F1}"/>
              </a:ext>
            </a:extLst>
          </p:cNvPr>
          <p:cNvSpPr/>
          <p:nvPr/>
        </p:nvSpPr>
        <p:spPr>
          <a:xfrm rot="16200000" flipH="1">
            <a:off x="4395897" y="1244077"/>
            <a:ext cx="2459850" cy="2141735"/>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54" name="17:00 FÖRBEREDELSETRÄNING…">
            <a:extLst>
              <a:ext uri="{FF2B5EF4-FFF2-40B4-BE49-F238E27FC236}">
                <a16:creationId xmlns:a16="http://schemas.microsoft.com/office/drawing/2014/main" id="{A8EA779F-409B-49F1-9929-23B97389E156}"/>
              </a:ext>
            </a:extLst>
          </p:cNvPr>
          <p:cNvSpPr txBox="1"/>
          <p:nvPr/>
        </p:nvSpPr>
        <p:spPr>
          <a:xfrm>
            <a:off x="4113394" y="3653359"/>
            <a:ext cx="2957258" cy="2785378"/>
          </a:xfrm>
          <a:prstGeom prst="rect">
            <a:avLst/>
          </a:prstGeom>
          <a:ln w="57150">
            <a:noFill/>
            <a:prstDash val="sysDot"/>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HUVUDDEL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17.15 – End-zone game</a:t>
            </a: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driva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I endzone</a:t>
            </a: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a:t>
            </a:r>
            <a:endParaRPr kumimoji="0" lang="en-US" sz="85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anfallande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motsatt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end-zone</a:t>
            </a: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positionslöst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möjligt</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Speltid</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spelregler</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2-3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minuter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per match</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Ingen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försvarare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endzone</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VARIATION</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Anfallande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om de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I endzone,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medspelaren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tar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emot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vänta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endzone</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Lägg</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konmål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båda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endzonelinjerna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(ca 3 meter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breda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driva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igenom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pic>
        <p:nvPicPr>
          <p:cNvPr id="55" name="Bild" descr="Bild">
            <a:extLst>
              <a:ext uri="{FF2B5EF4-FFF2-40B4-BE49-F238E27FC236}">
                <a16:creationId xmlns:a16="http://schemas.microsoft.com/office/drawing/2014/main" id="{07E46F36-6C5D-4885-ACCF-E147652A9211}"/>
              </a:ext>
            </a:extLst>
          </p:cNvPr>
          <p:cNvPicPr>
            <a:picLocks noChangeAspect="1"/>
          </p:cNvPicPr>
          <p:nvPr/>
        </p:nvPicPr>
        <p:blipFill rotWithShape="1">
          <a:blip r:embed="rId2"/>
          <a:srcRect l="-254" t="1149" r="2157" b="49343"/>
          <a:stretch/>
        </p:blipFill>
        <p:spPr>
          <a:xfrm>
            <a:off x="8007603" y="1034635"/>
            <a:ext cx="3269289" cy="2563944"/>
          </a:xfrm>
          <a:prstGeom prst="rect">
            <a:avLst/>
          </a:prstGeom>
          <a:ln w="12700">
            <a:miter lim="400000"/>
          </a:ln>
        </p:spPr>
      </p:pic>
      <p:sp>
        <p:nvSpPr>
          <p:cNvPr id="56" name="Rektangel">
            <a:extLst>
              <a:ext uri="{FF2B5EF4-FFF2-40B4-BE49-F238E27FC236}">
                <a16:creationId xmlns:a16="http://schemas.microsoft.com/office/drawing/2014/main" id="{6B0E4770-1D5A-42D8-8F70-9F83CC7E827E}"/>
              </a:ext>
            </a:extLst>
          </p:cNvPr>
          <p:cNvSpPr/>
          <p:nvPr/>
        </p:nvSpPr>
        <p:spPr>
          <a:xfrm rot="16200000" flipH="1">
            <a:off x="8430518" y="1297730"/>
            <a:ext cx="2469496" cy="2103153"/>
          </a:xfrm>
          <a:prstGeom prst="rect">
            <a:avLst/>
          </a:prstGeom>
          <a:solidFill>
            <a:schemeClr val="accent3">
              <a:alpha val="20000"/>
            </a:schemeClr>
          </a:solidFill>
          <a:ln w="28575">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57" name="Bild" descr="Bild">
            <a:extLst>
              <a:ext uri="{FF2B5EF4-FFF2-40B4-BE49-F238E27FC236}">
                <a16:creationId xmlns:a16="http://schemas.microsoft.com/office/drawing/2014/main" id="{998ACA28-1958-4A2C-A456-AAB37C5F6E1E}"/>
              </a:ext>
            </a:extLst>
          </p:cNvPr>
          <p:cNvPicPr>
            <a:picLocks noChangeAspect="1"/>
          </p:cNvPicPr>
          <p:nvPr/>
        </p:nvPicPr>
        <p:blipFill>
          <a:blip r:embed="rId3"/>
          <a:srcRect l="24529" t="35627" r="24623" b="38202"/>
          <a:stretch>
            <a:fillRect/>
          </a:stretch>
        </p:blipFill>
        <p:spPr>
          <a:xfrm>
            <a:off x="9473987" y="92719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58" name="Bild" descr="Bild">
            <a:extLst>
              <a:ext uri="{FF2B5EF4-FFF2-40B4-BE49-F238E27FC236}">
                <a16:creationId xmlns:a16="http://schemas.microsoft.com/office/drawing/2014/main" id="{A16BAD7B-5E19-45DB-B505-3CCE84210367}"/>
              </a:ext>
            </a:extLst>
          </p:cNvPr>
          <p:cNvPicPr>
            <a:picLocks noChangeAspect="1"/>
          </p:cNvPicPr>
          <p:nvPr/>
        </p:nvPicPr>
        <p:blipFill>
          <a:blip r:embed="rId3"/>
          <a:srcRect l="24529" t="35627" r="24623" b="38202"/>
          <a:stretch>
            <a:fillRect/>
          </a:stretch>
        </p:blipFill>
        <p:spPr>
          <a:xfrm rot="10800000">
            <a:off x="9473987" y="3394304"/>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59" name="Triangel">
            <a:extLst>
              <a:ext uri="{FF2B5EF4-FFF2-40B4-BE49-F238E27FC236}">
                <a16:creationId xmlns:a16="http://schemas.microsoft.com/office/drawing/2014/main" id="{22B54297-666F-4D5F-84F5-501A99714B2F}"/>
              </a:ext>
            </a:extLst>
          </p:cNvPr>
          <p:cNvSpPr/>
          <p:nvPr/>
        </p:nvSpPr>
        <p:spPr>
          <a:xfrm>
            <a:off x="919332" y="2761594"/>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0" name="Triangel">
            <a:extLst>
              <a:ext uri="{FF2B5EF4-FFF2-40B4-BE49-F238E27FC236}">
                <a16:creationId xmlns:a16="http://schemas.microsoft.com/office/drawing/2014/main" id="{5169C345-8C5B-400F-9504-41B5DA1C399A}"/>
              </a:ext>
            </a:extLst>
          </p:cNvPr>
          <p:cNvSpPr/>
          <p:nvPr/>
        </p:nvSpPr>
        <p:spPr>
          <a:xfrm>
            <a:off x="2768026" y="1762313"/>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1" name="Triangel">
            <a:extLst>
              <a:ext uri="{FF2B5EF4-FFF2-40B4-BE49-F238E27FC236}">
                <a16:creationId xmlns:a16="http://schemas.microsoft.com/office/drawing/2014/main" id="{528033EB-02C1-4570-817B-093ED9DECBB0}"/>
              </a:ext>
            </a:extLst>
          </p:cNvPr>
          <p:cNvSpPr/>
          <p:nvPr/>
        </p:nvSpPr>
        <p:spPr>
          <a:xfrm>
            <a:off x="921020" y="1734582"/>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3" name="17:00 FÖRBEREDELSETRÄNING…">
            <a:extLst>
              <a:ext uri="{FF2B5EF4-FFF2-40B4-BE49-F238E27FC236}">
                <a16:creationId xmlns:a16="http://schemas.microsoft.com/office/drawing/2014/main" id="{33760315-D841-4931-9B4B-E8E35F900137}"/>
              </a:ext>
            </a:extLst>
          </p:cNvPr>
          <p:cNvSpPr txBox="1"/>
          <p:nvPr/>
        </p:nvSpPr>
        <p:spPr>
          <a:xfrm>
            <a:off x="8226620" y="3663978"/>
            <a:ext cx="3691060" cy="2523768"/>
          </a:xfrm>
          <a:prstGeom prst="rect">
            <a:avLst/>
          </a:prstGeom>
          <a:ln w="57150">
            <a:noFill/>
            <a:prstDash val="sysDot"/>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SPELDEL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17.35 -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Kontringsmatch</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Två</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lag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spelar</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ett</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lag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vilar</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består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3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utespelare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målvakt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från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vilande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står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samlar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bollar</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a:t>
            </a:r>
            <a:endParaRPr kumimoji="0" lang="en-US" sz="85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planhalvan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den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planhalvan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Speltid</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85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spelregler</a:t>
            </a: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- 2 min per match</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Varje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matcher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innan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man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förutom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första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matchen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Tränare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gjorde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det lag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hade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Variera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vem</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du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Om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tränare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in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planhalvan</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anfallande</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85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planhalvan</a:t>
            </a:r>
            <a:endParaRPr kumimoji="0" lang="en-US" sz="85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grpSp>
        <p:nvGrpSpPr>
          <p:cNvPr id="147" name="Gruppera"/>
          <p:cNvGrpSpPr/>
          <p:nvPr/>
        </p:nvGrpSpPr>
        <p:grpSpPr>
          <a:xfrm>
            <a:off x="4238789" y="2066326"/>
            <a:ext cx="105525" cy="105525"/>
            <a:chOff x="0" y="0"/>
            <a:chExt cx="211049" cy="211049"/>
          </a:xfrm>
        </p:grpSpPr>
        <p:sp>
          <p:nvSpPr>
            <p:cNvPr id="145" name="Oval"/>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6" name="Fotboll"/>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4" name="Gruppera">
            <a:extLst>
              <a:ext uri="{FF2B5EF4-FFF2-40B4-BE49-F238E27FC236}">
                <a16:creationId xmlns:a16="http://schemas.microsoft.com/office/drawing/2014/main" id="{108586DF-4771-4564-A7AE-7B2BA738B8F9}"/>
              </a:ext>
            </a:extLst>
          </p:cNvPr>
          <p:cNvGrpSpPr/>
          <p:nvPr/>
        </p:nvGrpSpPr>
        <p:grpSpPr>
          <a:xfrm>
            <a:off x="4239633" y="2229095"/>
            <a:ext cx="105526" cy="105526"/>
            <a:chOff x="0" y="0"/>
            <a:chExt cx="211050" cy="211050"/>
          </a:xfrm>
        </p:grpSpPr>
        <p:sp>
          <p:nvSpPr>
            <p:cNvPr id="75" name="Oval">
              <a:extLst>
                <a:ext uri="{FF2B5EF4-FFF2-40B4-BE49-F238E27FC236}">
                  <a16:creationId xmlns:a16="http://schemas.microsoft.com/office/drawing/2014/main" id="{BB0686B8-E356-416F-8F71-99577F16323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6" name="Fotboll">
              <a:extLst>
                <a:ext uri="{FF2B5EF4-FFF2-40B4-BE49-F238E27FC236}">
                  <a16:creationId xmlns:a16="http://schemas.microsoft.com/office/drawing/2014/main" id="{9AFF51B9-025A-4EB6-B74F-C47CF991A678}"/>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7" name="Gruppera">
            <a:extLst>
              <a:ext uri="{FF2B5EF4-FFF2-40B4-BE49-F238E27FC236}">
                <a16:creationId xmlns:a16="http://schemas.microsoft.com/office/drawing/2014/main" id="{6F5C6C1E-E769-4AA8-825F-2884650A0304}"/>
              </a:ext>
            </a:extLst>
          </p:cNvPr>
          <p:cNvGrpSpPr/>
          <p:nvPr/>
        </p:nvGrpSpPr>
        <p:grpSpPr>
          <a:xfrm>
            <a:off x="4240476" y="2420439"/>
            <a:ext cx="105526" cy="105526"/>
            <a:chOff x="0" y="0"/>
            <a:chExt cx="211050" cy="211050"/>
          </a:xfrm>
        </p:grpSpPr>
        <p:sp>
          <p:nvSpPr>
            <p:cNvPr id="78" name="Oval">
              <a:extLst>
                <a:ext uri="{FF2B5EF4-FFF2-40B4-BE49-F238E27FC236}">
                  <a16:creationId xmlns:a16="http://schemas.microsoft.com/office/drawing/2014/main" id="{BA3D22DC-FA0C-47E1-94C2-19C8FC7B5D7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9" name="Fotboll">
              <a:extLst>
                <a:ext uri="{FF2B5EF4-FFF2-40B4-BE49-F238E27FC236}">
                  <a16:creationId xmlns:a16="http://schemas.microsoft.com/office/drawing/2014/main" id="{CE0DC0CE-DB5C-4176-8890-1B9565DC476B}"/>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80" name="Gruppera">
            <a:extLst>
              <a:ext uri="{FF2B5EF4-FFF2-40B4-BE49-F238E27FC236}">
                <a16:creationId xmlns:a16="http://schemas.microsoft.com/office/drawing/2014/main" id="{24C1FB3B-5E29-42AF-A97F-BE16CCCAFBA3}"/>
              </a:ext>
            </a:extLst>
          </p:cNvPr>
          <p:cNvGrpSpPr/>
          <p:nvPr/>
        </p:nvGrpSpPr>
        <p:grpSpPr>
          <a:xfrm>
            <a:off x="4241320" y="2611782"/>
            <a:ext cx="105526" cy="105526"/>
            <a:chOff x="0" y="0"/>
            <a:chExt cx="211050" cy="211050"/>
          </a:xfrm>
        </p:grpSpPr>
        <p:sp>
          <p:nvSpPr>
            <p:cNvPr id="81" name="Oval">
              <a:extLst>
                <a:ext uri="{FF2B5EF4-FFF2-40B4-BE49-F238E27FC236}">
                  <a16:creationId xmlns:a16="http://schemas.microsoft.com/office/drawing/2014/main" id="{A971ED2B-31EA-4ED6-B954-E8E0F07215C0}"/>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2" name="Fotboll">
              <a:extLst>
                <a:ext uri="{FF2B5EF4-FFF2-40B4-BE49-F238E27FC236}">
                  <a16:creationId xmlns:a16="http://schemas.microsoft.com/office/drawing/2014/main" id="{9DA1DF01-0FEF-4136-B284-81E8DE97F23A}"/>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3" name="MV">
            <a:extLst>
              <a:ext uri="{FF2B5EF4-FFF2-40B4-BE49-F238E27FC236}">
                <a16:creationId xmlns:a16="http://schemas.microsoft.com/office/drawing/2014/main" id="{7478E81C-94E1-4184-BCDB-0C4F706EA5BF}"/>
              </a:ext>
            </a:extLst>
          </p:cNvPr>
          <p:cNvSpPr txBox="1"/>
          <p:nvPr/>
        </p:nvSpPr>
        <p:spPr>
          <a:xfrm>
            <a:off x="4085181" y="1831737"/>
            <a:ext cx="261291" cy="2414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2200"/>
            </a:lvl1pPr>
          </a:lstStyle>
          <a:p>
            <a:pPr marL="0" marR="0" lvl="0" indent="0" algn="ctr" defTabSz="410766" rtl="0" eaLnBrk="1" fontAlgn="auto" latinLnBrk="0" hangingPunct="0">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Helvetica Neue"/>
                <a:sym typeface="Helvetica Neue"/>
              </a:rPr>
              <a:t>TR</a:t>
            </a:r>
          </a:p>
        </p:txBody>
      </p:sp>
      <p:sp>
        <p:nvSpPr>
          <p:cNvPr id="64" name="Cirkel">
            <a:extLst>
              <a:ext uri="{FF2B5EF4-FFF2-40B4-BE49-F238E27FC236}">
                <a16:creationId xmlns:a16="http://schemas.microsoft.com/office/drawing/2014/main" id="{8C4B49F5-84ED-45EA-9FFB-E0573F7932A2}"/>
              </a:ext>
            </a:extLst>
          </p:cNvPr>
          <p:cNvSpPr/>
          <p:nvPr/>
        </p:nvSpPr>
        <p:spPr>
          <a:xfrm>
            <a:off x="6382385" y="158737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5" name="Cirkel">
            <a:extLst>
              <a:ext uri="{FF2B5EF4-FFF2-40B4-BE49-F238E27FC236}">
                <a16:creationId xmlns:a16="http://schemas.microsoft.com/office/drawing/2014/main" id="{6706FF70-85E4-4D38-8D23-699220E2C43F}"/>
              </a:ext>
            </a:extLst>
          </p:cNvPr>
          <p:cNvSpPr/>
          <p:nvPr/>
        </p:nvSpPr>
        <p:spPr>
          <a:xfrm>
            <a:off x="5624204" y="2119089"/>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7" name="Cirkel">
            <a:extLst>
              <a:ext uri="{FF2B5EF4-FFF2-40B4-BE49-F238E27FC236}">
                <a16:creationId xmlns:a16="http://schemas.microsoft.com/office/drawing/2014/main" id="{132A0F71-94B7-45F0-80DF-A1FA1D1698DA}"/>
              </a:ext>
            </a:extLst>
          </p:cNvPr>
          <p:cNvSpPr/>
          <p:nvPr/>
        </p:nvSpPr>
        <p:spPr>
          <a:xfrm>
            <a:off x="5872174" y="2830520"/>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7" name="Cirkel">
            <a:extLst>
              <a:ext uri="{FF2B5EF4-FFF2-40B4-BE49-F238E27FC236}">
                <a16:creationId xmlns:a16="http://schemas.microsoft.com/office/drawing/2014/main" id="{7D125F14-B833-47A7-A350-36DD34867C0D}"/>
              </a:ext>
            </a:extLst>
          </p:cNvPr>
          <p:cNvSpPr/>
          <p:nvPr/>
        </p:nvSpPr>
        <p:spPr>
          <a:xfrm>
            <a:off x="4924684" y="1775183"/>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1" name="Cirkel">
            <a:extLst>
              <a:ext uri="{FF2B5EF4-FFF2-40B4-BE49-F238E27FC236}">
                <a16:creationId xmlns:a16="http://schemas.microsoft.com/office/drawing/2014/main" id="{19AA457C-BB3D-40F5-AE08-B09B61BE7B36}"/>
              </a:ext>
            </a:extLst>
          </p:cNvPr>
          <p:cNvSpPr/>
          <p:nvPr/>
        </p:nvSpPr>
        <p:spPr>
          <a:xfrm>
            <a:off x="5744056" y="1655045"/>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2" name="Cirkel">
            <a:extLst>
              <a:ext uri="{FF2B5EF4-FFF2-40B4-BE49-F238E27FC236}">
                <a16:creationId xmlns:a16="http://schemas.microsoft.com/office/drawing/2014/main" id="{19AA457C-BB3D-40F5-AE08-B09B61BE7B36}"/>
              </a:ext>
            </a:extLst>
          </p:cNvPr>
          <p:cNvSpPr/>
          <p:nvPr/>
        </p:nvSpPr>
        <p:spPr>
          <a:xfrm>
            <a:off x="6338912" y="2349306"/>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5" name="Cirkel">
            <a:extLst>
              <a:ext uri="{FF2B5EF4-FFF2-40B4-BE49-F238E27FC236}">
                <a16:creationId xmlns:a16="http://schemas.microsoft.com/office/drawing/2014/main" id="{6661AA2D-90B1-4A2D-9EB4-E8A69564D195}"/>
              </a:ext>
            </a:extLst>
          </p:cNvPr>
          <p:cNvSpPr/>
          <p:nvPr/>
        </p:nvSpPr>
        <p:spPr>
          <a:xfrm>
            <a:off x="8957514" y="2016704"/>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6" name="Cirkel">
            <a:extLst>
              <a:ext uri="{FF2B5EF4-FFF2-40B4-BE49-F238E27FC236}">
                <a16:creationId xmlns:a16="http://schemas.microsoft.com/office/drawing/2014/main" id="{5CCCC499-ABD4-4855-8D64-D392F258C344}"/>
              </a:ext>
            </a:extLst>
          </p:cNvPr>
          <p:cNvSpPr/>
          <p:nvPr/>
        </p:nvSpPr>
        <p:spPr>
          <a:xfrm>
            <a:off x="10282333" y="2655723"/>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7" name="Cirkel">
            <a:extLst>
              <a:ext uri="{FF2B5EF4-FFF2-40B4-BE49-F238E27FC236}">
                <a16:creationId xmlns:a16="http://schemas.microsoft.com/office/drawing/2014/main" id="{4CFCB579-7731-47DF-AD95-357A44B00FD3}"/>
              </a:ext>
            </a:extLst>
          </p:cNvPr>
          <p:cNvSpPr/>
          <p:nvPr/>
        </p:nvSpPr>
        <p:spPr>
          <a:xfrm>
            <a:off x="8959202" y="307566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9" name="Cirkel">
            <a:extLst>
              <a:ext uri="{FF2B5EF4-FFF2-40B4-BE49-F238E27FC236}">
                <a16:creationId xmlns:a16="http://schemas.microsoft.com/office/drawing/2014/main" id="{7352E5FA-2452-4F23-AF7E-1BDE453B3B80}"/>
              </a:ext>
            </a:extLst>
          </p:cNvPr>
          <p:cNvSpPr/>
          <p:nvPr/>
        </p:nvSpPr>
        <p:spPr>
          <a:xfrm>
            <a:off x="9199558" y="253850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0" name="Cirkel">
            <a:extLst>
              <a:ext uri="{FF2B5EF4-FFF2-40B4-BE49-F238E27FC236}">
                <a16:creationId xmlns:a16="http://schemas.microsoft.com/office/drawing/2014/main" id="{4FF5C36B-9EB6-422B-9E13-1005EFA685D1}"/>
              </a:ext>
            </a:extLst>
          </p:cNvPr>
          <p:cNvSpPr/>
          <p:nvPr/>
        </p:nvSpPr>
        <p:spPr>
          <a:xfrm>
            <a:off x="9924302" y="1691621"/>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1" name="Cirkel">
            <a:extLst>
              <a:ext uri="{FF2B5EF4-FFF2-40B4-BE49-F238E27FC236}">
                <a16:creationId xmlns:a16="http://schemas.microsoft.com/office/drawing/2014/main" id="{D8EC1EA4-BB24-4609-BFA1-EF252CA6BE74}"/>
              </a:ext>
            </a:extLst>
          </p:cNvPr>
          <p:cNvSpPr/>
          <p:nvPr/>
        </p:nvSpPr>
        <p:spPr>
          <a:xfrm>
            <a:off x="10087070" y="2787840"/>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3" name="Cirkel">
            <a:extLst>
              <a:ext uri="{FF2B5EF4-FFF2-40B4-BE49-F238E27FC236}">
                <a16:creationId xmlns:a16="http://schemas.microsoft.com/office/drawing/2014/main" id="{FCBB693E-D36E-40E3-A16B-AF77F9763004}"/>
              </a:ext>
            </a:extLst>
          </p:cNvPr>
          <p:cNvSpPr/>
          <p:nvPr/>
        </p:nvSpPr>
        <p:spPr>
          <a:xfrm>
            <a:off x="9577483" y="1131723"/>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4" name="Cirkel">
            <a:extLst>
              <a:ext uri="{FF2B5EF4-FFF2-40B4-BE49-F238E27FC236}">
                <a16:creationId xmlns:a16="http://schemas.microsoft.com/office/drawing/2014/main" id="{4390838E-053A-4988-8405-A33AC1317B88}"/>
              </a:ext>
            </a:extLst>
          </p:cNvPr>
          <p:cNvSpPr/>
          <p:nvPr/>
        </p:nvSpPr>
        <p:spPr>
          <a:xfrm>
            <a:off x="9549751" y="3266166"/>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5" name="Cirkel">
            <a:extLst>
              <a:ext uri="{FF2B5EF4-FFF2-40B4-BE49-F238E27FC236}">
                <a16:creationId xmlns:a16="http://schemas.microsoft.com/office/drawing/2014/main" id="{1F974E2B-8FEB-4774-85AF-2AD3B90DABB1}"/>
              </a:ext>
            </a:extLst>
          </p:cNvPr>
          <p:cNvSpPr/>
          <p:nvPr/>
        </p:nvSpPr>
        <p:spPr>
          <a:xfrm>
            <a:off x="8226620" y="1962085"/>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09" name="Gruppera">
            <a:extLst>
              <a:ext uri="{FF2B5EF4-FFF2-40B4-BE49-F238E27FC236}">
                <a16:creationId xmlns:a16="http://schemas.microsoft.com/office/drawing/2014/main" id="{4205E62B-2FE2-4769-9C16-BA039C11764D}"/>
              </a:ext>
            </a:extLst>
          </p:cNvPr>
          <p:cNvGrpSpPr/>
          <p:nvPr/>
        </p:nvGrpSpPr>
        <p:grpSpPr>
          <a:xfrm>
            <a:off x="10147664" y="2660251"/>
            <a:ext cx="105526" cy="105526"/>
            <a:chOff x="0" y="0"/>
            <a:chExt cx="211050" cy="211050"/>
          </a:xfrm>
        </p:grpSpPr>
        <p:sp>
          <p:nvSpPr>
            <p:cNvPr id="110" name="Oval">
              <a:extLst>
                <a:ext uri="{FF2B5EF4-FFF2-40B4-BE49-F238E27FC236}">
                  <a16:creationId xmlns:a16="http://schemas.microsoft.com/office/drawing/2014/main" id="{D5C693B2-2B5F-41D5-AF70-36D1113FACB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1" name="Fotboll">
              <a:extLst>
                <a:ext uri="{FF2B5EF4-FFF2-40B4-BE49-F238E27FC236}">
                  <a16:creationId xmlns:a16="http://schemas.microsoft.com/office/drawing/2014/main" id="{C5A12C68-EBD7-4F5E-8A46-E8B21BB4473C}"/>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cxnSp>
        <p:nvCxnSpPr>
          <p:cNvPr id="7" name="Straight Arrow Connector 6">
            <a:extLst>
              <a:ext uri="{FF2B5EF4-FFF2-40B4-BE49-F238E27FC236}">
                <a16:creationId xmlns:a16="http://schemas.microsoft.com/office/drawing/2014/main" id="{20863923-E013-4343-B9FD-4DF8F12D9F06}"/>
              </a:ext>
            </a:extLst>
          </p:cNvPr>
          <p:cNvCxnSpPr/>
          <p:nvPr/>
        </p:nvCxnSpPr>
        <p:spPr>
          <a:xfrm flipH="1" flipV="1">
            <a:off x="9968272" y="1830553"/>
            <a:ext cx="207753" cy="818790"/>
          </a:xfrm>
          <a:prstGeom prst="straightConnector1">
            <a:avLst/>
          </a:prstGeom>
          <a:noFill/>
          <a:ln w="5715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grpSp>
        <p:nvGrpSpPr>
          <p:cNvPr id="113" name="Gruppera">
            <a:extLst>
              <a:ext uri="{FF2B5EF4-FFF2-40B4-BE49-F238E27FC236}">
                <a16:creationId xmlns:a16="http://schemas.microsoft.com/office/drawing/2014/main" id="{2D9E04C8-015A-4BDF-9EF0-D4B71DC1CF39}"/>
              </a:ext>
            </a:extLst>
          </p:cNvPr>
          <p:cNvGrpSpPr/>
          <p:nvPr/>
        </p:nvGrpSpPr>
        <p:grpSpPr>
          <a:xfrm>
            <a:off x="4241320" y="2611782"/>
            <a:ext cx="105526" cy="105526"/>
            <a:chOff x="8482639" y="5223564"/>
            <a:chExt cx="211050" cy="211050"/>
          </a:xfrm>
        </p:grpSpPr>
        <p:sp>
          <p:nvSpPr>
            <p:cNvPr id="114" name="Oval">
              <a:extLst>
                <a:ext uri="{FF2B5EF4-FFF2-40B4-BE49-F238E27FC236}">
                  <a16:creationId xmlns:a16="http://schemas.microsoft.com/office/drawing/2014/main" id="{3911D2E7-0049-4A44-912C-216D9F9A0580}"/>
                </a:ext>
              </a:extLst>
            </p:cNvPr>
            <p:cNvSpPr/>
            <p:nvPr/>
          </p:nvSpPr>
          <p:spPr>
            <a:xfrm>
              <a:off x="8482639" y="5227997"/>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5" name="Fotboll">
              <a:extLst>
                <a:ext uri="{FF2B5EF4-FFF2-40B4-BE49-F238E27FC236}">
                  <a16:creationId xmlns:a16="http://schemas.microsoft.com/office/drawing/2014/main" id="{7DF27BB0-41DF-44E1-B88A-D23CBA725DB0}"/>
                </a:ext>
              </a:extLst>
            </p:cNvPr>
            <p:cNvSpPr/>
            <p:nvPr/>
          </p:nvSpPr>
          <p:spPr>
            <a:xfrm>
              <a:off x="8482639" y="5223564"/>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4" name="Linje">
            <a:extLst>
              <a:ext uri="{FF2B5EF4-FFF2-40B4-BE49-F238E27FC236}">
                <a16:creationId xmlns:a16="http://schemas.microsoft.com/office/drawing/2014/main" id="{78592345-C27A-9C82-E0CB-C96EAFE220A0}"/>
              </a:ext>
            </a:extLst>
          </p:cNvPr>
          <p:cNvSpPr/>
          <p:nvPr/>
        </p:nvSpPr>
        <p:spPr>
          <a:xfrm flipH="1">
            <a:off x="8621914" y="2339937"/>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8" name="Linje">
            <a:extLst>
              <a:ext uri="{FF2B5EF4-FFF2-40B4-BE49-F238E27FC236}">
                <a16:creationId xmlns:a16="http://schemas.microsoft.com/office/drawing/2014/main" id="{D67617E0-68F6-66E1-BB1D-83E396B50362}"/>
              </a:ext>
            </a:extLst>
          </p:cNvPr>
          <p:cNvSpPr/>
          <p:nvPr/>
        </p:nvSpPr>
        <p:spPr>
          <a:xfrm flipH="1">
            <a:off x="4571152" y="1461891"/>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9" name="Linje">
            <a:extLst>
              <a:ext uri="{FF2B5EF4-FFF2-40B4-BE49-F238E27FC236}">
                <a16:creationId xmlns:a16="http://schemas.microsoft.com/office/drawing/2014/main" id="{8260C450-AAD7-5550-D505-6BE799DACAB9}"/>
              </a:ext>
            </a:extLst>
          </p:cNvPr>
          <p:cNvSpPr/>
          <p:nvPr/>
        </p:nvSpPr>
        <p:spPr>
          <a:xfrm flipH="1">
            <a:off x="4554954" y="3146743"/>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90" name="Gruppera">
            <a:extLst>
              <a:ext uri="{FF2B5EF4-FFF2-40B4-BE49-F238E27FC236}">
                <a16:creationId xmlns:a16="http://schemas.microsoft.com/office/drawing/2014/main" id="{B617EA22-21E6-B1AB-0EDF-947554CF412A}"/>
              </a:ext>
            </a:extLst>
          </p:cNvPr>
          <p:cNvGrpSpPr/>
          <p:nvPr/>
        </p:nvGrpSpPr>
        <p:grpSpPr>
          <a:xfrm>
            <a:off x="6268921" y="1520139"/>
            <a:ext cx="105526" cy="105526"/>
            <a:chOff x="8482639" y="5223564"/>
            <a:chExt cx="211050" cy="211050"/>
          </a:xfrm>
        </p:grpSpPr>
        <p:sp>
          <p:nvSpPr>
            <p:cNvPr id="94" name="Oval">
              <a:extLst>
                <a:ext uri="{FF2B5EF4-FFF2-40B4-BE49-F238E27FC236}">
                  <a16:creationId xmlns:a16="http://schemas.microsoft.com/office/drawing/2014/main" id="{F439AE80-726B-92BE-7F2C-BFCC2C46EB14}"/>
                </a:ext>
              </a:extLst>
            </p:cNvPr>
            <p:cNvSpPr/>
            <p:nvPr/>
          </p:nvSpPr>
          <p:spPr>
            <a:xfrm>
              <a:off x="8482639" y="5227997"/>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8" name="Fotboll">
              <a:extLst>
                <a:ext uri="{FF2B5EF4-FFF2-40B4-BE49-F238E27FC236}">
                  <a16:creationId xmlns:a16="http://schemas.microsoft.com/office/drawing/2014/main" id="{DC873720-4FB3-C569-A747-535984795E75}"/>
                </a:ext>
              </a:extLst>
            </p:cNvPr>
            <p:cNvSpPr/>
            <p:nvPr/>
          </p:nvSpPr>
          <p:spPr>
            <a:xfrm>
              <a:off x="8482639" y="5223564"/>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Tree>
    <p:extLst>
      <p:ext uri="{BB962C8B-B14F-4D97-AF65-F5344CB8AC3E}">
        <p14:creationId xmlns:p14="http://schemas.microsoft.com/office/powerpoint/2010/main" val="4147461277"/>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Bild" descr="Bild"/>
          <p:cNvPicPr>
            <a:picLocks noChangeAspect="1"/>
          </p:cNvPicPr>
          <p:nvPr/>
        </p:nvPicPr>
        <p:blipFill rotWithShape="1">
          <a:blip r:embed="rId2"/>
          <a:srcRect l="-254" t="1149" r="2157" b="49343"/>
          <a:stretch/>
        </p:blipFill>
        <p:spPr>
          <a:xfrm>
            <a:off x="252566" y="1013898"/>
            <a:ext cx="3269289" cy="2563944"/>
          </a:xfrm>
          <a:prstGeom prst="rect">
            <a:avLst/>
          </a:prstGeom>
          <a:ln w="12700">
            <a:miter lim="400000"/>
          </a:ln>
        </p:spPr>
      </p:pic>
      <p:sp>
        <p:nvSpPr>
          <p:cNvPr id="129" name="P2009-1"/>
          <p:cNvSpPr txBox="1"/>
          <p:nvPr/>
        </p:nvSpPr>
        <p:spPr>
          <a:xfrm>
            <a:off x="726825" y="181571"/>
            <a:ext cx="2940811" cy="4078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lvl1pPr algn="l" defTabSz="825500">
              <a:defRPr sz="3300" b="0">
                <a:latin typeface="DIF Display"/>
                <a:ea typeface="DIF Display"/>
                <a:cs typeface="DIF Display"/>
                <a:sym typeface="DIF Display"/>
              </a:defRPr>
            </a:lvl1pPr>
          </a:lstStyle>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11-12 </a:t>
            </a:r>
            <a:r>
              <a:rPr kumimoji="0" lang="en-US" sz="1200" b="1" i="0" u="none" strike="noStrike" kern="0" cap="none" spc="0" normalizeH="0" baseline="0" noProof="0" dirty="0" err="1">
                <a:ln>
                  <a:noFill/>
                </a:ln>
                <a:solidFill>
                  <a:srgbClr val="000000"/>
                </a:solidFill>
                <a:effectLst/>
                <a:uLnTx/>
                <a:uFillTx/>
                <a:latin typeface="Arial Nova Cond" panose="020B0506020202020204" pitchFamily="34" charset="0"/>
                <a:sym typeface="DIF Display"/>
              </a:rPr>
              <a:t>år</a:t>
            </a:r>
            <a:r>
              <a:rPr kumimoji="0" lang="en-US" sz="12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 </a:t>
            </a:r>
          </a:p>
          <a:p>
            <a:pPr marL="0" marR="0" lvl="0" indent="0" algn="l" defTabSz="412750" rtl="0" eaLnBrk="1" fontAlgn="auto" latinLnBrk="0" hangingPunct="0">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0000"/>
                </a:solidFill>
                <a:effectLst/>
                <a:uLnTx/>
                <a:uFillTx/>
                <a:latin typeface="Arial Nova Cond" panose="020B0506020202020204" pitchFamily="34" charset="0"/>
                <a:sym typeface="DIF Display"/>
              </a:rPr>
              <a:t>FÖRHINDRA SPELUPPBYGGNAD</a:t>
            </a:r>
          </a:p>
        </p:txBody>
      </p:sp>
      <p:sp>
        <p:nvSpPr>
          <p:cNvPr id="130" name="17:00 FÖRBEREDELSETRÄNING…"/>
          <p:cNvSpPr txBox="1"/>
          <p:nvPr/>
        </p:nvSpPr>
        <p:spPr>
          <a:xfrm>
            <a:off x="360890" y="3639481"/>
            <a:ext cx="3165897" cy="2993127"/>
          </a:xfrm>
          <a:prstGeom prst="rect">
            <a:avLst/>
          </a:prstGeom>
          <a:ln w="57150">
            <a:noFill/>
            <a:prstDash val="sysDot"/>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FÖRBEREDELSETRÄNING</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17.00 -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Teknikyta</a:t>
            </a: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utsida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sula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insida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översteg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Bryt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olika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rörlighetsövningar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Ligga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mage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spark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rumpan</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Skorpionen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armar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rakt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hand,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höger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fot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vänster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hand)</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Kullerbyttor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Armhävningar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Knäböj</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Skridskohopp</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Utfallssteg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framåt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bakåt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sidled)</a:t>
            </a: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SKYDDA BOLLEN</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- 2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boll</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Varje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par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tävlar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20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sekunder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om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skydda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har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tiden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är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slut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vinner</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boll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skyddar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p:txBody>
      </p:sp>
      <p:sp>
        <p:nvSpPr>
          <p:cNvPr id="132" name="SKEDE…"/>
          <p:cNvSpPr txBox="1"/>
          <p:nvPr/>
        </p:nvSpPr>
        <p:spPr>
          <a:xfrm>
            <a:off x="3462861" y="197631"/>
            <a:ext cx="3919428" cy="218330"/>
          </a:xfrm>
          <a:prstGeom prst="rect">
            <a:avLst/>
          </a:pr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MÅLBILD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Vinn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bollen</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så</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nära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motståndarnas</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mål</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möjligt</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pic>
        <p:nvPicPr>
          <p:cNvPr id="136" name="Bild" descr="Bild"/>
          <p:cNvPicPr>
            <a:picLocks noChangeAspect="1"/>
          </p:cNvPicPr>
          <p:nvPr/>
        </p:nvPicPr>
        <p:blipFill>
          <a:blip r:embed="rId3"/>
          <a:srcRect l="24529" t="35627" r="24623" b="38202"/>
          <a:stretch>
            <a:fillRect/>
          </a:stretch>
        </p:blipFill>
        <p:spPr>
          <a:xfrm>
            <a:off x="1709425" y="896934"/>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38" name="1"/>
          <p:cNvSpPr txBox="1"/>
          <p:nvPr/>
        </p:nvSpPr>
        <p:spPr>
          <a:xfrm>
            <a:off x="337728" y="1068239"/>
            <a:ext cx="368999"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sz="2000" b="1" i="0" u="none" strike="noStrike" kern="0" cap="none" spc="0" normalizeH="0" baseline="0" noProof="0">
                <a:ln>
                  <a:noFill/>
                </a:ln>
                <a:solidFill>
                  <a:srgbClr val="000000"/>
                </a:solidFill>
                <a:effectLst/>
                <a:uLnTx/>
                <a:uFillTx/>
                <a:latin typeface="Daytona"/>
                <a:sym typeface="DIF Display"/>
              </a:rPr>
              <a:t>1</a:t>
            </a:r>
          </a:p>
        </p:txBody>
      </p:sp>
      <p:pic>
        <p:nvPicPr>
          <p:cNvPr id="140" name="Bild" descr="Bild"/>
          <p:cNvPicPr>
            <a:picLocks noChangeAspect="1"/>
          </p:cNvPicPr>
          <p:nvPr/>
        </p:nvPicPr>
        <p:blipFill>
          <a:blip r:embed="rId3"/>
          <a:srcRect l="24529" t="35627" r="24623" b="38202"/>
          <a:stretch>
            <a:fillRect/>
          </a:stretch>
        </p:blipFill>
        <p:spPr>
          <a:xfrm>
            <a:off x="6335150" y="3206089"/>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152" name="Rektangel"/>
          <p:cNvSpPr/>
          <p:nvPr/>
        </p:nvSpPr>
        <p:spPr>
          <a:xfrm rot="16200000" flipH="1">
            <a:off x="940975" y="992449"/>
            <a:ext cx="1890762" cy="2093508"/>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53" name="Triangel"/>
          <p:cNvSpPr/>
          <p:nvPr/>
        </p:nvSpPr>
        <p:spPr>
          <a:xfrm>
            <a:off x="2766339" y="2798850"/>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166" name="Bild" descr="Bild"/>
          <p:cNvPicPr>
            <a:picLocks noChangeAspect="1"/>
          </p:cNvPicPr>
          <p:nvPr/>
        </p:nvPicPr>
        <p:blipFill>
          <a:blip r:embed="rId3"/>
          <a:srcRect l="24529" t="35627" r="24623" b="38202"/>
          <a:stretch>
            <a:fillRect/>
          </a:stretch>
        </p:blipFill>
        <p:spPr>
          <a:xfrm rot="10800000">
            <a:off x="1709425" y="335451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2" name="Picture 2">
            <a:extLst>
              <a:ext uri="{FF2B5EF4-FFF2-40B4-BE49-F238E27FC236}">
                <a16:creationId xmlns:a16="http://schemas.microsoft.com/office/drawing/2014/main" id="{93EA4E99-AF85-4FFD-AF51-874BA8BB6DE1}"/>
              </a:ext>
            </a:extLst>
          </p:cNvPr>
          <p:cNvPicPr>
            <a:picLocks noChangeAspect="1"/>
          </p:cNvPicPr>
          <p:nvPr/>
        </p:nvPicPr>
        <p:blipFill>
          <a:blip r:embed="rId4"/>
          <a:stretch>
            <a:fillRect/>
          </a:stretch>
        </p:blipFill>
        <p:spPr>
          <a:xfrm>
            <a:off x="69057" y="119063"/>
            <a:ext cx="485775" cy="485775"/>
          </a:xfrm>
          <a:prstGeom prst="rect">
            <a:avLst/>
          </a:prstGeom>
        </p:spPr>
      </p:pic>
      <p:sp>
        <p:nvSpPr>
          <p:cNvPr id="45" name="SKEDE…">
            <a:extLst>
              <a:ext uri="{FF2B5EF4-FFF2-40B4-BE49-F238E27FC236}">
                <a16:creationId xmlns:a16="http://schemas.microsoft.com/office/drawing/2014/main" id="{3193A41D-5220-409C-A03B-98791DFCECD1}"/>
              </a:ext>
            </a:extLst>
          </p:cNvPr>
          <p:cNvSpPr txBox="1"/>
          <p:nvPr/>
        </p:nvSpPr>
        <p:spPr>
          <a:xfrm>
            <a:off x="3462861" y="412459"/>
            <a:ext cx="3919428" cy="210635"/>
          </a:xfrm>
          <a:prstGeom prst="rect">
            <a:avLst/>
          </a:prstGeom>
          <a:ln w="25400">
            <a:solidFill>
              <a:srgbClr val="000000"/>
            </a:solid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PRINCIP – Jag ser min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närmsta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motståndare</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förhindrar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passningar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bakom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mig</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7" name="SKEDE…">
            <a:extLst>
              <a:ext uri="{FF2B5EF4-FFF2-40B4-BE49-F238E27FC236}">
                <a16:creationId xmlns:a16="http://schemas.microsoft.com/office/drawing/2014/main" id="{02F1B8A4-6753-428D-A9F4-64B0053EF5F5}"/>
              </a:ext>
            </a:extLst>
          </p:cNvPr>
          <p:cNvSpPr txBox="1"/>
          <p:nvPr/>
        </p:nvSpPr>
        <p:spPr>
          <a:xfrm>
            <a:off x="7370464" y="198760"/>
            <a:ext cx="4015884" cy="218330"/>
          </a:xfrm>
          <a:prstGeom prst="rect">
            <a:avLst/>
          </a:prstGeom>
          <a:ln w="25400">
            <a:solidFill>
              <a:srgbClr val="000000"/>
            </a:solid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TEKNISK BAS –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kom</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in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framför</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motståndare</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fotarbete</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sp>
        <p:nvSpPr>
          <p:cNvPr id="48" name="SKEDE…">
            <a:extLst>
              <a:ext uri="{FF2B5EF4-FFF2-40B4-BE49-F238E27FC236}">
                <a16:creationId xmlns:a16="http://schemas.microsoft.com/office/drawing/2014/main" id="{15A2D15F-380B-43D2-8335-C303D3488E14}"/>
              </a:ext>
            </a:extLst>
          </p:cNvPr>
          <p:cNvSpPr txBox="1"/>
          <p:nvPr/>
        </p:nvSpPr>
        <p:spPr>
          <a:xfrm>
            <a:off x="7382289" y="419307"/>
            <a:ext cx="4015884" cy="210635"/>
          </a:xfrm>
          <a:prstGeom prst="rect">
            <a:avLst/>
          </a:pr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900">
                <a:latin typeface="Helvetica"/>
                <a:ea typeface="Helvetica"/>
                <a:cs typeface="Helvetica"/>
                <a:sym typeface="Helvetica"/>
              </a:defRPr>
            </a:pP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TAKTISK BAS – se min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närmsta</a:t>
            </a:r>
            <a:r>
              <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9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motståndare</a:t>
            </a:r>
            <a:endParaRPr kumimoji="0" lang="en-US" sz="9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p:txBody>
      </p:sp>
      <p:pic>
        <p:nvPicPr>
          <p:cNvPr id="49" name="Bild" descr="Bild">
            <a:extLst>
              <a:ext uri="{FF2B5EF4-FFF2-40B4-BE49-F238E27FC236}">
                <a16:creationId xmlns:a16="http://schemas.microsoft.com/office/drawing/2014/main" id="{B03DBC82-B1E1-49D5-B0F7-3959F92E75F2}"/>
              </a:ext>
            </a:extLst>
          </p:cNvPr>
          <p:cNvPicPr>
            <a:picLocks noChangeAspect="1"/>
          </p:cNvPicPr>
          <p:nvPr/>
        </p:nvPicPr>
        <p:blipFill rotWithShape="1">
          <a:blip r:embed="rId2"/>
          <a:srcRect l="-254" t="1149" r="2157" b="49343"/>
          <a:stretch/>
        </p:blipFill>
        <p:spPr>
          <a:xfrm>
            <a:off x="3987210" y="1014742"/>
            <a:ext cx="3269289" cy="2563944"/>
          </a:xfrm>
          <a:prstGeom prst="rect">
            <a:avLst/>
          </a:prstGeom>
          <a:ln w="12700">
            <a:miter lim="400000"/>
          </a:ln>
        </p:spPr>
      </p:pic>
      <p:sp>
        <p:nvSpPr>
          <p:cNvPr id="50" name="1">
            <a:extLst>
              <a:ext uri="{FF2B5EF4-FFF2-40B4-BE49-F238E27FC236}">
                <a16:creationId xmlns:a16="http://schemas.microsoft.com/office/drawing/2014/main" id="{07AEFC85-335B-44D0-9D57-C8A73C8441BD}"/>
              </a:ext>
            </a:extLst>
          </p:cNvPr>
          <p:cNvSpPr txBox="1"/>
          <p:nvPr/>
        </p:nvSpPr>
        <p:spPr>
          <a:xfrm>
            <a:off x="4110472" y="1126233"/>
            <a:ext cx="368999"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anchor="ctr">
            <a:spAutoFit/>
          </a:bodyPr>
          <a:lstStyle>
            <a:lvl1pPr defTabSz="825500">
              <a:defRPr sz="3000" b="0">
                <a:latin typeface="DIF Display"/>
                <a:ea typeface="DIF Display"/>
                <a:cs typeface="DIF Display"/>
                <a:sym typeface="DIF Display"/>
              </a:defRPr>
            </a:lvl1pPr>
          </a:lstStyle>
          <a:p>
            <a:pPr marL="0" marR="0" lvl="0" indent="0" algn="ctr" defTabSz="41275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a:ln>
                  <a:noFill/>
                </a:ln>
                <a:solidFill>
                  <a:srgbClr val="000000"/>
                </a:solidFill>
                <a:effectLst/>
                <a:uLnTx/>
                <a:uFillTx/>
                <a:latin typeface="Daytona"/>
                <a:sym typeface="DIF Display"/>
              </a:rPr>
              <a:t>2</a:t>
            </a:r>
          </a:p>
        </p:txBody>
      </p:sp>
      <p:sp>
        <p:nvSpPr>
          <p:cNvPr id="51" name="Rektangel">
            <a:extLst>
              <a:ext uri="{FF2B5EF4-FFF2-40B4-BE49-F238E27FC236}">
                <a16:creationId xmlns:a16="http://schemas.microsoft.com/office/drawing/2014/main" id="{EB542A0D-0378-47DB-9308-AC6B81A515F1}"/>
              </a:ext>
            </a:extLst>
          </p:cNvPr>
          <p:cNvSpPr/>
          <p:nvPr/>
        </p:nvSpPr>
        <p:spPr>
          <a:xfrm rot="16200000" flipH="1">
            <a:off x="4395897" y="1244077"/>
            <a:ext cx="2459850" cy="2141735"/>
          </a:xfrm>
          <a:prstGeom prst="rect">
            <a:avLst/>
          </a:prstGeom>
          <a:solidFill>
            <a:schemeClr val="accent3">
              <a:alpha val="20000"/>
            </a:schemeClr>
          </a:solidFill>
          <a:ln w="25400">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52" name="Bild" descr="Bild">
            <a:extLst>
              <a:ext uri="{FF2B5EF4-FFF2-40B4-BE49-F238E27FC236}">
                <a16:creationId xmlns:a16="http://schemas.microsoft.com/office/drawing/2014/main" id="{BBDB7F69-2AD6-4A71-825C-D58C835211B8}"/>
              </a:ext>
            </a:extLst>
          </p:cNvPr>
          <p:cNvPicPr>
            <a:picLocks noChangeAspect="1"/>
          </p:cNvPicPr>
          <p:nvPr/>
        </p:nvPicPr>
        <p:blipFill>
          <a:blip r:embed="rId3"/>
          <a:srcRect l="24529" t="35627" r="24623" b="38202"/>
          <a:stretch>
            <a:fillRect/>
          </a:stretch>
        </p:blipFill>
        <p:spPr>
          <a:xfrm rot="5400000">
            <a:off x="6619634" y="2185140"/>
            <a:ext cx="497173" cy="276026"/>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54" name="17:00 FÖRBEREDELSETRÄNING…">
            <a:extLst>
              <a:ext uri="{FF2B5EF4-FFF2-40B4-BE49-F238E27FC236}">
                <a16:creationId xmlns:a16="http://schemas.microsoft.com/office/drawing/2014/main" id="{A8EA779F-409B-49F1-9929-23B97389E156}"/>
              </a:ext>
            </a:extLst>
          </p:cNvPr>
          <p:cNvSpPr txBox="1"/>
          <p:nvPr/>
        </p:nvSpPr>
        <p:spPr>
          <a:xfrm>
            <a:off x="4113393" y="3653359"/>
            <a:ext cx="3001923" cy="2108269"/>
          </a:xfrm>
          <a:prstGeom prst="rect">
            <a:avLst/>
          </a:prstGeom>
          <a:ln w="57150">
            <a:noFill/>
            <a:prstDash val="sysDot"/>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HUVUDDEL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17.15 –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Engelsk</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kvadrat</a:t>
            </a: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Dela in Gruppen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(3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4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varje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71450" marR="0" lvl="0" indent="-171450" algn="l" defTabSz="412750" rtl="0" eaLnBrk="1" fontAlgn="auto" latinLnBrk="0" hangingPunct="0">
              <a:lnSpc>
                <a:spcPct val="100000"/>
              </a:lnSpc>
              <a:spcBef>
                <a:spcPts val="0"/>
              </a:spcBef>
              <a:spcAft>
                <a:spcPts val="0"/>
              </a:spcAft>
              <a:buClrTx/>
              <a:buSzTx/>
              <a:buFontTx/>
              <a:buChar char="-"/>
              <a:tabLst/>
              <a:defRPr sz="1700" b="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ytterzonerna</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börjar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passa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gånger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innan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 passer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får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börjar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jaga/</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pressa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där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är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de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de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över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till det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andra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(vi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sparkar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för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slippa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jaga)</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VARIATION</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Ställ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sidan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av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jagar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då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sina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medspelare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mitten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och</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tappar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försöker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blocker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avslut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71450" marR="0" lvl="0" indent="-171450"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De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ska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kan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fria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tillslag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tillslag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ett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tillslag</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variera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svårighetsgrad</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p>
        </p:txBody>
      </p:sp>
      <p:pic>
        <p:nvPicPr>
          <p:cNvPr id="55" name="Bild" descr="Bild">
            <a:extLst>
              <a:ext uri="{FF2B5EF4-FFF2-40B4-BE49-F238E27FC236}">
                <a16:creationId xmlns:a16="http://schemas.microsoft.com/office/drawing/2014/main" id="{07E46F36-6C5D-4885-ACCF-E147652A9211}"/>
              </a:ext>
            </a:extLst>
          </p:cNvPr>
          <p:cNvPicPr>
            <a:picLocks noChangeAspect="1"/>
          </p:cNvPicPr>
          <p:nvPr/>
        </p:nvPicPr>
        <p:blipFill rotWithShape="1">
          <a:blip r:embed="rId2"/>
          <a:srcRect l="-254" t="1149" r="2157" b="49343"/>
          <a:stretch/>
        </p:blipFill>
        <p:spPr>
          <a:xfrm>
            <a:off x="8007603" y="1034635"/>
            <a:ext cx="3269289" cy="2563944"/>
          </a:xfrm>
          <a:prstGeom prst="rect">
            <a:avLst/>
          </a:prstGeom>
          <a:ln w="12700">
            <a:miter lim="400000"/>
          </a:ln>
        </p:spPr>
      </p:pic>
      <p:sp>
        <p:nvSpPr>
          <p:cNvPr id="56" name="Rektangel">
            <a:extLst>
              <a:ext uri="{FF2B5EF4-FFF2-40B4-BE49-F238E27FC236}">
                <a16:creationId xmlns:a16="http://schemas.microsoft.com/office/drawing/2014/main" id="{6B0E4770-1D5A-42D8-8F70-9F83CC7E827E}"/>
              </a:ext>
            </a:extLst>
          </p:cNvPr>
          <p:cNvSpPr/>
          <p:nvPr/>
        </p:nvSpPr>
        <p:spPr>
          <a:xfrm rot="16200000" flipH="1">
            <a:off x="8430518" y="1297730"/>
            <a:ext cx="2469496" cy="2103153"/>
          </a:xfrm>
          <a:prstGeom prst="rect">
            <a:avLst/>
          </a:prstGeom>
          <a:solidFill>
            <a:schemeClr val="accent3">
              <a:alpha val="20000"/>
            </a:schemeClr>
          </a:solidFill>
          <a:ln w="28575">
            <a:solidFill>
              <a:srgbClr val="000000">
                <a:alpha val="20000"/>
              </a:srgbClr>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pic>
        <p:nvPicPr>
          <p:cNvPr id="57" name="Bild" descr="Bild">
            <a:extLst>
              <a:ext uri="{FF2B5EF4-FFF2-40B4-BE49-F238E27FC236}">
                <a16:creationId xmlns:a16="http://schemas.microsoft.com/office/drawing/2014/main" id="{998ACA28-1958-4A2C-A456-AAB37C5F6E1E}"/>
              </a:ext>
            </a:extLst>
          </p:cNvPr>
          <p:cNvPicPr>
            <a:picLocks noChangeAspect="1"/>
          </p:cNvPicPr>
          <p:nvPr/>
        </p:nvPicPr>
        <p:blipFill>
          <a:blip r:embed="rId3"/>
          <a:srcRect l="24529" t="35627" r="24623" b="38202"/>
          <a:stretch>
            <a:fillRect/>
          </a:stretch>
        </p:blipFill>
        <p:spPr>
          <a:xfrm>
            <a:off x="9473987" y="927196"/>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pic>
        <p:nvPicPr>
          <p:cNvPr id="58" name="Bild" descr="Bild">
            <a:extLst>
              <a:ext uri="{FF2B5EF4-FFF2-40B4-BE49-F238E27FC236}">
                <a16:creationId xmlns:a16="http://schemas.microsoft.com/office/drawing/2014/main" id="{A16BAD7B-5E19-45DB-B505-3CCE84210367}"/>
              </a:ext>
            </a:extLst>
          </p:cNvPr>
          <p:cNvPicPr>
            <a:picLocks noChangeAspect="1"/>
          </p:cNvPicPr>
          <p:nvPr/>
        </p:nvPicPr>
        <p:blipFill>
          <a:blip r:embed="rId3"/>
          <a:srcRect l="24529" t="35627" r="24623" b="38202"/>
          <a:stretch>
            <a:fillRect/>
          </a:stretch>
        </p:blipFill>
        <p:spPr>
          <a:xfrm rot="10800000">
            <a:off x="9473987" y="3394304"/>
            <a:ext cx="347416" cy="192882"/>
          </a:xfrm>
          <a:custGeom>
            <a:avLst/>
            <a:gdLst/>
            <a:ahLst/>
            <a:cxnLst>
              <a:cxn ang="0">
                <a:pos x="wd2" y="hd2"/>
              </a:cxn>
              <a:cxn ang="5400000">
                <a:pos x="wd2" y="hd2"/>
              </a:cxn>
              <a:cxn ang="10800000">
                <a:pos x="wd2" y="hd2"/>
              </a:cxn>
              <a:cxn ang="16200000">
                <a:pos x="wd2" y="hd2"/>
              </a:cxn>
            </a:cxnLst>
            <a:rect l="0" t="0" r="r" b="b"/>
            <a:pathLst>
              <a:path w="21562" h="20398" extrusionOk="0">
                <a:moveTo>
                  <a:pt x="10801" y="0"/>
                </a:moveTo>
                <a:cubicBezTo>
                  <a:pt x="728" y="0"/>
                  <a:pt x="406" y="23"/>
                  <a:pt x="209" y="651"/>
                </a:cubicBezTo>
                <a:cubicBezTo>
                  <a:pt x="83" y="1053"/>
                  <a:pt x="0" y="4902"/>
                  <a:pt x="0" y="10849"/>
                </a:cubicBezTo>
                <a:lnTo>
                  <a:pt x="0" y="20398"/>
                </a:lnTo>
                <a:lnTo>
                  <a:pt x="443" y="20398"/>
                </a:lnTo>
                <a:cubicBezTo>
                  <a:pt x="686" y="20396"/>
                  <a:pt x="1356" y="20016"/>
                  <a:pt x="1934" y="19558"/>
                </a:cubicBezTo>
                <a:lnTo>
                  <a:pt x="2993" y="18740"/>
                </a:lnTo>
                <a:lnTo>
                  <a:pt x="10801" y="18740"/>
                </a:lnTo>
                <a:lnTo>
                  <a:pt x="18609" y="18740"/>
                </a:lnTo>
                <a:lnTo>
                  <a:pt x="19705" y="19600"/>
                </a:lnTo>
                <a:cubicBezTo>
                  <a:pt x="21600" y="21078"/>
                  <a:pt x="21493" y="21600"/>
                  <a:pt x="21553" y="10765"/>
                </a:cubicBezTo>
                <a:cubicBezTo>
                  <a:pt x="21587" y="4625"/>
                  <a:pt x="21527" y="1077"/>
                  <a:pt x="21393" y="651"/>
                </a:cubicBezTo>
                <a:cubicBezTo>
                  <a:pt x="21192" y="10"/>
                  <a:pt x="20927" y="0"/>
                  <a:pt x="10801" y="0"/>
                </a:cubicBezTo>
                <a:close/>
              </a:path>
            </a:pathLst>
          </a:custGeom>
          <a:ln w="12700">
            <a:miter lim="400000"/>
          </a:ln>
        </p:spPr>
      </p:pic>
      <p:sp>
        <p:nvSpPr>
          <p:cNvPr id="59" name="Triangel">
            <a:extLst>
              <a:ext uri="{FF2B5EF4-FFF2-40B4-BE49-F238E27FC236}">
                <a16:creationId xmlns:a16="http://schemas.microsoft.com/office/drawing/2014/main" id="{22B54297-666F-4D5F-84F5-501A99714B2F}"/>
              </a:ext>
            </a:extLst>
          </p:cNvPr>
          <p:cNvSpPr/>
          <p:nvPr/>
        </p:nvSpPr>
        <p:spPr>
          <a:xfrm>
            <a:off x="919332" y="2761594"/>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0" name="Triangel">
            <a:extLst>
              <a:ext uri="{FF2B5EF4-FFF2-40B4-BE49-F238E27FC236}">
                <a16:creationId xmlns:a16="http://schemas.microsoft.com/office/drawing/2014/main" id="{5169C345-8C5B-400F-9504-41B5DA1C399A}"/>
              </a:ext>
            </a:extLst>
          </p:cNvPr>
          <p:cNvSpPr/>
          <p:nvPr/>
        </p:nvSpPr>
        <p:spPr>
          <a:xfrm>
            <a:off x="2768026" y="1762313"/>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1" name="Triangel">
            <a:extLst>
              <a:ext uri="{FF2B5EF4-FFF2-40B4-BE49-F238E27FC236}">
                <a16:creationId xmlns:a16="http://schemas.microsoft.com/office/drawing/2014/main" id="{528033EB-02C1-4570-817B-093ED9DECBB0}"/>
              </a:ext>
            </a:extLst>
          </p:cNvPr>
          <p:cNvSpPr/>
          <p:nvPr/>
        </p:nvSpPr>
        <p:spPr>
          <a:xfrm>
            <a:off x="921020" y="1734582"/>
            <a:ext cx="95251" cy="952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5">
              <a:hueOff val="-82419"/>
              <a:satOff val="-9513"/>
              <a:lumOff val="-16343"/>
            </a:schemeClr>
          </a:solidFill>
          <a:ln w="12700">
            <a:solidFill>
              <a:srgbClr val="00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3" name="MV"/>
          <p:cNvSpPr txBox="1"/>
          <p:nvPr/>
        </p:nvSpPr>
        <p:spPr>
          <a:xfrm rot="5400000">
            <a:off x="6434516" y="2210630"/>
            <a:ext cx="283732" cy="2414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pPr marL="0" marR="0" lvl="0" indent="0" algn="ctr" defTabSz="410766" rtl="0" eaLnBrk="1" fontAlgn="auto" latinLnBrk="0" hangingPunct="0">
              <a:lnSpc>
                <a:spcPct val="100000"/>
              </a:lnSpc>
              <a:spcBef>
                <a:spcPts val="0"/>
              </a:spcBef>
              <a:spcAft>
                <a:spcPts val="0"/>
              </a:spcAft>
              <a:buClrTx/>
              <a:buSzTx/>
              <a:buFontTx/>
              <a:buNone/>
              <a:tabLst/>
              <a:defRPr/>
            </a:pPr>
            <a:r>
              <a:rPr kumimoji="0" sz="1100" b="1" i="0" u="none" strike="noStrike" kern="0" cap="none" spc="0" normalizeH="0" baseline="0" noProof="0" dirty="0">
                <a:ln>
                  <a:noFill/>
                </a:ln>
                <a:solidFill>
                  <a:srgbClr val="000000"/>
                </a:solidFill>
                <a:effectLst/>
                <a:uLnTx/>
                <a:uFillTx/>
                <a:latin typeface="Helvetica Neue"/>
                <a:sym typeface="Helvetica Neue"/>
              </a:rPr>
              <a:t>MV</a:t>
            </a:r>
          </a:p>
        </p:txBody>
      </p:sp>
      <p:sp>
        <p:nvSpPr>
          <p:cNvPr id="73" name="17:00 FÖRBEREDELSETRÄNING…">
            <a:extLst>
              <a:ext uri="{FF2B5EF4-FFF2-40B4-BE49-F238E27FC236}">
                <a16:creationId xmlns:a16="http://schemas.microsoft.com/office/drawing/2014/main" id="{33760315-D841-4931-9B4B-E8E35F900137}"/>
              </a:ext>
            </a:extLst>
          </p:cNvPr>
          <p:cNvSpPr txBox="1"/>
          <p:nvPr/>
        </p:nvSpPr>
        <p:spPr>
          <a:xfrm>
            <a:off x="8092797" y="3657019"/>
            <a:ext cx="3457211" cy="2000548"/>
          </a:xfrm>
          <a:prstGeom prst="rect">
            <a:avLst/>
          </a:prstGeom>
          <a:ln w="57150">
            <a:noFill/>
            <a:prstDash val="sysDot"/>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t">
            <a:spAutoFit/>
          </a:bodyPr>
          <a:lstStyle/>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85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SPELDEL</a:t>
            </a: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700">
                <a:latin typeface="Helvetica"/>
                <a:ea typeface="Helvetica"/>
                <a:cs typeface="Helvetica"/>
                <a:sym typeface="Helvetica"/>
              </a:defRPr>
            </a:pP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17.35 –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med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tre</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zoner</a:t>
            </a:r>
          </a:p>
          <a:p>
            <a:pPr marL="0" marR="0" lvl="0" indent="0" algn="l" defTabSz="412750" rtl="0" eaLnBrk="1" fontAlgn="auto" latinLnBrk="0" hangingPunct="0">
              <a:lnSpc>
                <a:spcPct val="100000"/>
              </a:lnSpc>
              <a:spcBef>
                <a:spcPts val="0"/>
              </a:spcBef>
              <a:spcAft>
                <a:spcPts val="0"/>
              </a:spcAft>
              <a:buClrTx/>
              <a:buSzTx/>
              <a:buFontTx/>
              <a:buNone/>
              <a:tabLst/>
              <a:defRPr sz="1700" b="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5-7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båda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lagen</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1"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försvar</a:t>
            </a:r>
            <a:endParaRPr kumimoji="0" lang="en-US" sz="7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närmast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2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mittenzonen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1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Vinn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bollen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zonen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närmast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eget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 0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poäng</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Pedagogisk</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regel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anfall</a:t>
            </a:r>
            <a:endParaRPr kumimoji="0" lang="en-US" sz="700" b="0"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142875" marR="0" lvl="0" indent="-142875" algn="l" defTabSz="412750" rtl="0" eaLnBrk="1" fontAlgn="auto" latinLnBrk="0" hangingPunct="0">
              <a:lnSpc>
                <a:spcPct val="100000"/>
              </a:lnSpc>
              <a:spcBef>
                <a:spcPts val="0"/>
              </a:spcBef>
              <a:spcAft>
                <a:spcPts val="0"/>
              </a:spcAft>
              <a:buClrTx/>
              <a:buSzTx/>
              <a:buFontTx/>
              <a:buChar char="-"/>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Ha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I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zoner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när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målet</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görs</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backarna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behöver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följa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med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upp</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annars</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gills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inte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målet</a:t>
            </a: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endPar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Speltid</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och</a:t>
            </a:r>
            <a:r>
              <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rPr>
              <a:t> </a:t>
            </a:r>
            <a:r>
              <a:rPr kumimoji="0" lang="en-US" sz="700" b="1" i="0" u="none" strike="noStrike" kern="0" cap="none" spc="0" normalizeH="0" baseline="0" noProof="0" dirty="0" err="1">
                <a:ln>
                  <a:noFill/>
                </a:ln>
                <a:solidFill>
                  <a:srgbClr val="000000"/>
                </a:solidFill>
                <a:effectLst/>
                <a:uLnTx/>
                <a:uFillTx/>
                <a:latin typeface="Arial Nova Cond" panose="020B0506020202020204" pitchFamily="34" charset="0"/>
                <a:cs typeface="Helvetica"/>
                <a:sym typeface="Helvetica"/>
              </a:rPr>
              <a:t>spelregler</a:t>
            </a:r>
            <a:endParaRPr kumimoji="0" lang="en-US" sz="700" b="1" i="0" u="none" strike="noStrike" kern="0" cap="none" spc="0" normalizeH="0" baseline="0" noProof="0" dirty="0">
              <a:ln>
                <a:noFill/>
              </a:ln>
              <a:solidFill>
                <a:srgbClr val="000000"/>
              </a:solidFill>
              <a:effectLst/>
              <a:uLnTx/>
              <a:uFillTx/>
              <a:latin typeface="Arial Nova Cond" panose="020B0506020202020204" pitchFamily="34" charset="0"/>
              <a:cs typeface="Helvetica"/>
              <a:sym typeface="Helvetica"/>
            </a:endParaRP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- 2 min, 2,5 min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eller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3 min per match</a:t>
            </a:r>
          </a:p>
          <a:p>
            <a:pPr marL="0" marR="0" lvl="0" indent="0" algn="l" defTabSz="412750" rtl="0" eaLnBrk="1" fontAlgn="auto" latinLnBrk="0" hangingPunct="0">
              <a:lnSpc>
                <a:spcPct val="100000"/>
              </a:lnSpc>
              <a:spcBef>
                <a:spcPts val="0"/>
              </a:spcBef>
              <a:spcAft>
                <a:spcPts val="0"/>
              </a:spcAft>
              <a:buClrTx/>
              <a:buSzTx/>
              <a:buFontTx/>
              <a:buNone/>
              <a:tabLst/>
              <a:defRPr sz="1800">
                <a:latin typeface="Helvetica"/>
                <a:ea typeface="Helvetica"/>
                <a:cs typeface="Helvetica"/>
                <a:sym typeface="Helvetica"/>
              </a:defRPr>
            </a:pP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Varje</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lag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spelar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två</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matcher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innan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man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vilar</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förutom</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första</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 </a:t>
            </a:r>
            <a:r>
              <a:rPr kumimoji="0" lang="en-US" sz="700" b="0" i="0" u="none" strike="noStrike" kern="0" cap="none" spc="0" normalizeH="0" baseline="0" noProof="0" dirty="0" err="1">
                <a:ln>
                  <a:noFill/>
                </a:ln>
                <a:solidFill>
                  <a:srgbClr val="000000"/>
                </a:solidFill>
                <a:effectLst/>
                <a:uLnTx/>
                <a:uFillTx/>
                <a:latin typeface="Arial Nova Light" panose="020B0304020202020204" pitchFamily="34" charset="0"/>
                <a:cs typeface="Helvetica"/>
                <a:sym typeface="Helvetica"/>
              </a:rPr>
              <a:t>matchen</a:t>
            </a:r>
            <a:r>
              <a:rPr kumimoji="0" lang="en-US" sz="700" b="0" i="0" u="none" strike="noStrike" kern="0" cap="none" spc="0" normalizeH="0" baseline="0" noProof="0" dirty="0">
                <a:ln>
                  <a:noFill/>
                </a:ln>
                <a:solidFill>
                  <a:srgbClr val="000000"/>
                </a:solidFill>
                <a:effectLst/>
                <a:uLnTx/>
                <a:uFillTx/>
                <a:latin typeface="Arial Nova Light" panose="020B0304020202020204" pitchFamily="34" charset="0"/>
                <a:cs typeface="Helvetica"/>
                <a:sym typeface="Helvetica"/>
              </a:rPr>
              <a:t>)</a:t>
            </a:r>
          </a:p>
        </p:txBody>
      </p:sp>
      <p:grpSp>
        <p:nvGrpSpPr>
          <p:cNvPr id="147" name="Gruppera"/>
          <p:cNvGrpSpPr/>
          <p:nvPr/>
        </p:nvGrpSpPr>
        <p:grpSpPr>
          <a:xfrm>
            <a:off x="4238789" y="2066326"/>
            <a:ext cx="105525" cy="105525"/>
            <a:chOff x="0" y="0"/>
            <a:chExt cx="211049" cy="211049"/>
          </a:xfrm>
        </p:grpSpPr>
        <p:sp>
          <p:nvSpPr>
            <p:cNvPr id="145" name="Oval"/>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46" name="Fotboll"/>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4" name="Gruppera">
            <a:extLst>
              <a:ext uri="{FF2B5EF4-FFF2-40B4-BE49-F238E27FC236}">
                <a16:creationId xmlns:a16="http://schemas.microsoft.com/office/drawing/2014/main" id="{108586DF-4771-4564-A7AE-7B2BA738B8F9}"/>
              </a:ext>
            </a:extLst>
          </p:cNvPr>
          <p:cNvGrpSpPr/>
          <p:nvPr/>
        </p:nvGrpSpPr>
        <p:grpSpPr>
          <a:xfrm>
            <a:off x="4239633" y="2229095"/>
            <a:ext cx="105526" cy="105526"/>
            <a:chOff x="0" y="0"/>
            <a:chExt cx="211050" cy="211050"/>
          </a:xfrm>
        </p:grpSpPr>
        <p:sp>
          <p:nvSpPr>
            <p:cNvPr id="75" name="Oval">
              <a:extLst>
                <a:ext uri="{FF2B5EF4-FFF2-40B4-BE49-F238E27FC236}">
                  <a16:creationId xmlns:a16="http://schemas.microsoft.com/office/drawing/2014/main" id="{BB0686B8-E356-416F-8F71-99577F16323C}"/>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6" name="Fotboll">
              <a:extLst>
                <a:ext uri="{FF2B5EF4-FFF2-40B4-BE49-F238E27FC236}">
                  <a16:creationId xmlns:a16="http://schemas.microsoft.com/office/drawing/2014/main" id="{9AFF51B9-025A-4EB6-B74F-C47CF991A678}"/>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77" name="Gruppera">
            <a:extLst>
              <a:ext uri="{FF2B5EF4-FFF2-40B4-BE49-F238E27FC236}">
                <a16:creationId xmlns:a16="http://schemas.microsoft.com/office/drawing/2014/main" id="{6F5C6C1E-E769-4AA8-825F-2884650A0304}"/>
              </a:ext>
            </a:extLst>
          </p:cNvPr>
          <p:cNvGrpSpPr/>
          <p:nvPr/>
        </p:nvGrpSpPr>
        <p:grpSpPr>
          <a:xfrm>
            <a:off x="4240476" y="2420439"/>
            <a:ext cx="105526" cy="105526"/>
            <a:chOff x="0" y="0"/>
            <a:chExt cx="211050" cy="211050"/>
          </a:xfrm>
        </p:grpSpPr>
        <p:sp>
          <p:nvSpPr>
            <p:cNvPr id="78" name="Oval">
              <a:extLst>
                <a:ext uri="{FF2B5EF4-FFF2-40B4-BE49-F238E27FC236}">
                  <a16:creationId xmlns:a16="http://schemas.microsoft.com/office/drawing/2014/main" id="{BA3D22DC-FA0C-47E1-94C2-19C8FC7B5D7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79" name="Fotboll">
              <a:extLst>
                <a:ext uri="{FF2B5EF4-FFF2-40B4-BE49-F238E27FC236}">
                  <a16:creationId xmlns:a16="http://schemas.microsoft.com/office/drawing/2014/main" id="{CE0DC0CE-DB5C-4176-8890-1B9565DC476B}"/>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grpSp>
        <p:nvGrpSpPr>
          <p:cNvPr id="80" name="Gruppera">
            <a:extLst>
              <a:ext uri="{FF2B5EF4-FFF2-40B4-BE49-F238E27FC236}">
                <a16:creationId xmlns:a16="http://schemas.microsoft.com/office/drawing/2014/main" id="{24C1FB3B-5E29-42AF-A97F-BE16CCCAFBA3}"/>
              </a:ext>
            </a:extLst>
          </p:cNvPr>
          <p:cNvGrpSpPr/>
          <p:nvPr/>
        </p:nvGrpSpPr>
        <p:grpSpPr>
          <a:xfrm>
            <a:off x="4241320" y="2611782"/>
            <a:ext cx="105526" cy="105526"/>
            <a:chOff x="0" y="0"/>
            <a:chExt cx="211050" cy="211050"/>
          </a:xfrm>
        </p:grpSpPr>
        <p:sp>
          <p:nvSpPr>
            <p:cNvPr id="81" name="Oval">
              <a:extLst>
                <a:ext uri="{FF2B5EF4-FFF2-40B4-BE49-F238E27FC236}">
                  <a16:creationId xmlns:a16="http://schemas.microsoft.com/office/drawing/2014/main" id="{A971ED2B-31EA-4ED6-B954-E8E0F07215C0}"/>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2" name="Fotboll">
              <a:extLst>
                <a:ext uri="{FF2B5EF4-FFF2-40B4-BE49-F238E27FC236}">
                  <a16:creationId xmlns:a16="http://schemas.microsoft.com/office/drawing/2014/main" id="{9DA1DF01-0FEF-4136-B284-81E8DE97F23A}"/>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3" name="MV">
            <a:extLst>
              <a:ext uri="{FF2B5EF4-FFF2-40B4-BE49-F238E27FC236}">
                <a16:creationId xmlns:a16="http://schemas.microsoft.com/office/drawing/2014/main" id="{7478E81C-94E1-4184-BCDB-0C4F706EA5BF}"/>
              </a:ext>
            </a:extLst>
          </p:cNvPr>
          <p:cNvSpPr txBox="1"/>
          <p:nvPr/>
        </p:nvSpPr>
        <p:spPr>
          <a:xfrm>
            <a:off x="4085181" y="1831737"/>
            <a:ext cx="261291" cy="2414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pPr marL="0" marR="0" lvl="0" indent="0" algn="ctr" defTabSz="410766" rtl="0" eaLnBrk="1" fontAlgn="auto" latinLnBrk="0" hangingPunct="0">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0000"/>
                </a:solidFill>
                <a:effectLst/>
                <a:uLnTx/>
                <a:uFillTx/>
                <a:latin typeface="Helvetica Neue"/>
                <a:sym typeface="Helvetica Neue"/>
              </a:rPr>
              <a:t>TR</a:t>
            </a:r>
          </a:p>
        </p:txBody>
      </p:sp>
      <p:sp>
        <p:nvSpPr>
          <p:cNvPr id="64" name="Cirkel">
            <a:extLst>
              <a:ext uri="{FF2B5EF4-FFF2-40B4-BE49-F238E27FC236}">
                <a16:creationId xmlns:a16="http://schemas.microsoft.com/office/drawing/2014/main" id="{8C4B49F5-84ED-45EA-9FFB-E0573F7932A2}"/>
              </a:ext>
            </a:extLst>
          </p:cNvPr>
          <p:cNvSpPr/>
          <p:nvPr/>
        </p:nvSpPr>
        <p:spPr>
          <a:xfrm>
            <a:off x="4771603" y="284956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5" name="Cirkel">
            <a:extLst>
              <a:ext uri="{FF2B5EF4-FFF2-40B4-BE49-F238E27FC236}">
                <a16:creationId xmlns:a16="http://schemas.microsoft.com/office/drawing/2014/main" id="{6706FF70-85E4-4D38-8D23-699220E2C43F}"/>
              </a:ext>
            </a:extLst>
          </p:cNvPr>
          <p:cNvSpPr/>
          <p:nvPr/>
        </p:nvSpPr>
        <p:spPr>
          <a:xfrm>
            <a:off x="6050702" y="3319942"/>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67" name="Cirkel">
            <a:extLst>
              <a:ext uri="{FF2B5EF4-FFF2-40B4-BE49-F238E27FC236}">
                <a16:creationId xmlns:a16="http://schemas.microsoft.com/office/drawing/2014/main" id="{7D125F14-B833-47A7-A350-36DD34867C0D}"/>
              </a:ext>
            </a:extLst>
          </p:cNvPr>
          <p:cNvSpPr/>
          <p:nvPr/>
        </p:nvSpPr>
        <p:spPr>
          <a:xfrm>
            <a:off x="4958556" y="1358144"/>
            <a:ext cx="127001" cy="127162"/>
          </a:xfrm>
          <a:prstGeom prst="ellipse">
            <a:avLst/>
          </a:prstGeom>
          <a:solidFill>
            <a:schemeClr val="accent4">
              <a:hueOff val="-1081314"/>
              <a:satOff val="4338"/>
              <a:lumOff val="-8931"/>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1" name="Cirkel">
            <a:extLst>
              <a:ext uri="{FF2B5EF4-FFF2-40B4-BE49-F238E27FC236}">
                <a16:creationId xmlns:a16="http://schemas.microsoft.com/office/drawing/2014/main" id="{19AA457C-BB3D-40F5-AE08-B09B61BE7B36}"/>
              </a:ext>
            </a:extLst>
          </p:cNvPr>
          <p:cNvSpPr/>
          <p:nvPr/>
        </p:nvSpPr>
        <p:spPr>
          <a:xfrm>
            <a:off x="5589800" y="1225411"/>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2" name="Cirkel">
            <a:extLst>
              <a:ext uri="{FF2B5EF4-FFF2-40B4-BE49-F238E27FC236}">
                <a16:creationId xmlns:a16="http://schemas.microsoft.com/office/drawing/2014/main" id="{19AA457C-BB3D-40F5-AE08-B09B61BE7B36}"/>
              </a:ext>
            </a:extLst>
          </p:cNvPr>
          <p:cNvSpPr/>
          <p:nvPr/>
        </p:nvSpPr>
        <p:spPr>
          <a:xfrm>
            <a:off x="5210109" y="183492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3" name="Cirkel">
            <a:extLst>
              <a:ext uri="{FF2B5EF4-FFF2-40B4-BE49-F238E27FC236}">
                <a16:creationId xmlns:a16="http://schemas.microsoft.com/office/drawing/2014/main" id="{DF892C42-408B-44E7-8CCF-31CF5BCF0FC8}"/>
              </a:ext>
            </a:extLst>
          </p:cNvPr>
          <p:cNvSpPr/>
          <p:nvPr/>
        </p:nvSpPr>
        <p:spPr>
          <a:xfrm>
            <a:off x="6149970" y="1635151"/>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5" name="Cirkel">
            <a:extLst>
              <a:ext uri="{FF2B5EF4-FFF2-40B4-BE49-F238E27FC236}">
                <a16:creationId xmlns:a16="http://schemas.microsoft.com/office/drawing/2014/main" id="{6661AA2D-90B1-4A2D-9EB4-E8A69564D195}"/>
              </a:ext>
            </a:extLst>
          </p:cNvPr>
          <p:cNvSpPr/>
          <p:nvPr/>
        </p:nvSpPr>
        <p:spPr>
          <a:xfrm>
            <a:off x="9427454" y="218722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6" name="Cirkel">
            <a:extLst>
              <a:ext uri="{FF2B5EF4-FFF2-40B4-BE49-F238E27FC236}">
                <a16:creationId xmlns:a16="http://schemas.microsoft.com/office/drawing/2014/main" id="{5CCCC499-ABD4-4855-8D64-D392F258C344}"/>
              </a:ext>
            </a:extLst>
          </p:cNvPr>
          <p:cNvSpPr/>
          <p:nvPr/>
        </p:nvSpPr>
        <p:spPr>
          <a:xfrm>
            <a:off x="10331122" y="244457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7" name="Cirkel">
            <a:extLst>
              <a:ext uri="{FF2B5EF4-FFF2-40B4-BE49-F238E27FC236}">
                <a16:creationId xmlns:a16="http://schemas.microsoft.com/office/drawing/2014/main" id="{4CFCB579-7731-47DF-AD95-357A44B00FD3}"/>
              </a:ext>
            </a:extLst>
          </p:cNvPr>
          <p:cNvSpPr/>
          <p:nvPr/>
        </p:nvSpPr>
        <p:spPr>
          <a:xfrm>
            <a:off x="8959202" y="307566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9" name="Cirkel">
            <a:extLst>
              <a:ext uri="{FF2B5EF4-FFF2-40B4-BE49-F238E27FC236}">
                <a16:creationId xmlns:a16="http://schemas.microsoft.com/office/drawing/2014/main" id="{7352E5FA-2452-4F23-AF7E-1BDE453B3B80}"/>
              </a:ext>
            </a:extLst>
          </p:cNvPr>
          <p:cNvSpPr/>
          <p:nvPr/>
        </p:nvSpPr>
        <p:spPr>
          <a:xfrm>
            <a:off x="9100480" y="2436166"/>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0" name="Cirkel">
            <a:extLst>
              <a:ext uri="{FF2B5EF4-FFF2-40B4-BE49-F238E27FC236}">
                <a16:creationId xmlns:a16="http://schemas.microsoft.com/office/drawing/2014/main" id="{4FF5C36B-9EB6-422B-9E13-1005EFA685D1}"/>
              </a:ext>
            </a:extLst>
          </p:cNvPr>
          <p:cNvSpPr/>
          <p:nvPr/>
        </p:nvSpPr>
        <p:spPr>
          <a:xfrm>
            <a:off x="9924302" y="1691621"/>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1" name="Cirkel">
            <a:extLst>
              <a:ext uri="{FF2B5EF4-FFF2-40B4-BE49-F238E27FC236}">
                <a16:creationId xmlns:a16="http://schemas.microsoft.com/office/drawing/2014/main" id="{D8EC1EA4-BB24-4609-BFA1-EF252CA6BE74}"/>
              </a:ext>
            </a:extLst>
          </p:cNvPr>
          <p:cNvSpPr/>
          <p:nvPr/>
        </p:nvSpPr>
        <p:spPr>
          <a:xfrm>
            <a:off x="10147664" y="2795848"/>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cxnSp>
        <p:nvCxnSpPr>
          <p:cNvPr id="7" name="Straight Arrow Connector 6">
            <a:extLst>
              <a:ext uri="{FF2B5EF4-FFF2-40B4-BE49-F238E27FC236}">
                <a16:creationId xmlns:a16="http://schemas.microsoft.com/office/drawing/2014/main" id="{20863923-E013-4343-B9FD-4DF8F12D9F06}"/>
              </a:ext>
            </a:extLst>
          </p:cNvPr>
          <p:cNvCxnSpPr/>
          <p:nvPr/>
        </p:nvCxnSpPr>
        <p:spPr>
          <a:xfrm flipH="1" flipV="1">
            <a:off x="9968272" y="1830553"/>
            <a:ext cx="207753" cy="818790"/>
          </a:xfrm>
          <a:prstGeom prst="straightConnector1">
            <a:avLst/>
          </a:prstGeom>
          <a:noFill/>
          <a:ln w="38100" cap="flat">
            <a:solidFill>
              <a:srgbClr val="000000"/>
            </a:solidFill>
            <a:prstDash val="solid"/>
            <a:miter lim="400000"/>
            <a:tailEnd type="triangle"/>
          </a:ln>
          <a:effectLst/>
          <a:sp3d/>
        </p:spPr>
        <p:style>
          <a:lnRef idx="0">
            <a:scrgbClr r="0" g="0" b="0"/>
          </a:lnRef>
          <a:fillRef idx="0">
            <a:scrgbClr r="0" g="0" b="0"/>
          </a:fillRef>
          <a:effectRef idx="0">
            <a:scrgbClr r="0" g="0" b="0"/>
          </a:effectRef>
          <a:fontRef idx="none"/>
        </p:style>
      </p:cxnSp>
      <p:grpSp>
        <p:nvGrpSpPr>
          <p:cNvPr id="113" name="Gruppera">
            <a:extLst>
              <a:ext uri="{FF2B5EF4-FFF2-40B4-BE49-F238E27FC236}">
                <a16:creationId xmlns:a16="http://schemas.microsoft.com/office/drawing/2014/main" id="{2D9E04C8-015A-4BDF-9EF0-D4B71DC1CF39}"/>
              </a:ext>
            </a:extLst>
          </p:cNvPr>
          <p:cNvGrpSpPr/>
          <p:nvPr/>
        </p:nvGrpSpPr>
        <p:grpSpPr>
          <a:xfrm>
            <a:off x="5998515" y="3200359"/>
            <a:ext cx="105526" cy="105526"/>
            <a:chOff x="8482639" y="5223564"/>
            <a:chExt cx="211050" cy="211050"/>
          </a:xfrm>
        </p:grpSpPr>
        <p:sp>
          <p:nvSpPr>
            <p:cNvPr id="114" name="Oval">
              <a:extLst>
                <a:ext uri="{FF2B5EF4-FFF2-40B4-BE49-F238E27FC236}">
                  <a16:creationId xmlns:a16="http://schemas.microsoft.com/office/drawing/2014/main" id="{3911D2E7-0049-4A44-912C-216D9F9A0580}"/>
                </a:ext>
              </a:extLst>
            </p:cNvPr>
            <p:cNvSpPr/>
            <p:nvPr/>
          </p:nvSpPr>
          <p:spPr>
            <a:xfrm>
              <a:off x="8482639" y="5227997"/>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5" name="Fotboll">
              <a:extLst>
                <a:ext uri="{FF2B5EF4-FFF2-40B4-BE49-F238E27FC236}">
                  <a16:creationId xmlns:a16="http://schemas.microsoft.com/office/drawing/2014/main" id="{7DF27BB0-41DF-44E1-B88A-D23CBA725DB0}"/>
                </a:ext>
              </a:extLst>
            </p:cNvPr>
            <p:cNvSpPr/>
            <p:nvPr/>
          </p:nvSpPr>
          <p:spPr>
            <a:xfrm>
              <a:off x="8482639" y="5223564"/>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4" name="Linje">
            <a:extLst>
              <a:ext uri="{FF2B5EF4-FFF2-40B4-BE49-F238E27FC236}">
                <a16:creationId xmlns:a16="http://schemas.microsoft.com/office/drawing/2014/main" id="{7F3CAB50-7926-28A8-575C-2AFF57E6825B}"/>
              </a:ext>
            </a:extLst>
          </p:cNvPr>
          <p:cNvSpPr/>
          <p:nvPr/>
        </p:nvSpPr>
        <p:spPr>
          <a:xfrm flipH="1">
            <a:off x="8590812" y="1922658"/>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88" name="Linje">
            <a:extLst>
              <a:ext uri="{FF2B5EF4-FFF2-40B4-BE49-F238E27FC236}">
                <a16:creationId xmlns:a16="http://schemas.microsoft.com/office/drawing/2014/main" id="{CEA015C7-FD0A-5F05-A327-5291A7438CFD}"/>
              </a:ext>
            </a:extLst>
          </p:cNvPr>
          <p:cNvSpPr/>
          <p:nvPr/>
        </p:nvSpPr>
        <p:spPr>
          <a:xfrm flipH="1">
            <a:off x="8561818" y="2630179"/>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nvGrpSpPr>
          <p:cNvPr id="109" name="Gruppera">
            <a:extLst>
              <a:ext uri="{FF2B5EF4-FFF2-40B4-BE49-F238E27FC236}">
                <a16:creationId xmlns:a16="http://schemas.microsoft.com/office/drawing/2014/main" id="{4205E62B-2FE2-4769-9C16-BA039C11764D}"/>
              </a:ext>
            </a:extLst>
          </p:cNvPr>
          <p:cNvGrpSpPr/>
          <p:nvPr/>
        </p:nvGrpSpPr>
        <p:grpSpPr>
          <a:xfrm>
            <a:off x="10147664" y="2660251"/>
            <a:ext cx="105526" cy="105526"/>
            <a:chOff x="0" y="0"/>
            <a:chExt cx="211050" cy="211050"/>
          </a:xfrm>
        </p:grpSpPr>
        <p:sp>
          <p:nvSpPr>
            <p:cNvPr id="110" name="Oval">
              <a:extLst>
                <a:ext uri="{FF2B5EF4-FFF2-40B4-BE49-F238E27FC236}">
                  <a16:creationId xmlns:a16="http://schemas.microsoft.com/office/drawing/2014/main" id="{D5C693B2-2B5F-41D5-AF70-36D1113FACB5}"/>
                </a:ext>
              </a:extLst>
            </p:cNvPr>
            <p:cNvSpPr/>
            <p:nvPr/>
          </p:nvSpPr>
          <p:spPr>
            <a:xfrm>
              <a:off x="0" y="4433"/>
              <a:ext cx="211050" cy="202183"/>
            </a:xfrm>
            <a:prstGeom prst="ellipse">
              <a:avLst/>
            </a:prstGeom>
            <a:solidFill>
              <a:srgbClr val="FFFFFF"/>
            </a:solidFill>
            <a:ln w="12700" cap="flat">
              <a:solidFill>
                <a:srgbClr val="000000"/>
              </a:solidFill>
              <a:prstDash val="solid"/>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1" name="Fotboll">
              <a:extLst>
                <a:ext uri="{FF2B5EF4-FFF2-40B4-BE49-F238E27FC236}">
                  <a16:creationId xmlns:a16="http://schemas.microsoft.com/office/drawing/2014/main" id="{C5A12C68-EBD7-4F5E-8A46-E8B21BB4473C}"/>
                </a:ext>
              </a:extLst>
            </p:cNvPr>
            <p:cNvSpPr/>
            <p:nvPr/>
          </p:nvSpPr>
          <p:spPr>
            <a:xfrm>
              <a:off x="0" y="0"/>
              <a:ext cx="211050" cy="21105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4845"/>
                    <a:pt x="0" y="10800"/>
                  </a:cubicBezTo>
                  <a:cubicBezTo>
                    <a:pt x="0" y="16755"/>
                    <a:pt x="4845" y="21600"/>
                    <a:pt x="10800" y="21600"/>
                  </a:cubicBezTo>
                  <a:cubicBezTo>
                    <a:pt x="16755" y="21600"/>
                    <a:pt x="21600" y="16755"/>
                    <a:pt x="21600" y="10800"/>
                  </a:cubicBezTo>
                  <a:cubicBezTo>
                    <a:pt x="21600" y="4845"/>
                    <a:pt x="16755" y="0"/>
                    <a:pt x="10800" y="0"/>
                  </a:cubicBezTo>
                  <a:close/>
                  <a:moveTo>
                    <a:pt x="8380" y="1007"/>
                  </a:moveTo>
                  <a:lnTo>
                    <a:pt x="7597" y="2254"/>
                  </a:lnTo>
                  <a:lnTo>
                    <a:pt x="3645" y="5118"/>
                  </a:lnTo>
                  <a:lnTo>
                    <a:pt x="2239" y="5471"/>
                  </a:lnTo>
                  <a:cubicBezTo>
                    <a:pt x="3610" y="3277"/>
                    <a:pt x="5802" y="1645"/>
                    <a:pt x="8380" y="1007"/>
                  </a:cubicBezTo>
                  <a:close/>
                  <a:moveTo>
                    <a:pt x="13220" y="1007"/>
                  </a:moveTo>
                  <a:cubicBezTo>
                    <a:pt x="15798" y="1645"/>
                    <a:pt x="17990" y="3277"/>
                    <a:pt x="19361" y="5471"/>
                  </a:cubicBezTo>
                  <a:lnTo>
                    <a:pt x="17936" y="5113"/>
                  </a:lnTo>
                  <a:lnTo>
                    <a:pt x="13993" y="2239"/>
                  </a:lnTo>
                  <a:lnTo>
                    <a:pt x="13220" y="1007"/>
                  </a:lnTo>
                  <a:close/>
                  <a:moveTo>
                    <a:pt x="14077" y="2789"/>
                  </a:moveTo>
                  <a:lnTo>
                    <a:pt x="17407" y="5216"/>
                  </a:lnTo>
                  <a:lnTo>
                    <a:pt x="17342" y="8466"/>
                  </a:lnTo>
                  <a:lnTo>
                    <a:pt x="14101" y="9519"/>
                  </a:lnTo>
                  <a:lnTo>
                    <a:pt x="10997" y="7265"/>
                  </a:lnTo>
                  <a:lnTo>
                    <a:pt x="10997" y="3856"/>
                  </a:lnTo>
                  <a:lnTo>
                    <a:pt x="14077" y="2789"/>
                  </a:lnTo>
                  <a:close/>
                  <a:moveTo>
                    <a:pt x="7530" y="2791"/>
                  </a:moveTo>
                  <a:lnTo>
                    <a:pt x="10603" y="3856"/>
                  </a:lnTo>
                  <a:lnTo>
                    <a:pt x="10603" y="7265"/>
                  </a:lnTo>
                  <a:lnTo>
                    <a:pt x="7499" y="9519"/>
                  </a:lnTo>
                  <a:lnTo>
                    <a:pt x="4258" y="8466"/>
                  </a:lnTo>
                  <a:lnTo>
                    <a:pt x="4193" y="5208"/>
                  </a:lnTo>
                  <a:lnTo>
                    <a:pt x="7530" y="2791"/>
                  </a:lnTo>
                  <a:close/>
                  <a:moveTo>
                    <a:pt x="4134" y="8842"/>
                  </a:moveTo>
                  <a:lnTo>
                    <a:pt x="7388" y="9899"/>
                  </a:lnTo>
                  <a:lnTo>
                    <a:pt x="8569" y="13534"/>
                  </a:lnTo>
                  <a:lnTo>
                    <a:pt x="6559" y="16301"/>
                  </a:lnTo>
                  <a:lnTo>
                    <a:pt x="3441" y="15355"/>
                  </a:lnTo>
                  <a:lnTo>
                    <a:pt x="2173" y="11435"/>
                  </a:lnTo>
                  <a:lnTo>
                    <a:pt x="4134" y="8842"/>
                  </a:lnTo>
                  <a:close/>
                  <a:moveTo>
                    <a:pt x="17466" y="8842"/>
                  </a:moveTo>
                  <a:lnTo>
                    <a:pt x="19432" y="11441"/>
                  </a:lnTo>
                  <a:lnTo>
                    <a:pt x="18152" y="15358"/>
                  </a:lnTo>
                  <a:lnTo>
                    <a:pt x="15041" y="16301"/>
                  </a:lnTo>
                  <a:lnTo>
                    <a:pt x="13031" y="13534"/>
                  </a:lnTo>
                  <a:lnTo>
                    <a:pt x="14212" y="9899"/>
                  </a:lnTo>
                  <a:lnTo>
                    <a:pt x="17466" y="8842"/>
                  </a:lnTo>
                  <a:close/>
                  <a:moveTo>
                    <a:pt x="739" y="10076"/>
                  </a:moveTo>
                  <a:lnTo>
                    <a:pt x="1684" y="11205"/>
                  </a:lnTo>
                  <a:lnTo>
                    <a:pt x="3186" y="15849"/>
                  </a:lnTo>
                  <a:lnTo>
                    <a:pt x="3086" y="17292"/>
                  </a:lnTo>
                  <a:cubicBezTo>
                    <a:pt x="1606" y="15536"/>
                    <a:pt x="712" y="13271"/>
                    <a:pt x="712" y="10800"/>
                  </a:cubicBezTo>
                  <a:cubicBezTo>
                    <a:pt x="712" y="10557"/>
                    <a:pt x="722" y="10315"/>
                    <a:pt x="739" y="10076"/>
                  </a:cubicBezTo>
                  <a:close/>
                  <a:moveTo>
                    <a:pt x="20861" y="10076"/>
                  </a:moveTo>
                  <a:cubicBezTo>
                    <a:pt x="20878" y="10315"/>
                    <a:pt x="20888" y="10557"/>
                    <a:pt x="20888" y="10800"/>
                  </a:cubicBezTo>
                  <a:cubicBezTo>
                    <a:pt x="20888" y="13271"/>
                    <a:pt x="19994" y="15536"/>
                    <a:pt x="18514" y="17292"/>
                  </a:cubicBezTo>
                  <a:lnTo>
                    <a:pt x="18414" y="15830"/>
                  </a:lnTo>
                  <a:lnTo>
                    <a:pt x="19928" y="11192"/>
                  </a:lnTo>
                  <a:lnTo>
                    <a:pt x="20861" y="10076"/>
                  </a:lnTo>
                  <a:close/>
                  <a:moveTo>
                    <a:pt x="8893" y="13762"/>
                  </a:moveTo>
                  <a:lnTo>
                    <a:pt x="12707" y="13762"/>
                  </a:lnTo>
                  <a:lnTo>
                    <a:pt x="14722" y="16534"/>
                  </a:lnTo>
                  <a:lnTo>
                    <a:pt x="12859" y="19207"/>
                  </a:lnTo>
                  <a:lnTo>
                    <a:pt x="8738" y="19200"/>
                  </a:lnTo>
                  <a:lnTo>
                    <a:pt x="6878" y="16534"/>
                  </a:lnTo>
                  <a:lnTo>
                    <a:pt x="8893" y="13762"/>
                  </a:lnTo>
                  <a:close/>
                  <a:moveTo>
                    <a:pt x="8368" y="19595"/>
                  </a:moveTo>
                  <a:lnTo>
                    <a:pt x="13249" y="19602"/>
                  </a:lnTo>
                  <a:lnTo>
                    <a:pt x="14597" y="20145"/>
                  </a:lnTo>
                  <a:cubicBezTo>
                    <a:pt x="13424" y="20623"/>
                    <a:pt x="12142" y="20888"/>
                    <a:pt x="10800" y="20888"/>
                  </a:cubicBezTo>
                  <a:cubicBezTo>
                    <a:pt x="9458" y="20888"/>
                    <a:pt x="8176" y="20623"/>
                    <a:pt x="7003" y="20145"/>
                  </a:cubicBezTo>
                  <a:lnTo>
                    <a:pt x="8368" y="19595"/>
                  </a:lnTo>
                  <a:close/>
                </a:path>
              </a:pathLst>
            </a:custGeom>
            <a:solidFill>
              <a:srgbClr val="000000"/>
            </a:solidFill>
            <a:ln w="12700" cap="flat">
              <a:noFill/>
              <a:miter lim="400000"/>
            </a:ln>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grpSp>
      <p:sp>
        <p:nvSpPr>
          <p:cNvPr id="89" name="Linje">
            <a:extLst>
              <a:ext uri="{FF2B5EF4-FFF2-40B4-BE49-F238E27FC236}">
                <a16:creationId xmlns:a16="http://schemas.microsoft.com/office/drawing/2014/main" id="{29DD9DB3-4E37-FA33-A394-48A90FB3EFC0}"/>
              </a:ext>
            </a:extLst>
          </p:cNvPr>
          <p:cNvSpPr/>
          <p:nvPr/>
        </p:nvSpPr>
        <p:spPr>
          <a:xfrm flipH="1">
            <a:off x="4562920" y="2606167"/>
            <a:ext cx="2102867" cy="1"/>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0" name="Linje">
            <a:extLst>
              <a:ext uri="{FF2B5EF4-FFF2-40B4-BE49-F238E27FC236}">
                <a16:creationId xmlns:a16="http://schemas.microsoft.com/office/drawing/2014/main" id="{C12ECD31-0C56-0A2C-96FB-F6E992674F76}"/>
              </a:ext>
            </a:extLst>
          </p:cNvPr>
          <p:cNvSpPr/>
          <p:nvPr/>
        </p:nvSpPr>
        <p:spPr>
          <a:xfrm flipH="1">
            <a:off x="4497922" y="2072260"/>
            <a:ext cx="2184643" cy="892"/>
          </a:xfrm>
          <a:prstGeom prst="line">
            <a:avLst/>
          </a:prstGeom>
          <a:ln w="31750" cap="rnd">
            <a:solidFill>
              <a:schemeClr val="tx1"/>
            </a:solidFill>
            <a:prstDash val="sysDot"/>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4" name="Cirkel">
            <a:extLst>
              <a:ext uri="{FF2B5EF4-FFF2-40B4-BE49-F238E27FC236}">
                <a16:creationId xmlns:a16="http://schemas.microsoft.com/office/drawing/2014/main" id="{E5863B52-9C5F-F5F2-0638-CB59B0F94180}"/>
              </a:ext>
            </a:extLst>
          </p:cNvPr>
          <p:cNvSpPr/>
          <p:nvPr/>
        </p:nvSpPr>
        <p:spPr>
          <a:xfrm>
            <a:off x="4990581" y="3290935"/>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98" name="Cirkel">
            <a:extLst>
              <a:ext uri="{FF2B5EF4-FFF2-40B4-BE49-F238E27FC236}">
                <a16:creationId xmlns:a16="http://schemas.microsoft.com/office/drawing/2014/main" id="{1B12FCD1-A566-83F3-523F-50DF17BC7D94}"/>
              </a:ext>
            </a:extLst>
          </p:cNvPr>
          <p:cNvSpPr/>
          <p:nvPr/>
        </p:nvSpPr>
        <p:spPr>
          <a:xfrm>
            <a:off x="5968999" y="2884581"/>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2" name="Cirkel">
            <a:extLst>
              <a:ext uri="{FF2B5EF4-FFF2-40B4-BE49-F238E27FC236}">
                <a16:creationId xmlns:a16="http://schemas.microsoft.com/office/drawing/2014/main" id="{B805A863-AB24-AA01-86CB-428891F57651}"/>
              </a:ext>
            </a:extLst>
          </p:cNvPr>
          <p:cNvSpPr/>
          <p:nvPr/>
        </p:nvSpPr>
        <p:spPr>
          <a:xfrm>
            <a:off x="5109020" y="2307056"/>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7" name="Cirkel">
            <a:extLst>
              <a:ext uri="{FF2B5EF4-FFF2-40B4-BE49-F238E27FC236}">
                <a16:creationId xmlns:a16="http://schemas.microsoft.com/office/drawing/2014/main" id="{FB20B7BA-6036-8307-6791-5FC91F261225}"/>
              </a:ext>
            </a:extLst>
          </p:cNvPr>
          <p:cNvSpPr/>
          <p:nvPr/>
        </p:nvSpPr>
        <p:spPr>
          <a:xfrm>
            <a:off x="5881712" y="2297626"/>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08" name="Cirkel">
            <a:extLst>
              <a:ext uri="{FF2B5EF4-FFF2-40B4-BE49-F238E27FC236}">
                <a16:creationId xmlns:a16="http://schemas.microsoft.com/office/drawing/2014/main" id="{9325776F-A411-B494-C1A4-F5D536005BF9}"/>
              </a:ext>
            </a:extLst>
          </p:cNvPr>
          <p:cNvSpPr/>
          <p:nvPr/>
        </p:nvSpPr>
        <p:spPr>
          <a:xfrm>
            <a:off x="5295574" y="2984584"/>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2" name="Cirkel">
            <a:extLst>
              <a:ext uri="{FF2B5EF4-FFF2-40B4-BE49-F238E27FC236}">
                <a16:creationId xmlns:a16="http://schemas.microsoft.com/office/drawing/2014/main" id="{67941981-AF5A-7F67-5CE0-AFBE61DAD5E3}"/>
              </a:ext>
            </a:extLst>
          </p:cNvPr>
          <p:cNvSpPr/>
          <p:nvPr/>
        </p:nvSpPr>
        <p:spPr>
          <a:xfrm>
            <a:off x="5724428" y="2770491"/>
            <a:ext cx="127001" cy="127161"/>
          </a:xfrm>
          <a:prstGeom prst="ellipse">
            <a:avLst/>
          </a:prstGeom>
          <a:solidFill>
            <a:srgbClr val="FF0000"/>
          </a:solidFill>
          <a:ln w="12700">
            <a:solidFill>
              <a:srgbClr val="FF0000"/>
            </a:solidFill>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6" name="Cirkel">
            <a:extLst>
              <a:ext uri="{FF2B5EF4-FFF2-40B4-BE49-F238E27FC236}">
                <a16:creationId xmlns:a16="http://schemas.microsoft.com/office/drawing/2014/main" id="{613593A7-4E48-43A9-7853-FC7CABE01128}"/>
              </a:ext>
            </a:extLst>
          </p:cNvPr>
          <p:cNvSpPr/>
          <p:nvPr/>
        </p:nvSpPr>
        <p:spPr>
          <a:xfrm>
            <a:off x="9578746" y="3139247"/>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7" name="Cirkel">
            <a:extLst>
              <a:ext uri="{FF2B5EF4-FFF2-40B4-BE49-F238E27FC236}">
                <a16:creationId xmlns:a16="http://schemas.microsoft.com/office/drawing/2014/main" id="{996827ED-1D0A-906A-8BAA-ED5E2770B50E}"/>
              </a:ext>
            </a:extLst>
          </p:cNvPr>
          <p:cNvSpPr/>
          <p:nvPr/>
        </p:nvSpPr>
        <p:spPr>
          <a:xfrm>
            <a:off x="8669342" y="208979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8" name="Cirkel">
            <a:extLst>
              <a:ext uri="{FF2B5EF4-FFF2-40B4-BE49-F238E27FC236}">
                <a16:creationId xmlns:a16="http://schemas.microsoft.com/office/drawing/2014/main" id="{E69AFB0D-A9E1-814D-B4E5-660E6D6D6830}"/>
              </a:ext>
            </a:extLst>
          </p:cNvPr>
          <p:cNvSpPr/>
          <p:nvPr/>
        </p:nvSpPr>
        <p:spPr>
          <a:xfrm>
            <a:off x="10441758" y="2081203"/>
            <a:ext cx="127001" cy="127162"/>
          </a:xfrm>
          <a:prstGeom prst="ellipse">
            <a:avLst/>
          </a:prstGeom>
          <a:solidFill>
            <a:schemeClr val="accent4">
              <a:hueOff val="-1081314"/>
              <a:satOff val="4338"/>
              <a:lumOff val="-8931"/>
            </a:schemeClr>
          </a:solidFill>
          <a:ln w="12700">
            <a:miter lim="400000"/>
          </a:ln>
        </p:spPr>
        <p:txBody>
          <a:bodyPr lIns="0" tIns="0" rIns="0" bIns="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lvl9pP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19" name="Cirkel">
            <a:extLst>
              <a:ext uri="{FF2B5EF4-FFF2-40B4-BE49-F238E27FC236}">
                <a16:creationId xmlns:a16="http://schemas.microsoft.com/office/drawing/2014/main" id="{1830AA5F-DCE6-F940-57B4-8F939BE0C07D}"/>
              </a:ext>
            </a:extLst>
          </p:cNvPr>
          <p:cNvSpPr/>
          <p:nvPr/>
        </p:nvSpPr>
        <p:spPr>
          <a:xfrm>
            <a:off x="9578746" y="114444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0" name="Cirkel">
            <a:extLst>
              <a:ext uri="{FF2B5EF4-FFF2-40B4-BE49-F238E27FC236}">
                <a16:creationId xmlns:a16="http://schemas.microsoft.com/office/drawing/2014/main" id="{9BC068CC-D190-C1AE-1380-AE9F9344813B}"/>
              </a:ext>
            </a:extLst>
          </p:cNvPr>
          <p:cNvSpPr/>
          <p:nvPr/>
        </p:nvSpPr>
        <p:spPr>
          <a:xfrm>
            <a:off x="9293888" y="1554088"/>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
        <p:nvSpPr>
          <p:cNvPr id="121" name="Cirkel">
            <a:extLst>
              <a:ext uri="{FF2B5EF4-FFF2-40B4-BE49-F238E27FC236}">
                <a16:creationId xmlns:a16="http://schemas.microsoft.com/office/drawing/2014/main" id="{A6E9F2AD-09D5-1B0B-C20F-E9B0C7B03AC5}"/>
              </a:ext>
            </a:extLst>
          </p:cNvPr>
          <p:cNvSpPr/>
          <p:nvPr/>
        </p:nvSpPr>
        <p:spPr>
          <a:xfrm>
            <a:off x="10126189" y="1633927"/>
            <a:ext cx="127001" cy="127161"/>
          </a:xfrm>
          <a:prstGeom prst="ellipse">
            <a:avLst/>
          </a:prstGeom>
          <a:solidFill>
            <a:schemeClr val="accent1">
              <a:lumOff val="16847"/>
            </a:schemeClr>
          </a:solidFill>
          <a:ln w="12700">
            <a:miter lim="400000"/>
          </a:ln>
        </p:spPr>
        <p:txBody>
          <a:bodyPr lIns="0" tIns="0" rIns="0" bIns="0" anchor="ctr"/>
          <a:lstStyle/>
          <a:p>
            <a:pPr marL="0" marR="0" lvl="0" indent="0" algn="ctr" defTabSz="412750" rtl="0" eaLnBrk="1" fontAlgn="auto" latinLnBrk="0" hangingPunct="0">
              <a:lnSpc>
                <a:spcPct val="100000"/>
              </a:lnSpc>
              <a:spcBef>
                <a:spcPts val="0"/>
              </a:spcBef>
              <a:spcAft>
                <a:spcPts val="0"/>
              </a:spcAft>
              <a:buClrTx/>
              <a:buSzTx/>
              <a:buFontTx/>
              <a:buNone/>
              <a:tabLst/>
              <a:defRPr b="0">
                <a:solidFill>
                  <a:srgbClr val="FFFFFF"/>
                </a:solidFill>
                <a:latin typeface="+mn-lt"/>
                <a:ea typeface="+mn-ea"/>
                <a:cs typeface="+mn-cs"/>
                <a:sym typeface="Helvetica Neue Medium"/>
              </a:defRPr>
            </a:pPr>
            <a:endParaRPr kumimoji="0" sz="1600" b="0" i="0" u="none" strike="noStrike" kern="0" cap="none" spc="0" normalizeH="0" baseline="0" noProof="0">
              <a:ln>
                <a:noFill/>
              </a:ln>
              <a:solidFill>
                <a:srgbClr val="FFFFFF"/>
              </a:solidFill>
              <a:effectLst/>
              <a:uLnTx/>
              <a:uFillTx/>
              <a:latin typeface="Helvetica Neue Medium"/>
              <a:sym typeface="Helvetica Neue Medium"/>
            </a:endParaRPr>
          </a:p>
        </p:txBody>
      </p:sp>
    </p:spTree>
    <p:extLst>
      <p:ext uri="{BB962C8B-B14F-4D97-AF65-F5344CB8AC3E}">
        <p14:creationId xmlns:p14="http://schemas.microsoft.com/office/powerpoint/2010/main" val="318411297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2974429" y="3429000"/>
            <a:ext cx="5963093" cy="58477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VÅRA MÅLBILDER KOPPLAT TILL PEDAGOGISKA REGLER OCH BETEENDEN I SPELETS SKEDEN </a:t>
            </a:r>
          </a:p>
        </p:txBody>
      </p:sp>
    </p:spTree>
    <p:extLst>
      <p:ext uri="{BB962C8B-B14F-4D97-AF65-F5344CB8AC3E}">
        <p14:creationId xmlns:p14="http://schemas.microsoft.com/office/powerpoint/2010/main" val="3036086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PRINCIPER OCH MÅLBILDER ANFALL OCH FÖRSVAR</a:t>
            </a:r>
          </a:p>
        </p:txBody>
      </p:sp>
      <p:sp>
        <p:nvSpPr>
          <p:cNvPr id="3" name="textruta 2">
            <a:extLst>
              <a:ext uri="{FF2B5EF4-FFF2-40B4-BE49-F238E27FC236}">
                <a16:creationId xmlns:a16="http://schemas.microsoft.com/office/drawing/2014/main" id="{1EB0681A-CAED-8F08-C1C5-82B03574A185}"/>
              </a:ext>
            </a:extLst>
          </p:cNvPr>
          <p:cNvSpPr txBox="1"/>
          <p:nvPr/>
        </p:nvSpPr>
        <p:spPr>
          <a:xfrm rot="19852444">
            <a:off x="-589968" y="1138489"/>
            <a:ext cx="2608441" cy="461665"/>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FFFF00"/>
                </a:solidFill>
                <a:effectLst>
                  <a:outerShdw blurRad="177800" dist="177800" dir="5400000" sx="110000" sy="110000" algn="ctr" rotWithShape="0">
                    <a:prstClr val="black"/>
                  </a:outerShdw>
                </a:effectLst>
                <a:uLnTx/>
                <a:uFillTx/>
                <a:latin typeface="Arial Nova Cond" panose="020B0506020202020204" pitchFamily="34" charset="0"/>
                <a:ea typeface="+mn-ea"/>
                <a:cs typeface="+mn-cs"/>
              </a:rPr>
              <a:t>10-12 ÅR</a:t>
            </a:r>
          </a:p>
        </p:txBody>
      </p:sp>
      <p:sp>
        <p:nvSpPr>
          <p:cNvPr id="7" name="textruta 6">
            <a:extLst>
              <a:ext uri="{FF2B5EF4-FFF2-40B4-BE49-F238E27FC236}">
                <a16:creationId xmlns:a16="http://schemas.microsoft.com/office/drawing/2014/main" id="{D1734D87-16E4-B48A-F63F-12343D64380E}"/>
              </a:ext>
            </a:extLst>
          </p:cNvPr>
          <p:cNvSpPr txBox="1"/>
          <p:nvPr/>
        </p:nvSpPr>
        <p:spPr>
          <a:xfrm>
            <a:off x="1652777" y="1025367"/>
            <a:ext cx="4400370" cy="48628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MÅLBILD I ANFALLSSPEL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VI VILL GÖRA MÅL GENOM ATT…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PRINCIP I ANFALLSSPEL</a:t>
            </a:r>
            <a:endParaRPr kumimoji="0" lang="sv-SE" sz="10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HJÄLP LAGET ATT SPELA IGENOM, RUNT ELLER ÖVER MOTSTÅNDARNA MED KONTROLL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NYCKELBETEENDEN I ANFALLSSPEL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NÄR VI HAR BOLLEN I SPELUPPBYGNAD/KOMMA TILL AVSLUT OCH GÖRA MÅL</a:t>
            </a:r>
            <a:endParaRPr kumimoji="0" lang="sv-SE" sz="10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sv-SE" sz="1000" dirty="0">
                <a:solidFill>
                  <a:prstClr val="white"/>
                </a:solidFill>
                <a:latin typeface="Arial Nova" panose="020B0504020202020204" pitchFamily="34" charset="0"/>
                <a:sym typeface="Wingdings" panose="05000000000000000000" pitchFamily="2" charset="2"/>
              </a:rPr>
              <a:t>Spelbar i vinkel och b</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lir rättvänd genom att ta emot bollen med bortre fot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Passa bollen till fri spelare med öppet mål eller skjut själv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NÄR VI VINNER BOLLEN I OFFENSIV OMSTÄLLNING</a:t>
            </a:r>
            <a:endParaRPr kumimoji="0" lang="sv-SE" sz="10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Löp framför bollen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Driv bollen mot målet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Utmana motståndare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Finta motståndare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FÖR ATT LYCKAS MED DETTA:</a:t>
            </a:r>
            <a:b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b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ORIENTERING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Vrid på huvudet / kolla runt dig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PASSNING I TID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Passa bollen innan medspelare är markerad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SPELAR FRAMÅT BAKOM RYGG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Passa bollen diagonalt till medspelare som löper och är spelbara bakom ryggen på motståndare.</a:t>
            </a: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BLI RÄTTVÄND MED BOLLEN</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 Ta emot bollen med bortre fot</a:t>
            </a: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p:txBody>
      </p:sp>
      <p:sp>
        <p:nvSpPr>
          <p:cNvPr id="8" name="textruta 7">
            <a:extLst>
              <a:ext uri="{FF2B5EF4-FFF2-40B4-BE49-F238E27FC236}">
                <a16:creationId xmlns:a16="http://schemas.microsoft.com/office/drawing/2014/main" id="{6FF9939C-9682-B2D9-1215-1B67CF824D2A}"/>
              </a:ext>
            </a:extLst>
          </p:cNvPr>
          <p:cNvSpPr txBox="1"/>
          <p:nvPr/>
        </p:nvSpPr>
        <p:spPr>
          <a:xfrm>
            <a:off x="6138855" y="1017462"/>
            <a:ext cx="5069221" cy="40934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MÅLBILD I FÖRSVARSSPEL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VI VILL VINNA BOLLEN NÄRA MOTSTÅNDARNAS MÅL GENOM ATT…</a:t>
            </a: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outerShdw blurRad="76200" dist="76200" dir="5400000" algn="ctr" rotWithShape="0">
                  <a:prstClr val="black"/>
                </a:outerShdw>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Arial Nova" panose="020B0504020202020204" pitchFamily="34" charset="0"/>
                <a:ea typeface="+mn-ea"/>
                <a:cs typeface="+mn-cs"/>
                <a:sym typeface="Wingdings" panose="05000000000000000000" pitchFamily="2" charset="2"/>
              </a:rPr>
              <a:t>PRINCIP I FÖRSVARSSPEL</a:t>
            </a:r>
            <a:endParaRPr kumimoji="0" lang="sv-SE" sz="1000" b="0"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FÖRSVÅRA FÖR MOTSTÅNDARNA ATT SPELA IGENOM, RUNT ELLER ÖVER OSS MED KONTROLL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NYCKELBETEENDEN I FÖRSVARSSPEL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NÄR VI INTE HAR BOLLEN  I FÖRHINDRA SPELUPPBYGGNAD/RÄDDA OCH FÖRHINDRA AVSLUT</a:t>
            </a:r>
            <a:endParaRPr kumimoji="0" lang="sv-SE" sz="10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Vinna bollen innan den kommer fram till motståndare, genom att bryta passning (press i tid)</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Tackla och kom in framför motståndare om motståndare har kontroll</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NÄR VI TAPPAR BOLLEN I DEFENSIV OMSTÄLLNING</a:t>
            </a:r>
            <a:endParaRPr kumimoji="0" lang="sv-SE" sz="1000" b="0"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Ta tillbaka bollen så fort som möjligt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sym typeface="Wingdings" panose="05000000000000000000" pitchFamily="2" charset="2"/>
              </a:rPr>
              <a:t>BETEENDEN FÖR ATT LYCKAS MED DETTA: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PRESS I TID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Pressa när bollen är på väg till motståndare, kom in framför</a:t>
            </a: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ORIENTERING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Se din närmsta motståndare och bollen samtidigt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COACHA MEDSPEARE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a:t>
            </a:r>
            <a:r>
              <a:rPr kumimoji="0" lang="sv-SE" sz="10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 </a:t>
            </a:r>
            <a:r>
              <a:rPr kumimoji="0" lang="sv-SE" sz="10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Prata med spelaren framför dig</a:t>
            </a:r>
          </a:p>
        </p:txBody>
      </p:sp>
    </p:spTree>
    <p:extLst>
      <p:ext uri="{BB962C8B-B14F-4D97-AF65-F5344CB8AC3E}">
        <p14:creationId xmlns:p14="http://schemas.microsoft.com/office/powerpoint/2010/main" val="35218803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rPr>
              <a:t>PRINCIPER OCH MÅLBILDER ANFALL OCH FÖRSVAR</a:t>
            </a:r>
          </a:p>
        </p:txBody>
      </p:sp>
      <p:sp>
        <p:nvSpPr>
          <p:cNvPr id="4" name="textruta 3">
            <a:extLst>
              <a:ext uri="{FF2B5EF4-FFF2-40B4-BE49-F238E27FC236}">
                <a16:creationId xmlns:a16="http://schemas.microsoft.com/office/drawing/2014/main" id="{2751BD13-9697-4DD1-E0C0-107D55A62B83}"/>
              </a:ext>
            </a:extLst>
          </p:cNvPr>
          <p:cNvSpPr txBox="1"/>
          <p:nvPr/>
        </p:nvSpPr>
        <p:spPr>
          <a:xfrm>
            <a:off x="393879" y="1174168"/>
            <a:ext cx="316751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SPELUPPBYGGNAD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Bli rättvänd framför backlinje</a:t>
            </a:r>
            <a:endPar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endParaRPr>
          </a:p>
        </p:txBody>
      </p:sp>
      <p:sp>
        <p:nvSpPr>
          <p:cNvPr id="5" name="textruta 4">
            <a:extLst>
              <a:ext uri="{FF2B5EF4-FFF2-40B4-BE49-F238E27FC236}">
                <a16:creationId xmlns:a16="http://schemas.microsoft.com/office/drawing/2014/main" id="{7C0BE65A-7E44-AAFE-8D42-2B15C6B304D8}"/>
              </a:ext>
            </a:extLst>
          </p:cNvPr>
          <p:cNvSpPr txBox="1"/>
          <p:nvPr/>
        </p:nvSpPr>
        <p:spPr>
          <a:xfrm>
            <a:off x="477027" y="1797262"/>
            <a:ext cx="337187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Anfallare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Spela spelaren som kan bli rättvänd</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Spela bollen framåt – igenom, förbi eller över lagdel bakom ryggen på motståndare</a:t>
            </a:r>
          </a:p>
        </p:txBody>
      </p:sp>
      <p:sp>
        <p:nvSpPr>
          <p:cNvPr id="6" name="textruta 5">
            <a:extLst>
              <a:ext uri="{FF2B5EF4-FFF2-40B4-BE49-F238E27FC236}">
                <a16:creationId xmlns:a16="http://schemas.microsoft.com/office/drawing/2014/main" id="{931B3CBB-AC91-8351-2781-9CE5C91B7456}"/>
              </a:ext>
            </a:extLst>
          </p:cNvPr>
          <p:cNvSpPr txBox="1"/>
          <p:nvPr/>
        </p:nvSpPr>
        <p:spPr>
          <a:xfrm>
            <a:off x="4351679" y="1168322"/>
            <a:ext cx="362745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OFFENSIV OMSTÄLLNING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anfall så fort som möjligt</a:t>
            </a:r>
            <a:endPar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endParaRPr>
          </a:p>
        </p:txBody>
      </p:sp>
      <p:sp>
        <p:nvSpPr>
          <p:cNvPr id="9" name="textruta 8">
            <a:extLst>
              <a:ext uri="{FF2B5EF4-FFF2-40B4-BE49-F238E27FC236}">
                <a16:creationId xmlns:a16="http://schemas.microsoft.com/office/drawing/2014/main" id="{E13C4C8A-64D9-88BE-9607-62B63CC7E4E4}"/>
              </a:ext>
            </a:extLst>
          </p:cNvPr>
          <p:cNvSpPr txBox="1"/>
          <p:nvPr/>
        </p:nvSpPr>
        <p:spPr>
          <a:xfrm>
            <a:off x="4351679" y="1828874"/>
            <a:ext cx="346047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Anfallare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Spela bollen i tid till ytan framför löpande spelare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Löpa i tid till ytan framför bollen på båda sidor</a:t>
            </a:r>
          </a:p>
        </p:txBody>
      </p:sp>
      <p:sp>
        <p:nvSpPr>
          <p:cNvPr id="10" name="textruta 9">
            <a:extLst>
              <a:ext uri="{FF2B5EF4-FFF2-40B4-BE49-F238E27FC236}">
                <a16:creationId xmlns:a16="http://schemas.microsoft.com/office/drawing/2014/main" id="{FC7DBC33-2CD6-B05E-59AB-42FB007604C8}"/>
              </a:ext>
            </a:extLst>
          </p:cNvPr>
          <p:cNvSpPr txBox="1"/>
          <p:nvPr/>
        </p:nvSpPr>
        <p:spPr>
          <a:xfrm>
            <a:off x="7979134" y="1168322"/>
            <a:ext cx="4119479"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KOMMA TILL AVSLUT OCH GÖRA 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på mål på få tillslag</a:t>
            </a:r>
            <a:endPar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endParaRPr>
          </a:p>
        </p:txBody>
      </p:sp>
      <p:sp>
        <p:nvSpPr>
          <p:cNvPr id="11" name="textruta 10">
            <a:extLst>
              <a:ext uri="{FF2B5EF4-FFF2-40B4-BE49-F238E27FC236}">
                <a16:creationId xmlns:a16="http://schemas.microsoft.com/office/drawing/2014/main" id="{AF6A7A81-D2BF-A18A-F138-59025F2F1B55}"/>
              </a:ext>
            </a:extLst>
          </p:cNvPr>
          <p:cNvSpPr txBox="1"/>
          <p:nvPr/>
        </p:nvSpPr>
        <p:spPr>
          <a:xfrm>
            <a:off x="7979133" y="1813214"/>
            <a:ext cx="4072346"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Anfallare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Flytta på utespelare och målvakt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i fart på få tillslag</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Se bollen, målet och motståndarna samtidigt</a:t>
            </a:r>
          </a:p>
        </p:txBody>
      </p:sp>
      <p:sp>
        <p:nvSpPr>
          <p:cNvPr id="12" name="textruta 11">
            <a:extLst>
              <a:ext uri="{FF2B5EF4-FFF2-40B4-BE49-F238E27FC236}">
                <a16:creationId xmlns:a16="http://schemas.microsoft.com/office/drawing/2014/main" id="{872B1205-D28E-A727-638F-E16E4BE28D5A}"/>
              </a:ext>
            </a:extLst>
          </p:cNvPr>
          <p:cNvSpPr txBox="1"/>
          <p:nvPr/>
        </p:nvSpPr>
        <p:spPr>
          <a:xfrm>
            <a:off x="393880" y="3518928"/>
            <a:ext cx="362745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SPELUPPBYGGNAD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Vinn bollen så nära motståndarnas mål som möjligt</a:t>
            </a:r>
            <a:endPar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endParaRPr>
          </a:p>
        </p:txBody>
      </p:sp>
      <p:sp>
        <p:nvSpPr>
          <p:cNvPr id="13" name="textruta 12">
            <a:extLst>
              <a:ext uri="{FF2B5EF4-FFF2-40B4-BE49-F238E27FC236}">
                <a16:creationId xmlns:a16="http://schemas.microsoft.com/office/drawing/2014/main" id="{8820DFCF-7345-F136-D523-04C7E8117AF1}"/>
              </a:ext>
            </a:extLst>
          </p:cNvPr>
          <p:cNvSpPr txBox="1"/>
          <p:nvPr/>
        </p:nvSpPr>
        <p:spPr>
          <a:xfrm>
            <a:off x="4390660" y="3518647"/>
            <a:ext cx="362745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DEFENSIV OMSTÄLLNING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Ta tillbaka bollen så fort som möjligt</a:t>
            </a:r>
            <a:endPar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endParaRPr>
          </a:p>
        </p:txBody>
      </p:sp>
      <p:sp>
        <p:nvSpPr>
          <p:cNvPr id="14" name="textruta 13">
            <a:extLst>
              <a:ext uri="{FF2B5EF4-FFF2-40B4-BE49-F238E27FC236}">
                <a16:creationId xmlns:a16="http://schemas.microsoft.com/office/drawing/2014/main" id="{258B394C-FE4F-8A9C-46C2-B4255047DDD1}"/>
              </a:ext>
            </a:extLst>
          </p:cNvPr>
          <p:cNvSpPr txBox="1"/>
          <p:nvPr/>
        </p:nvSpPr>
        <p:spPr>
          <a:xfrm>
            <a:off x="8026267" y="3518647"/>
            <a:ext cx="407234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OCH RÄDDA AVSLUT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Blockera avslut med alla kroppsdelar förutom händer</a:t>
            </a:r>
            <a:endParaRPr kumimoji="0" lang="sv-SE" sz="1200" b="1" i="0" u="none" strike="noStrike" kern="1200" cap="none" spc="0" normalizeH="0" baseline="0" noProof="0" dirty="0">
              <a:ln>
                <a:noFill/>
              </a:ln>
              <a:solidFill>
                <a:srgbClr val="FFFF00"/>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endParaRPr>
          </a:p>
        </p:txBody>
      </p:sp>
      <p:sp>
        <p:nvSpPr>
          <p:cNvPr id="15" name="textruta 14">
            <a:extLst>
              <a:ext uri="{FF2B5EF4-FFF2-40B4-BE49-F238E27FC236}">
                <a16:creationId xmlns:a16="http://schemas.microsoft.com/office/drawing/2014/main" id="{08CB8658-7B6C-9337-8F7E-64265D6E643F}"/>
              </a:ext>
            </a:extLst>
          </p:cNvPr>
          <p:cNvSpPr txBox="1"/>
          <p:nvPr/>
        </p:nvSpPr>
        <p:spPr>
          <a:xfrm>
            <a:off x="393879" y="4257592"/>
            <a:ext cx="415644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Försvarare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Se din närmsta motståndare och bollen samtidigt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Täck genomspel i din lagdel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Press i tid (när bollen lämnar foten)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Stäng passningslinje samtidigt som du pressar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Understöd i linje med bollen</a:t>
            </a:r>
          </a:p>
        </p:txBody>
      </p:sp>
      <p:sp>
        <p:nvSpPr>
          <p:cNvPr id="16" name="textruta 15">
            <a:extLst>
              <a:ext uri="{FF2B5EF4-FFF2-40B4-BE49-F238E27FC236}">
                <a16:creationId xmlns:a16="http://schemas.microsoft.com/office/drawing/2014/main" id="{65C7F8EA-6D09-578B-160F-D3173B30E175}"/>
              </a:ext>
            </a:extLst>
          </p:cNvPr>
          <p:cNvSpPr txBox="1"/>
          <p:nvPr/>
        </p:nvSpPr>
        <p:spPr>
          <a:xfrm>
            <a:off x="4390660" y="4275099"/>
            <a:ext cx="3036963"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Försvarare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Avvakta om BH har kontroll, styr motståndaren bort från målet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Gör </a:t>
            </a:r>
            <a:r>
              <a:rPr kumimoji="0" lang="sv-SE" sz="1200" b="0" i="0" u="none" strike="noStrike" kern="1200" cap="none" spc="0" normalizeH="0" baseline="0" noProof="0" dirty="0" err="1">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hemlöp</a:t>
            </a: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 i maxfart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Omställningstid 0,0 sekunder</a:t>
            </a:r>
          </a:p>
        </p:txBody>
      </p:sp>
      <p:sp>
        <p:nvSpPr>
          <p:cNvPr id="17" name="textruta 16">
            <a:extLst>
              <a:ext uri="{FF2B5EF4-FFF2-40B4-BE49-F238E27FC236}">
                <a16:creationId xmlns:a16="http://schemas.microsoft.com/office/drawing/2014/main" id="{C5753476-C5C3-D4DE-63C1-83DCED871F60}"/>
              </a:ext>
            </a:extLst>
          </p:cNvPr>
          <p:cNvSpPr txBox="1"/>
          <p:nvPr/>
        </p:nvSpPr>
        <p:spPr>
          <a:xfrm>
            <a:off x="8086985" y="4275099"/>
            <a:ext cx="3903775"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Försvarare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inspel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1200" b="0" i="0" u="none" strike="noStrike" kern="1200" cap="none" spc="0" normalizeH="0" baseline="0" noProof="0" dirty="0">
                <a:ln>
                  <a:noFill/>
                </a:ln>
                <a:solidFill>
                  <a:srgbClr val="FFFFFF"/>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Blockera avslut</a:t>
            </a:r>
          </a:p>
        </p:txBody>
      </p:sp>
    </p:spTree>
    <p:extLst>
      <p:ext uri="{BB962C8B-B14F-4D97-AF65-F5344CB8AC3E}">
        <p14:creationId xmlns:p14="http://schemas.microsoft.com/office/powerpoint/2010/main" val="28057789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E593B-B5BA-6CB9-681C-7AB3919A4C6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3E5E1037-8ED4-930B-232B-5455C927140C}"/>
              </a:ext>
            </a:extLst>
          </p:cNvPr>
          <p:cNvSpPr txBox="1"/>
          <p:nvPr/>
        </p:nvSpPr>
        <p:spPr>
          <a:xfrm>
            <a:off x="1578250" y="291985"/>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white"/>
                </a:solidFill>
                <a:effectLst/>
                <a:uLnTx/>
                <a:uFillTx/>
                <a:latin typeface="Arial Nova" panose="020B0504020202020204" pitchFamily="34" charset="0"/>
                <a:ea typeface="+mn-ea"/>
                <a:cs typeface="+mn-cs"/>
              </a:rPr>
              <a:t>PEDAGOGISKA REGLER</a:t>
            </a:r>
            <a:endParaRPr kumimoji="0" lang="sv-SE" sz="1600" b="1" i="0" u="none" strike="noStrike" kern="1200" cap="none" spc="0" normalizeH="0" baseline="0" noProof="0" dirty="0">
              <a:ln>
                <a:noFill/>
              </a:ln>
              <a:solidFill>
                <a:prstClr val="white"/>
              </a:solidFill>
              <a:effectLst/>
              <a:uLnTx/>
              <a:uFillTx/>
              <a:latin typeface="Arial Nova" panose="020B0504020202020204" pitchFamily="34" charset="0"/>
              <a:ea typeface="+mn-ea"/>
              <a:cs typeface="+mn-cs"/>
            </a:endParaRPr>
          </a:p>
        </p:txBody>
      </p:sp>
      <p:graphicFrame>
        <p:nvGraphicFramePr>
          <p:cNvPr id="4" name="Tabell 3">
            <a:extLst>
              <a:ext uri="{FF2B5EF4-FFF2-40B4-BE49-F238E27FC236}">
                <a16:creationId xmlns:a16="http://schemas.microsoft.com/office/drawing/2014/main" id="{D0F3F48B-24F5-1372-2A70-EDCDDC14B1D8}"/>
              </a:ext>
            </a:extLst>
          </p:cNvPr>
          <p:cNvGraphicFramePr>
            <a:graphicFrameLocks noGrp="1"/>
          </p:cNvGraphicFramePr>
          <p:nvPr>
            <p:extLst>
              <p:ext uri="{D42A27DB-BD31-4B8C-83A1-F6EECF244321}">
                <p14:modId xmlns:p14="http://schemas.microsoft.com/office/powerpoint/2010/main" val="2444101557"/>
              </p:ext>
            </p:extLst>
          </p:nvPr>
        </p:nvGraphicFramePr>
        <p:xfrm>
          <a:off x="1346907" y="1055624"/>
          <a:ext cx="9498183" cy="2362200"/>
        </p:xfrm>
        <a:graphic>
          <a:graphicData uri="http://schemas.openxmlformats.org/drawingml/2006/table">
            <a:tbl>
              <a:tblPr firstRow="1" bandRow="1">
                <a:tableStyleId>{5C22544A-7EE6-4342-B048-85BDC9FD1C3A}</a:tableStyleId>
              </a:tblPr>
              <a:tblGrid>
                <a:gridCol w="2596896">
                  <a:extLst>
                    <a:ext uri="{9D8B030D-6E8A-4147-A177-3AD203B41FA5}">
                      <a16:colId xmlns:a16="http://schemas.microsoft.com/office/drawing/2014/main" val="1561406836"/>
                    </a:ext>
                  </a:extLst>
                </a:gridCol>
                <a:gridCol w="3735226">
                  <a:extLst>
                    <a:ext uri="{9D8B030D-6E8A-4147-A177-3AD203B41FA5}">
                      <a16:colId xmlns:a16="http://schemas.microsoft.com/office/drawing/2014/main" val="3252471873"/>
                    </a:ext>
                  </a:extLst>
                </a:gridCol>
                <a:gridCol w="3166061">
                  <a:extLst>
                    <a:ext uri="{9D8B030D-6E8A-4147-A177-3AD203B41FA5}">
                      <a16:colId xmlns:a16="http://schemas.microsoft.com/office/drawing/2014/main" val="1102403293"/>
                    </a:ext>
                  </a:extLst>
                </a:gridCol>
              </a:tblGrid>
              <a:tr h="233680">
                <a:tc>
                  <a:txBody>
                    <a:bodyPr/>
                    <a:lstStyle/>
                    <a:p>
                      <a:r>
                        <a:rPr lang="sv-SE" sz="1400" dirty="0">
                          <a:solidFill>
                            <a:srgbClr val="00B0F0"/>
                          </a:solidFill>
                          <a:latin typeface="Arial Nova" panose="020B0504020202020204" pitchFamily="34" charset="0"/>
                        </a:rPr>
                        <a:t>MÅLBILD</a:t>
                      </a:r>
                    </a:p>
                  </a:txBody>
                  <a:tcPr>
                    <a:noFill/>
                  </a:tcPr>
                </a:tc>
                <a:tc>
                  <a:txBody>
                    <a:bodyPr/>
                    <a:lstStyle/>
                    <a:p>
                      <a:r>
                        <a:rPr lang="sv-SE" sz="1400" dirty="0">
                          <a:solidFill>
                            <a:srgbClr val="00B0F0"/>
                          </a:solidFill>
                          <a:latin typeface="Arial Nova" panose="020B0504020202020204" pitchFamily="34" charset="0"/>
                        </a:rPr>
                        <a:t>REGEL</a:t>
                      </a:r>
                    </a:p>
                  </a:txBody>
                  <a:tcPr>
                    <a:noFill/>
                  </a:tcPr>
                </a:tc>
                <a:tc>
                  <a:txBody>
                    <a:bodyPr/>
                    <a:lstStyle/>
                    <a:p>
                      <a:r>
                        <a:rPr lang="sv-SE" sz="1400" dirty="0">
                          <a:solidFill>
                            <a:srgbClr val="00B0F0"/>
                          </a:solidFill>
                          <a:latin typeface="Arial Nova" panose="020B0504020202020204" pitchFamily="34" charset="0"/>
                        </a:rPr>
                        <a:t>BETEENDE</a:t>
                      </a:r>
                    </a:p>
                  </a:txBody>
                  <a:tcPr>
                    <a:noFill/>
                  </a:tcPr>
                </a:tc>
                <a:extLst>
                  <a:ext uri="{0D108BD9-81ED-4DB2-BD59-A6C34878D82A}">
                    <a16:rowId xmlns:a16="http://schemas.microsoft.com/office/drawing/2014/main" val="38760354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SPELUPPBYGGNAD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Bli rättvänd framför backlinje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SPELUPPBYGGNAD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alla i samma anfall tar emot med bortre foten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Anfallande lag behöver passa över mittlinjen innan de gör mål (gör mål direkt om bollvinst på motståndarnas planhalva)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Vid bollvinst, spela valfri målvakt och gör mål på andra målet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ANFALLARE</a:t>
                      </a:r>
                      <a:endParaRPr kumimoji="0" lang="en-US"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indent="-285750">
                        <a:buFontTx/>
                        <a:buChar char="-"/>
                        <a:defRPr/>
                      </a:pPr>
                      <a:r>
                        <a:rPr lang="sv-SE" sz="900" dirty="0">
                          <a:solidFill>
                            <a:prstClr val="white"/>
                          </a:solidFill>
                          <a:latin typeface="Arial Nova" panose="020B0504020202020204" pitchFamily="34" charset="0"/>
                          <a:sym typeface="Wingdings" panose="05000000000000000000" pitchFamily="2" charset="2"/>
                        </a:rPr>
                        <a:t>Spelbar i vinkel och b</a:t>
                      </a:r>
                      <a:r>
                        <a:rPr kumimoji="0" lang="sv-SE" sz="900" b="0" i="0" u="none" strike="noStrike" kern="1200" cap="none" spc="0" normalizeH="0" baseline="0" noProof="0" dirty="0">
                          <a:ln>
                            <a:noFill/>
                          </a:ln>
                          <a:solidFill>
                            <a:prstClr val="white"/>
                          </a:solidFill>
                          <a:effectLst/>
                          <a:uLnTx/>
                          <a:uFillTx/>
                          <a:latin typeface="Arial Nova" panose="020B0504020202020204" pitchFamily="34" charset="0"/>
                          <a:ea typeface="+mn-ea"/>
                          <a:cs typeface="+mn-cs"/>
                          <a:sym typeface="Wingdings" panose="05000000000000000000" pitchFamily="2" charset="2"/>
                        </a:rPr>
                        <a:t>lir rättvänd genom att ta emot bollen med bortre fot</a:t>
                      </a:r>
                      <a:endPar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Spela bollen framåt: igenom, runt eller över lagdel till spelaren </a:t>
                      </a:r>
                      <a:r>
                        <a:rPr lang="sv-SE" sz="900" dirty="0">
                          <a:solidFill>
                            <a:srgbClr val="FFFFFF"/>
                          </a:solidFill>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som kan bli rättvänd </a:t>
                      </a:r>
                      <a:r>
                        <a:rPr kumimoji="0" lang="sv-SE" sz="900" b="0" i="0" u="none" strike="noStrike" kern="1200" cap="none" spc="0" normalizeH="0" baseline="0" noProof="0" dirty="0">
                          <a:ln>
                            <a:noFill/>
                          </a:ln>
                          <a:solidFill>
                            <a:srgbClr val="FFFFFF"/>
                          </a:solidFill>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bakom ryggen på motståndare</a:t>
                      </a:r>
                      <a:endParaRPr lang="sv-SE" sz="900" b="1" dirty="0">
                        <a:solidFill>
                          <a:srgbClr val="00B0F0"/>
                        </a:solidFill>
                        <a:latin typeface="Arial Nova" panose="020B0504020202020204" pitchFamily="34" charset="0"/>
                        <a:sym typeface="Wingdings" panose="05000000000000000000" pitchFamily="2" charset="2"/>
                      </a:endParaRPr>
                    </a:p>
                  </a:txBody>
                  <a:tcPr>
                    <a:noFill/>
                  </a:tcPr>
                </a:tc>
                <a:extLst>
                  <a:ext uri="{0D108BD9-81ED-4DB2-BD59-A6C34878D82A}">
                    <a16:rowId xmlns:a16="http://schemas.microsoft.com/office/drawing/2014/main" val="17052461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OFFENSIV OMSTÄLLNING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anfall så fort som möjligt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OFFENSIV OMSTÄLLNING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anfall inom x antal sekunder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Gör mål på andra planhalvan vid bollvinst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ANFALLARE</a:t>
                      </a:r>
                      <a:endParaRPr kumimoji="0" lang="en-US"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Spela bollen i tid framför löpande spelare</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Löpa i tid framför bollen på båda sidor</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a:txBody>
                  <a:tcPr>
                    <a:noFill/>
                  </a:tcPr>
                </a:tc>
                <a:extLst>
                  <a:ext uri="{0D108BD9-81ED-4DB2-BD59-A6C34878D82A}">
                    <a16:rowId xmlns:a16="http://schemas.microsoft.com/office/drawing/2014/main" val="29008315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KOMMA TILL AVSLUT OCH GÖRA 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Avsluta på mål på få tillslag</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KOMMA TILL AVSLUT OCH GÖRA MÅL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mål på 1-2 tillslag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mål från en viss yta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mål mellan pinne och stolpe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mn-ea"/>
                          <a:cs typeface="Calibri"/>
                        </a:rPr>
                        <a:t>ANFALLARE</a:t>
                      </a:r>
                      <a:endParaRPr kumimoji="0" lang="en-US"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mn-ea"/>
                          <a:cs typeface="Calibri"/>
                        </a:rPr>
                        <a:t>Flytta på utespelare och målvakt</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mn-ea"/>
                          <a:cs typeface="Calibri"/>
                        </a:rPr>
                        <a:t>Avsluta på få tillslag</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mn-ea"/>
                          <a:cs typeface="Calibri"/>
                        </a:rPr>
                        <a:t>Se bollen, målet och motståndarna samtidigt</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a:txBody>
                  <a:tcPr>
                    <a:noFill/>
                  </a:tcPr>
                </a:tc>
                <a:extLst>
                  <a:ext uri="{0D108BD9-81ED-4DB2-BD59-A6C34878D82A}">
                    <a16:rowId xmlns:a16="http://schemas.microsoft.com/office/drawing/2014/main" val="168430880"/>
                  </a:ext>
                </a:extLst>
              </a:tr>
            </a:tbl>
          </a:graphicData>
        </a:graphic>
      </p:graphicFrame>
      <p:graphicFrame>
        <p:nvGraphicFramePr>
          <p:cNvPr id="5" name="Tabell 4">
            <a:extLst>
              <a:ext uri="{FF2B5EF4-FFF2-40B4-BE49-F238E27FC236}">
                <a16:creationId xmlns:a16="http://schemas.microsoft.com/office/drawing/2014/main" id="{92408534-45E0-FB0B-3F73-3D9CCDAAF4E7}"/>
              </a:ext>
            </a:extLst>
          </p:cNvPr>
          <p:cNvGraphicFramePr>
            <a:graphicFrameLocks noGrp="1"/>
          </p:cNvGraphicFramePr>
          <p:nvPr>
            <p:extLst>
              <p:ext uri="{D42A27DB-BD31-4B8C-83A1-F6EECF244321}">
                <p14:modId xmlns:p14="http://schemas.microsoft.com/office/powerpoint/2010/main" val="2471205356"/>
              </p:ext>
            </p:extLst>
          </p:nvPr>
        </p:nvGraphicFramePr>
        <p:xfrm>
          <a:off x="1346906" y="3918319"/>
          <a:ext cx="9498183" cy="2499360"/>
        </p:xfrm>
        <a:graphic>
          <a:graphicData uri="http://schemas.openxmlformats.org/drawingml/2006/table">
            <a:tbl>
              <a:tblPr firstRow="1" bandRow="1">
                <a:tableStyleId>{5C22544A-7EE6-4342-B048-85BDC9FD1C3A}</a:tableStyleId>
              </a:tblPr>
              <a:tblGrid>
                <a:gridCol w="2596896">
                  <a:extLst>
                    <a:ext uri="{9D8B030D-6E8A-4147-A177-3AD203B41FA5}">
                      <a16:colId xmlns:a16="http://schemas.microsoft.com/office/drawing/2014/main" val="1561406836"/>
                    </a:ext>
                  </a:extLst>
                </a:gridCol>
                <a:gridCol w="3735226">
                  <a:extLst>
                    <a:ext uri="{9D8B030D-6E8A-4147-A177-3AD203B41FA5}">
                      <a16:colId xmlns:a16="http://schemas.microsoft.com/office/drawing/2014/main" val="3252471873"/>
                    </a:ext>
                  </a:extLst>
                </a:gridCol>
                <a:gridCol w="3166061">
                  <a:extLst>
                    <a:ext uri="{9D8B030D-6E8A-4147-A177-3AD203B41FA5}">
                      <a16:colId xmlns:a16="http://schemas.microsoft.com/office/drawing/2014/main" val="1102403293"/>
                    </a:ext>
                  </a:extLst>
                </a:gridCol>
              </a:tblGrid>
              <a:tr h="297065">
                <a:tc>
                  <a:txBody>
                    <a:bodyPr/>
                    <a:lstStyle/>
                    <a:p>
                      <a:r>
                        <a:rPr lang="sv-SE" sz="1400" dirty="0">
                          <a:solidFill>
                            <a:srgbClr val="00B0F0"/>
                          </a:solidFill>
                          <a:latin typeface="Arial Nova" panose="020B0504020202020204" pitchFamily="34" charset="0"/>
                        </a:rPr>
                        <a:t>MÅLBILD</a:t>
                      </a:r>
                    </a:p>
                  </a:txBody>
                  <a:tcPr>
                    <a:noFill/>
                  </a:tcPr>
                </a:tc>
                <a:tc>
                  <a:txBody>
                    <a:bodyPr/>
                    <a:lstStyle/>
                    <a:p>
                      <a:r>
                        <a:rPr lang="sv-SE" sz="1400" dirty="0">
                          <a:solidFill>
                            <a:srgbClr val="00B0F0"/>
                          </a:solidFill>
                          <a:latin typeface="Arial Nova" panose="020B0504020202020204" pitchFamily="34" charset="0"/>
                        </a:rPr>
                        <a:t>REGEL</a:t>
                      </a:r>
                    </a:p>
                  </a:txBody>
                  <a:tcPr>
                    <a:noFill/>
                  </a:tcPr>
                </a:tc>
                <a:tc>
                  <a:txBody>
                    <a:bodyPr/>
                    <a:lstStyle/>
                    <a:p>
                      <a:r>
                        <a:rPr lang="sv-SE" sz="1400" dirty="0">
                          <a:solidFill>
                            <a:srgbClr val="00B0F0"/>
                          </a:solidFill>
                          <a:latin typeface="Arial Nova" panose="020B0504020202020204" pitchFamily="34" charset="0"/>
                        </a:rPr>
                        <a:t>BETEENDE</a:t>
                      </a:r>
                    </a:p>
                  </a:txBody>
                  <a:tcPr>
                    <a:noFill/>
                  </a:tcPr>
                </a:tc>
                <a:extLst>
                  <a:ext uri="{0D108BD9-81ED-4DB2-BD59-A6C34878D82A}">
                    <a16:rowId xmlns:a16="http://schemas.microsoft.com/office/drawing/2014/main" val="387603545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SPELUPPBYGGNAD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Vinn bollen så nära motståndarnas mål som möjligt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SPELUPPBYGGNAD</a:t>
                      </a:r>
                      <a:endPar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bollvinst på motståndarnas planhalva</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bollvinst på tredjedelen närmast målet</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FÖRSVARARE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Se din närmsta motståndare och bollen samtidigt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Täck genomspel i din lagdel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Press i tid (när bollen lämnar foten)</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Stäng passningslinje samtidigt som du pressar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Understöd i linje med bollen</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txBody>
                  <a:tcPr>
                    <a:noFill/>
                  </a:tcPr>
                </a:tc>
                <a:extLst>
                  <a:ext uri="{0D108BD9-81ED-4DB2-BD59-A6C34878D82A}">
                    <a16:rowId xmlns:a16="http://schemas.microsoft.com/office/drawing/2014/main" val="17052461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DEFENSIV OMSTÄLLNING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Ta tillbaka bollen så fort som möjligt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DEFENSIV OMSTÄLLNING</a:t>
                      </a:r>
                      <a:endPar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bollvinst inom x antal sekunder</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bollvinst på samma planhalva där bollen förlorades</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FÖRSVARARE</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Avvakta om BH har kontroll, styr motståndaren bort från målet</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Gör </a:t>
                      </a:r>
                      <a:r>
                        <a:rPr kumimoji="0" lang="sv-SE" sz="900" b="0" i="0" u="none" strike="noStrike" kern="1200" cap="none" spc="0" normalizeH="0" baseline="0" noProof="0" dirty="0" err="1">
                          <a:ln>
                            <a:noFill/>
                          </a:ln>
                          <a:solidFill>
                            <a:schemeClr val="bg1"/>
                          </a:solidFill>
                          <a:effectLst/>
                          <a:uLnTx/>
                          <a:uFillTx/>
                          <a:latin typeface="Arial Nova" panose="020B0504020202020204" pitchFamily="34" charset="0"/>
                          <a:ea typeface="Calibri" panose="020F0502020204030204"/>
                          <a:cs typeface="Calibri" panose="020F0502020204030204"/>
                        </a:rPr>
                        <a:t>hemlöp</a:t>
                      </a: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 i maxfart</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Omställningstid 0,0 sekunder</a:t>
                      </a:r>
                    </a:p>
                  </a:txBody>
                  <a:tcPr>
                    <a:noFill/>
                  </a:tcPr>
                </a:tc>
                <a:extLst>
                  <a:ext uri="{0D108BD9-81ED-4DB2-BD59-A6C34878D82A}">
                    <a16:rowId xmlns:a16="http://schemas.microsoft.com/office/drawing/2014/main" val="290083158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OCH RÄDDA AVSLUT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Blockera avslut med alla kroppsdelar förutom händer</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FÖRHINDRA OCH RÄDDA AVSLUT</a:t>
                      </a:r>
                      <a:endPar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DejaVu Sans Condensed" panose="020B0606030804020204" pitchFamily="34" charset="0"/>
                          <a:cs typeface="DejaVu Sans Condensed" panose="020B0606030804020204" pitchFamily="34" charset="0"/>
                          <a:sym typeface="Helvetica Neue"/>
                        </a:rPr>
                        <a:t>Extra poäng om avslut blockeras</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FÖRSVARARE</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Förhindra inspel</a:t>
                      </a:r>
                      <a:endParaRPr kumimoji="0" lang="en-US"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Calibri" panose="020F0502020204030204"/>
                          <a:cs typeface="Calibri" panose="020F0502020204030204"/>
                        </a:rPr>
                        <a:t>Blockera avslut</a:t>
                      </a:r>
                      <a:endParaRPr kumimoji="0" lang="sv-SE" sz="900" b="0" i="0" u="none" strike="noStrike" kern="1200" cap="none" spc="0" normalizeH="0" baseline="0" noProof="0" dirty="0">
                        <a:ln>
                          <a:noFill/>
                        </a:ln>
                        <a:solidFill>
                          <a:schemeClr val="bg1"/>
                        </a:solidFill>
                        <a:effectLst/>
                        <a:uLnTx/>
                        <a:uFillTx/>
                        <a:latin typeface="Arial Nova" panose="020B0504020202020204" pitchFamily="34" charset="0"/>
                        <a:ea typeface="+mn-ea"/>
                        <a:cs typeface="+mn-cs"/>
                      </a:endParaRPr>
                    </a:p>
                  </a:txBody>
                  <a:tcPr>
                    <a:noFill/>
                  </a:tcPr>
                </a:tc>
                <a:extLst>
                  <a:ext uri="{0D108BD9-81ED-4DB2-BD59-A6C34878D82A}">
                    <a16:rowId xmlns:a16="http://schemas.microsoft.com/office/drawing/2014/main" val="168430880"/>
                  </a:ext>
                </a:extLst>
              </a:tr>
            </a:tbl>
          </a:graphicData>
        </a:graphic>
      </p:graphicFrame>
      <p:sp>
        <p:nvSpPr>
          <p:cNvPr id="6" name="textruta 5">
            <a:extLst>
              <a:ext uri="{FF2B5EF4-FFF2-40B4-BE49-F238E27FC236}">
                <a16:creationId xmlns:a16="http://schemas.microsoft.com/office/drawing/2014/main" id="{9EF6CCD4-12EC-DBF6-05C1-9CD9E6F8A65A}"/>
              </a:ext>
            </a:extLst>
          </p:cNvPr>
          <p:cNvSpPr txBox="1"/>
          <p:nvPr/>
        </p:nvSpPr>
        <p:spPr>
          <a:xfrm>
            <a:off x="1578247" y="634489"/>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ANFALLSSPEL</a:t>
            </a:r>
          </a:p>
        </p:txBody>
      </p:sp>
      <p:sp>
        <p:nvSpPr>
          <p:cNvPr id="9" name="textruta 8">
            <a:extLst>
              <a:ext uri="{FF2B5EF4-FFF2-40B4-BE49-F238E27FC236}">
                <a16:creationId xmlns:a16="http://schemas.microsoft.com/office/drawing/2014/main" id="{F3AADF6E-AE04-B6B9-DE32-CC53437128CB}"/>
              </a:ext>
            </a:extLst>
          </p:cNvPr>
          <p:cNvSpPr txBox="1"/>
          <p:nvPr/>
        </p:nvSpPr>
        <p:spPr>
          <a:xfrm>
            <a:off x="1578247" y="3471472"/>
            <a:ext cx="9035500" cy="338554"/>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srgbClr val="00B0F0"/>
                </a:solidFill>
                <a:effectLst/>
                <a:uLnTx/>
                <a:uFillTx/>
                <a:latin typeface="Arial Nova" panose="020B0504020202020204" pitchFamily="34" charset="0"/>
                <a:ea typeface="+mn-ea"/>
                <a:cs typeface="+mn-cs"/>
              </a:rPr>
              <a:t>FÖRSVARSSPEL</a:t>
            </a:r>
          </a:p>
        </p:txBody>
      </p:sp>
    </p:spTree>
    <p:extLst>
      <p:ext uri="{BB962C8B-B14F-4D97-AF65-F5344CB8AC3E}">
        <p14:creationId xmlns:p14="http://schemas.microsoft.com/office/powerpoint/2010/main" val="624138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theme/theme1.xml><?xml version="1.0" encoding="utf-8"?>
<a:theme xmlns:a="http://schemas.openxmlformats.org/drawingml/2006/main" name="2_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184</TotalTime>
  <Words>5873</Words>
  <Application>Microsoft Office PowerPoint</Application>
  <PresentationFormat>Bredbild</PresentationFormat>
  <Paragraphs>954</Paragraphs>
  <Slides>25</Slides>
  <Notes>0</Notes>
  <HiddenSlides>0</HiddenSlides>
  <MMClips>0</MMClips>
  <ScaleCrop>false</ScaleCrop>
  <HeadingPairs>
    <vt:vector size="6" baseType="variant">
      <vt:variant>
        <vt:lpstr>Använt teckensnitt</vt:lpstr>
      </vt:variant>
      <vt:variant>
        <vt:i4>14</vt:i4>
      </vt:variant>
      <vt:variant>
        <vt:lpstr>Tema</vt:lpstr>
      </vt:variant>
      <vt:variant>
        <vt:i4>2</vt:i4>
      </vt:variant>
      <vt:variant>
        <vt:lpstr>Bildrubriker</vt:lpstr>
      </vt:variant>
      <vt:variant>
        <vt:i4>25</vt:i4>
      </vt:variant>
    </vt:vector>
  </HeadingPairs>
  <TitlesOfParts>
    <vt:vector size="41" baseType="lpstr">
      <vt:lpstr>Aptos</vt:lpstr>
      <vt:lpstr>Aptos Display</vt:lpstr>
      <vt:lpstr>Arial</vt:lpstr>
      <vt:lpstr>Arial Nova</vt:lpstr>
      <vt:lpstr>Arial Nova Cond</vt:lpstr>
      <vt:lpstr>Arial Nova Light</vt:lpstr>
      <vt:lpstr>Arial,Sans-Serif</vt:lpstr>
      <vt:lpstr>Calibri</vt:lpstr>
      <vt:lpstr>Daytona</vt:lpstr>
      <vt:lpstr>Helvetica Light</vt:lpstr>
      <vt:lpstr>Helvetica Neue</vt:lpstr>
      <vt:lpstr>Helvetica Neue Light</vt:lpstr>
      <vt:lpstr>Helvetica Neue Medium</vt:lpstr>
      <vt:lpstr>Helvetica Neue Thin</vt:lpstr>
      <vt:lpstr>2_Office-tema</vt:lpstr>
      <vt:lpstr>White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 Åhlberg - IFK Värnamo</dc:creator>
  <cp:lastModifiedBy>Emil Åhlberg - IFK Värnamo</cp:lastModifiedBy>
  <cp:revision>1</cp:revision>
  <dcterms:created xsi:type="dcterms:W3CDTF">2024-06-11T13:24:16Z</dcterms:created>
  <dcterms:modified xsi:type="dcterms:W3CDTF">2024-10-14T17:13:28Z</dcterms:modified>
</cp:coreProperties>
</file>