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notesMasterIdLst>
    <p:notesMasterId r:id="rId21"/>
  </p:notesMasterIdLst>
  <p:sldIdLst>
    <p:sldId id="1485" r:id="rId4"/>
    <p:sldId id="1487" r:id="rId5"/>
    <p:sldId id="1491" r:id="rId6"/>
    <p:sldId id="1490" r:id="rId7"/>
    <p:sldId id="1488" r:id="rId8"/>
    <p:sldId id="1489" r:id="rId9"/>
    <p:sldId id="1484" r:id="rId10"/>
    <p:sldId id="545" r:id="rId11"/>
    <p:sldId id="546" r:id="rId12"/>
    <p:sldId id="547" r:id="rId13"/>
    <p:sldId id="549" r:id="rId14"/>
    <p:sldId id="270" r:id="rId15"/>
    <p:sldId id="272" r:id="rId16"/>
    <p:sldId id="271" r:id="rId17"/>
    <p:sldId id="273" r:id="rId18"/>
    <p:sldId id="544" r:id="rId19"/>
    <p:sldId id="1499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62E344-FA77-4500-AC4F-9467EC340FB8}" v="2" dt="2024-12-18T13:44:07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00" autoAdjust="0"/>
    <p:restoredTop sz="93447" autoAdjust="0"/>
  </p:normalViewPr>
  <p:slideViewPr>
    <p:cSldViewPr snapToGrid="0">
      <p:cViewPr varScale="1">
        <p:scale>
          <a:sx n="77" d="100"/>
          <a:sy n="77" d="100"/>
        </p:scale>
        <p:origin x="317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E468A-35CF-477D-A455-8EC6A66142A2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8009C-AE09-4323-AF42-F30A99260F7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9912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009C-AE09-4323-AF42-F30A99260F7D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0097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009C-AE09-4323-AF42-F30A99260F7D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5193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009C-AE09-4323-AF42-F30A99260F7D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4648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8009C-AE09-4323-AF42-F30A99260F7D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7824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4F84F3-3D1F-4E13-BCB9-F3289CF56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9594ACF-3E98-45BB-A512-69F0054965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8CEC8D9-30B8-4510-9640-43781A3E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E5BAF4-EB2F-4C8E-B7CF-054D22533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EE99BA-7AA0-462E-8F11-543068B1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675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C8B6CD-80E9-4885-9512-4AB69093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74A26C9-D86F-4720-9A96-077275BC5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9923A2-2321-4F94-9B83-A0C27462C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406D721-CB9B-4490-8CE8-A11A3FFA8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5EF1F0-F965-4CEF-84E3-8E40DAE1D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7129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A6E7FE-B7B9-4F3E-8C11-239574E09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08908BB-12EC-4362-87C4-CC8FC6975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6410E5-9B72-4BB4-9AC0-C88B5F4D5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3BAB4D-691D-4189-BD88-8500CB70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272950-6EFA-4DF6-8FBB-4B3C55D6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7260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B4D40A-1F04-4B5B-B579-E1B5CEDCB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C3F691-5268-40C0-AEAB-10CC59B74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C26EFAC-ACCF-4E9E-9A9E-86ADD0938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293408-0B0C-49A6-B1A3-1F5BD314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FF9544-2824-45EB-84DB-F324A481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4A8806-59D6-4AC1-8C51-62F63A84E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214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D798FF-031F-4DCB-BDDE-731454644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066B642-F401-469D-AB18-DA733B9F1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836B875-7E06-47D7-9EDB-B13551B70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093968C-B562-4574-8586-2C63B49D0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5A9141C-AD30-4F7B-9E33-4B01CA044E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971DF72-37E3-44A3-9BD7-A907975B3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905C9B0-07D1-4C78-939F-55DEE109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C0E38DA-6D1D-4CBE-BBEC-B01C0F50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3937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5FB682-7DC0-4F7C-A345-C4460146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5549B59-3820-4CF6-B458-82786B36F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A29041C-FC4B-4503-9C21-6C53AD55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2DBAB16-D606-4090-AA2B-8D152D60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2878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6658561-D156-4E09-9AEA-C36B19D7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CFB9001-A41A-401D-AB63-6FA8C69C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73AF861-9F7B-4838-B442-67E09A26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1278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67DB86-A869-49F1-8F22-3DD1156A5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A3570A-CB07-4AAF-B9AF-4E280E4EC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F92CDA-6D68-46E9-9183-74AE66A7E6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5F3BAFC-1C24-437D-9E09-050211927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B25D1E6-8945-4D53-B103-BA0841EDE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7FE5A3-7C24-442A-9113-318EAF074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3844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5B74E6-ED15-43FC-AC91-41C7DC818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5FA9951-7622-471B-BE11-E05447C758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13E8595-7C0A-4F4D-AA75-CE637EF5FA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9A349AC-F4CC-4106-A103-70F8E9EF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E55509-6CDE-41BE-94D9-BF0324DE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D383720-8E80-41D7-848D-0B6410B8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796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FCA171-2C85-4ECE-91BD-A0DCD7D7A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A88C7DD-E92B-49D3-AA52-F42C5145E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B6221DB-C1DB-4F2A-87D7-6FA4F5E0A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99C7B84-BF21-4B4E-B0AF-6CA6E27F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ED26A54-51CD-4F12-B179-0FFB463A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346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4C58646-8F7D-43ED-A26C-A390F326A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B3BDE84-2DB7-479D-B9E8-61B0F88E44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728970-BD35-45BE-B996-866F7262D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571E03-A7CA-4E57-AD13-4BC9F53CE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36B913-435E-4314-89F3-5201BB85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33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 och u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2416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2416969" y="3545086"/>
            <a:ext cx="7358063" cy="7947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076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sontel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"/>
          <p:cNvSpPr>
            <a:spLocks noGrp="1"/>
          </p:cNvSpPr>
          <p:nvPr>
            <p:ph type="pic" sz="half" idx="13"/>
          </p:nvPr>
        </p:nvSpPr>
        <p:spPr>
          <a:xfrm>
            <a:off x="2667000" y="473273"/>
            <a:ext cx="6858001" cy="415230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2416969" y="4723805"/>
            <a:ext cx="7358063" cy="1000126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2416969" y="5732859"/>
            <a:ext cx="7358063" cy="794743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532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Centrer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2416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0485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ild"/>
          <p:cNvSpPr>
            <a:spLocks noGrp="1"/>
          </p:cNvSpPr>
          <p:nvPr>
            <p:ph type="pic" sz="half" idx="13"/>
          </p:nvPr>
        </p:nvSpPr>
        <p:spPr>
          <a:xfrm>
            <a:off x="6247804" y="446484"/>
            <a:ext cx="3750469" cy="577750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2193727" y="446484"/>
            <a:ext cx="3750469" cy="2803923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Titeltext</a:t>
            </a:r>
          </a:p>
        </p:txBody>
      </p:sp>
      <p:sp>
        <p:nvSpPr>
          <p:cNvPr id="40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2193727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1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9355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9059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58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7577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ild"/>
          <p:cNvSpPr>
            <a:spLocks noGrp="1"/>
          </p:cNvSpPr>
          <p:nvPr>
            <p:ph type="pic" sz="quarter" idx="13"/>
          </p:nvPr>
        </p:nvSpPr>
        <p:spPr>
          <a:xfrm>
            <a:off x="6247804" y="1821656"/>
            <a:ext cx="3750469" cy="442019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2193727" y="1821656"/>
            <a:ext cx="3750469" cy="4420196"/>
          </a:xfrm>
          <a:prstGeom prst="rect">
            <a:avLst/>
          </a:prstGeom>
        </p:spPr>
        <p:txBody>
          <a:bodyPr/>
          <a:lstStyle>
            <a:lvl1pPr marL="232682" indent="-232682">
              <a:spcBef>
                <a:spcPts val="2250"/>
              </a:spcBef>
              <a:defRPr sz="1900"/>
            </a:lvl1pPr>
            <a:lvl2pPr marL="404132" indent="-232682">
              <a:spcBef>
                <a:spcPts val="2250"/>
              </a:spcBef>
              <a:defRPr sz="1900"/>
            </a:lvl2pPr>
            <a:lvl3pPr marL="575582" indent="-232682">
              <a:spcBef>
                <a:spcPts val="2250"/>
              </a:spcBef>
              <a:defRPr sz="1900"/>
            </a:lvl3pPr>
            <a:lvl4pPr marL="747032" indent="-232682">
              <a:spcBef>
                <a:spcPts val="2250"/>
              </a:spcBef>
              <a:defRPr sz="1900"/>
            </a:lvl4pPr>
            <a:lvl5pPr marL="918482" indent="-232682">
              <a:spcBef>
                <a:spcPts val="2250"/>
              </a:spcBef>
              <a:defRPr sz="19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68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77052" y="6536531"/>
            <a:ext cx="322203" cy="31354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573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2193727" y="892969"/>
            <a:ext cx="7804547" cy="5072063"/>
          </a:xfrm>
          <a:prstGeom prst="rect">
            <a:avLst/>
          </a:prstGeom>
        </p:spPr>
        <p:txBody>
          <a:bodyPr/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29275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ild"/>
          <p:cNvSpPr>
            <a:spLocks noGrp="1"/>
          </p:cNvSpPr>
          <p:nvPr>
            <p:ph type="pic" sz="quarter" idx="13"/>
          </p:nvPr>
        </p:nvSpPr>
        <p:spPr>
          <a:xfrm>
            <a:off x="6247804" y="3580805"/>
            <a:ext cx="3750469" cy="26521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Bild"/>
          <p:cNvSpPr>
            <a:spLocks noGrp="1"/>
          </p:cNvSpPr>
          <p:nvPr>
            <p:ph type="pic" sz="quarter" idx="14"/>
          </p:nvPr>
        </p:nvSpPr>
        <p:spPr>
          <a:xfrm>
            <a:off x="6247804" y="625078"/>
            <a:ext cx="3750469" cy="265211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Bild"/>
          <p:cNvSpPr>
            <a:spLocks noGrp="1"/>
          </p:cNvSpPr>
          <p:nvPr>
            <p:ph type="pic" sz="half" idx="15"/>
          </p:nvPr>
        </p:nvSpPr>
        <p:spPr>
          <a:xfrm>
            <a:off x="2193727" y="625078"/>
            <a:ext cx="3750469" cy="560784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410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416969" y="4473773"/>
            <a:ext cx="7358063" cy="39049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r>
              <a:t>–Johnny Appleseed</a:t>
            </a:r>
          </a:p>
        </p:txBody>
      </p:sp>
      <p:sp>
        <p:nvSpPr>
          <p:cNvPr id="94" name="”Skriv ett citat här.”"/>
          <p:cNvSpPr txBox="1">
            <a:spLocks noGrp="1"/>
          </p:cNvSpPr>
          <p:nvPr>
            <p:ph type="body" sz="quarter" idx="14"/>
          </p:nvPr>
        </p:nvSpPr>
        <p:spPr>
          <a:xfrm>
            <a:off x="2416969" y="2965583"/>
            <a:ext cx="7358063" cy="49821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3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”Skriv ett citat här.” 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4403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Bild"/>
          <p:cNvSpPr>
            <a:spLocks noGrp="1"/>
          </p:cNvSpPr>
          <p:nvPr>
            <p:ph type="pic" idx="13"/>
          </p:nvPr>
        </p:nvSpPr>
        <p:spPr>
          <a:xfrm>
            <a:off x="1524000" y="0"/>
            <a:ext cx="9144001" cy="6858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774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0204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eltext"/>
          <p:cNvSpPr txBox="1">
            <a:spLocks noGrp="1"/>
          </p:cNvSpPr>
          <p:nvPr>
            <p:ph type="title"/>
          </p:nvPr>
        </p:nvSpPr>
        <p:spPr>
          <a:xfrm>
            <a:off x="2190750" y="1719263"/>
            <a:ext cx="7810501" cy="1743076"/>
          </a:xfrm>
          <a:prstGeom prst="rect">
            <a:avLst/>
          </a:prstGeom>
        </p:spPr>
        <p:txBody>
          <a:bodyPr lIns="38100" tIns="38100" rIns="38100" bIns="38100" anchor="b"/>
          <a:lstStyle>
            <a:lvl1pPr defTabSz="412750">
              <a:defRPr sz="5400"/>
            </a:lvl1pPr>
          </a:lstStyle>
          <a:p>
            <a:r>
              <a:t>Titeltext</a:t>
            </a:r>
          </a:p>
        </p:txBody>
      </p:sp>
      <p:sp>
        <p:nvSpPr>
          <p:cNvPr id="118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2190750" y="3509963"/>
            <a:ext cx="7810501" cy="595313"/>
          </a:xfrm>
          <a:prstGeom prst="rect">
            <a:avLst/>
          </a:prstGeom>
        </p:spPr>
        <p:txBody>
          <a:bodyPr lIns="38100" tIns="38100" rIns="38100" bIns="38100" anchor="t"/>
          <a:lstStyle>
            <a:lvl1pPr marL="0" indent="0" algn="ctr" defTabSz="412750">
              <a:spcBef>
                <a:spcPts val="0"/>
              </a:spcBef>
              <a:buSzTx/>
              <a:buNone/>
              <a:defRPr sz="2600"/>
            </a:lvl1pPr>
            <a:lvl2pPr marL="0" indent="114300" algn="ctr" defTabSz="412750">
              <a:spcBef>
                <a:spcPts val="0"/>
              </a:spcBef>
              <a:buSzTx/>
              <a:buNone/>
              <a:defRPr sz="2600"/>
            </a:lvl2pPr>
            <a:lvl3pPr marL="0" indent="228600" algn="ctr" defTabSz="412750">
              <a:spcBef>
                <a:spcPts val="0"/>
              </a:spcBef>
              <a:buSzTx/>
              <a:buNone/>
              <a:defRPr sz="2600"/>
            </a:lvl3pPr>
            <a:lvl4pPr marL="0" indent="342900" algn="ctr" defTabSz="412750">
              <a:spcBef>
                <a:spcPts val="0"/>
              </a:spcBef>
              <a:buSzTx/>
              <a:buNone/>
              <a:defRPr sz="2600"/>
            </a:lvl4pPr>
            <a:lvl5pPr marL="0" indent="457200" algn="ctr" defTabSz="412750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19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93721" y="5762625"/>
            <a:ext cx="254878" cy="246221"/>
          </a:xfrm>
          <a:prstGeom prst="rect">
            <a:avLst/>
          </a:prstGeom>
        </p:spPr>
        <p:txBody>
          <a:bodyPr lIns="38100" tIns="38100" rIns="38100" bIns="38100"/>
          <a:lstStyle>
            <a:lvl1pPr defTabSz="412750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6129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33D583-847A-34DC-17A6-E05BCE1B24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6DDA501-5D3B-B312-EDF3-AAF6DE766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BDF597-CA42-56A5-111F-CAC906F49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1AE144-F260-0E71-6680-F55A502BA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B31CA9-22B1-A887-9DFB-EF0FD806F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43463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C6B5CF-BA10-0BCE-228F-3F63D29F1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CF0EC4-7994-4BE2-0CB1-12E54B900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7A6DCA-493B-DE54-E45E-02C651CA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2B022F-5B27-5D20-DAB5-226637371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DB02DF-1DF4-FA36-4E21-E00CF2AA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4932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571E4E-592D-CC1F-7C88-4F80F0E34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6315733-FDE6-C709-8170-6D08AD8A0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CB39CB-36CA-3807-DE85-413E26D89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DDA350-E6D4-8446-BCCA-F81725EB9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5F8C5B-4B2D-BD98-66C9-6E94989A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6940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284CC6-570F-DAA5-B319-4B78748B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533D3A-5181-1413-EF77-D0B21AB96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992F460-55D2-4123-37B5-957E1670D2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B7A481-4ED1-8FC6-751C-8BBE11BAC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FC0E78-5CA1-EB93-DCAC-F85F461CE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F7794DC-C82B-4330-0FF6-0D23996C8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0575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25E416-A85F-0F07-5532-2D8E969EB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DA66090-4F9C-3815-CFFB-D4F464D83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7F4C128-B354-85ED-2179-27B1CB69F9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D45ED1D-C074-C0D2-961E-30A253D93F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593ADCA-76F8-62E0-27EB-DA1140E9B7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E34E6BC-584F-F6CF-2837-E0E148CF8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C77A93C-EF0B-331A-7B59-8127AE095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AAF5F51-E0E6-E48D-C426-A90E6887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80508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40CFB9-AD1C-FCBB-60F0-F66E07008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D544FCA-BEF2-9078-BCF5-90838A7B4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63E212A-3A3C-FB54-E705-8AA2C2ADB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A51464C-06CC-8385-7B95-1373C110E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76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6F54392-E0C0-3B0D-E33C-A326E86F3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A8FAAD3-CE9D-6254-C234-190E3225D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7C8016-6A69-7469-BD0F-E045F462E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4510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D7D865-8389-DC49-F329-5478A5A9A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362455-CBB2-0F79-A17E-49AFE0F2B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D5A7EB7-B8EE-BFA2-76D8-B7035D533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E0430B6-E4D3-A091-DF8A-8CFBA3F20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594894-B7B2-7FC1-3590-6F8800790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FCD40F-7E84-9AD5-B058-14844062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100077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0EFF97-B388-4A2F-D9E3-97D07EE75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1EDCCF2-79E3-897A-D3D7-0E967ABB6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5684AE9-CFD0-644D-EF9C-CD2A22E52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8F278FA-B213-E11F-D45A-17D7D60CA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D4EE4ED-ADFC-7A79-81F8-178696AC3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8E9E06A-4402-D47A-A21E-664A71F6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67435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ADECB7-CDCC-54AB-66C8-BE0C6D44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2A51267-9FC5-48B6-DF3E-B9BED8733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1229C1-5DBB-83EB-6A91-A90971517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5B4EA77-5032-A3F7-9A54-8DDD292C0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D88137B-2191-ACC5-3A54-3EC8B1B0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353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769AA1A-12B3-96C1-89E3-E616086F56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DAE5675-8CFF-C642-99C1-A322DD8F9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093B14-3C92-08B3-725E-66CF56AD6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E561C8-F779-2B0B-A04E-BAED48A3B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8A701D-0460-2E32-E9B1-ADFBB862F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0610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8A1DF31-E57C-4582-9296-D77FF53A4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A80BA97-4530-4F8C-8EF3-A1725FCDF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92F9627-376A-408A-BBFD-7E77C3715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9016E-A2C1-44E0-A6C2-E6765ACBE95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DAB0E4-5F6E-4BB9-A062-91BE747F71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B3D592C-178C-42F6-A90C-EE400EED6F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74EC2-2EB4-4746-BE04-7FBD702115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435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2193727" y="178594"/>
            <a:ext cx="7804547" cy="15180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2193727" y="1821656"/>
            <a:ext cx="7804547" cy="4420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5977052" y="6536531"/>
            <a:ext cx="322203" cy="31354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11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267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  <p:txStyles>
    <p:titleStyle>
      <a:lvl1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66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0559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52784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75009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97234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19459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41684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63909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86134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083594" marR="0" indent="-305594" algn="l" defTabSz="410766" rtl="0" latinLnBrk="0">
        <a:lnSpc>
          <a:spcPct val="100000"/>
        </a:lnSpc>
        <a:spcBef>
          <a:spcPts val="2950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143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2286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3429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4572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5715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6858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8001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914400" algn="ctr" defTabSz="410766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234B8DC-5B8E-BF23-C88C-492924F1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7114AB4-FF89-26F7-11A9-BAE93FD27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9AB81D-9EB9-C70A-D472-B65B27F7B3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588DAE-AA04-4EE4-8500-EC012E661325}" type="datetimeFigureOut">
              <a:rPr lang="sv-SE" smtClean="0"/>
              <a:t>2024-12-18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A52B27A-E103-BBCB-FB74-64C1A25CA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23756E-3D56-0DC2-AF5D-8D145601E2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D8216-8EC2-45A2-B0E2-0606F03CB9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274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3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3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3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3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8C3179F4-A61F-D1C6-F73B-F6B06EDA758F}"/>
              </a:ext>
            </a:extLst>
          </p:cNvPr>
          <p:cNvSpPr txBox="1"/>
          <p:nvPr/>
        </p:nvSpPr>
        <p:spPr>
          <a:xfrm>
            <a:off x="2612571" y="1750890"/>
            <a:ext cx="6966857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dirty="0">
                <a:solidFill>
                  <a:prstClr val="white"/>
                </a:solidFill>
                <a:latin typeface="Arial Nova" panose="020B0504020202020204" pitchFamily="34" charset="0"/>
              </a:rPr>
              <a:t>TRÄNINGSMANUAL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b="1" dirty="0">
                <a:solidFill>
                  <a:prstClr val="white"/>
                </a:solidFill>
                <a:latin typeface="Arial Nova" panose="020B0504020202020204" pitchFamily="34" charset="0"/>
              </a:rPr>
              <a:t>7</a:t>
            </a: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-9 år</a:t>
            </a:r>
          </a:p>
        </p:txBody>
      </p:sp>
    </p:spTree>
    <p:extLst>
      <p:ext uri="{BB962C8B-B14F-4D97-AF65-F5344CB8AC3E}">
        <p14:creationId xmlns:p14="http://schemas.microsoft.com/office/powerpoint/2010/main" val="905752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4">
            <a:extLst>
              <a:ext uri="{FF2B5EF4-FFF2-40B4-BE49-F238E27FC236}">
                <a16:creationId xmlns:a16="http://schemas.microsoft.com/office/drawing/2014/main" id="{734207DD-82D0-8D46-DCED-49407F9C1F9F}"/>
              </a:ext>
            </a:extLst>
          </p:cNvPr>
          <p:cNvSpPr txBox="1">
            <a:spLocks/>
          </p:cNvSpPr>
          <p:nvPr/>
        </p:nvSpPr>
        <p:spPr>
          <a:xfrm>
            <a:off x="3666460" y="1623160"/>
            <a:ext cx="4859079" cy="39048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>
                <a:solidFill>
                  <a:srgbClr val="00B0F0"/>
                </a:solidFill>
                <a:latin typeface="Arial Nova" panose="020B0504020202020204" pitchFamily="34" charset="0"/>
              </a:rPr>
              <a:t>1.GLÄDJE</a:t>
            </a:r>
          </a:p>
          <a:p>
            <a:r>
              <a:rPr lang="sv-SE" sz="1400" dirty="0">
                <a:solidFill>
                  <a:schemeClr val="bg1"/>
                </a:solidFill>
                <a:latin typeface="Arial Nova" panose="020B0504020202020204" pitchFamily="34" charset="0"/>
              </a:rPr>
              <a:t>Skapa en miljö och ett innehåll i träning som väcker nyfikenhet och intresse hos ungdomarna. </a:t>
            </a:r>
          </a:p>
          <a:p>
            <a:r>
              <a:rPr lang="sv-SE" sz="1400" b="1" dirty="0">
                <a:solidFill>
                  <a:srgbClr val="00B0F0"/>
                </a:solidFill>
                <a:latin typeface="Arial Nova" panose="020B0504020202020204" pitchFamily="34" charset="0"/>
              </a:rPr>
              <a:t>2. INDIVIDUELL UTVECKLING</a:t>
            </a:r>
          </a:p>
          <a:p>
            <a:r>
              <a:rPr lang="sv-SE" sz="1400" dirty="0">
                <a:solidFill>
                  <a:schemeClr val="bg1"/>
                </a:solidFill>
                <a:latin typeface="Arial Nova" panose="020B0504020202020204" pitchFamily="34" charset="0"/>
              </a:rPr>
              <a:t>Grunden är redan lagd om man kan fånga ungdomarnas intresse och nyfikenhet. Det gäller att stimulera utvecklingen med ett bra innehåll i träningen. Mer spelövningar och mindre styrda drillövningar. Ledaren måste fokusera på utveckling och inte på matchresultat.</a:t>
            </a:r>
          </a:p>
          <a:p>
            <a:r>
              <a:rPr lang="sv-SE" sz="1400" b="1" dirty="0">
                <a:solidFill>
                  <a:srgbClr val="00B0F0"/>
                </a:solidFill>
                <a:latin typeface="Arial Nova" panose="020B0504020202020204" pitchFamily="34" charset="0"/>
              </a:rPr>
              <a:t>3. RESULTAT</a:t>
            </a:r>
          </a:p>
          <a:p>
            <a:r>
              <a:rPr lang="sv-SE" sz="1400" dirty="0">
                <a:solidFill>
                  <a:schemeClr val="bg1"/>
                </a:solidFill>
                <a:latin typeface="Arial Nova" panose="020B0504020202020204" pitchFamily="34" charset="0"/>
              </a:rPr>
              <a:t>Med rätt ordning på punkterna så kommer resultatet sist. Men det bästa är att du i slutändan får fantastiska resultat. Både i spelarnas utveckling som i matchresultaten och inte minst i antalet spelare som satsar vidare!</a:t>
            </a:r>
          </a:p>
        </p:txBody>
      </p:sp>
    </p:spTree>
    <p:extLst>
      <p:ext uri="{BB962C8B-B14F-4D97-AF65-F5344CB8AC3E}">
        <p14:creationId xmlns:p14="http://schemas.microsoft.com/office/powerpoint/2010/main" val="3514289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4">
            <a:extLst>
              <a:ext uri="{FF2B5EF4-FFF2-40B4-BE49-F238E27FC236}">
                <a16:creationId xmlns:a16="http://schemas.microsoft.com/office/drawing/2014/main" id="{734207DD-82D0-8D46-DCED-49407F9C1F9F}"/>
              </a:ext>
            </a:extLst>
          </p:cNvPr>
          <p:cNvSpPr txBox="1">
            <a:spLocks/>
          </p:cNvSpPr>
          <p:nvPr/>
        </p:nvSpPr>
        <p:spPr>
          <a:xfrm>
            <a:off x="3349217" y="401173"/>
            <a:ext cx="5493561" cy="2026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Snabbaste inlärningen genom</a:t>
            </a:r>
          </a:p>
          <a:p>
            <a:pPr algn="ctr"/>
            <a:r>
              <a:rPr lang="sv-SE" sz="1400" b="1" i="1" dirty="0">
                <a:solidFill>
                  <a:schemeClr val="bg1"/>
                </a:solidFill>
                <a:latin typeface="Arial Nova" panose="020B0504020202020204" pitchFamily="34" charset="0"/>
              </a:rPr>
              <a:t>Play- to -</a:t>
            </a:r>
            <a:r>
              <a:rPr lang="sv-SE" sz="1400" b="1" i="1" dirty="0" err="1">
                <a:solidFill>
                  <a:schemeClr val="bg1"/>
                </a:solidFill>
                <a:latin typeface="Arial Nova" panose="020B0504020202020204" pitchFamily="34" charset="0"/>
              </a:rPr>
              <a:t>learn</a:t>
            </a:r>
            <a:r>
              <a:rPr lang="sv-SE" sz="1400" b="1" i="1" dirty="0">
                <a:solidFill>
                  <a:schemeClr val="bg1"/>
                </a:solidFill>
                <a:latin typeface="Arial Nova" panose="020B0504020202020204" pitchFamily="34" charset="0"/>
              </a:rPr>
              <a:t> filosofin</a:t>
            </a:r>
          </a:p>
          <a:p>
            <a:pPr algn="ctr"/>
            <a:r>
              <a:rPr lang="sv-SE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75% spelmoment i träning</a:t>
            </a:r>
          </a:p>
          <a:p>
            <a:pPr algn="ctr"/>
            <a:r>
              <a:rPr lang="sv-SE" sz="1400" b="1" dirty="0">
                <a:solidFill>
                  <a:schemeClr val="bg1"/>
                </a:solidFill>
                <a:latin typeface="Arial Nova" panose="020B0504020202020204" pitchFamily="34" charset="0"/>
              </a:rPr>
              <a:t>I särklass det bästa och snabbaste sättet till utveckling</a:t>
            </a:r>
          </a:p>
          <a:p>
            <a:pPr algn="ctr"/>
            <a:endParaRPr lang="sv-SE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sv-SE" sz="14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Platshållare för innehåll 4">
            <a:extLst>
              <a:ext uri="{FF2B5EF4-FFF2-40B4-BE49-F238E27FC236}">
                <a16:creationId xmlns:a16="http://schemas.microsoft.com/office/drawing/2014/main" id="{3BCFEB29-B43B-BB0C-B0FB-6B8064C8DE22}"/>
              </a:ext>
            </a:extLst>
          </p:cNvPr>
          <p:cNvSpPr txBox="1">
            <a:spLocks/>
          </p:cNvSpPr>
          <p:nvPr/>
        </p:nvSpPr>
        <p:spPr>
          <a:xfrm>
            <a:off x="2910915" y="2005994"/>
            <a:ext cx="6370167" cy="2607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200" b="1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BASEN I VÅR SPELARUTBILDNING - SMÅLAGSSPEL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Smålagsspel i alla möjliga former är hjärtat i vårt träningsupplägg.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Smålagsspelen kan varieras med hjälp av planstorlek, indelning av zoner, regler, med eller utan målvakter och det behöver inte vara riktningsbestämt.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Trygga, kreativa spelare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Vågar ta egna beslut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Får chansen att nå maxpotential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Speldominerande träning är rolig och skapar nyfikenhet </a:t>
            </a:r>
          </a:p>
          <a:p>
            <a:r>
              <a:rPr lang="sv-SE" sz="1200" b="0" i="0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SPELAREN STÅR I CENTRUM</a:t>
            </a:r>
          </a:p>
        </p:txBody>
      </p:sp>
      <p:sp>
        <p:nvSpPr>
          <p:cNvPr id="3" name="Platshållare för innehåll 4">
            <a:extLst>
              <a:ext uri="{FF2B5EF4-FFF2-40B4-BE49-F238E27FC236}">
                <a16:creationId xmlns:a16="http://schemas.microsoft.com/office/drawing/2014/main" id="{0E375144-3732-03E1-917E-687734092A57}"/>
              </a:ext>
            </a:extLst>
          </p:cNvPr>
          <p:cNvSpPr txBox="1">
            <a:spLocks/>
          </p:cNvSpPr>
          <p:nvPr/>
        </p:nvSpPr>
        <p:spPr>
          <a:xfrm>
            <a:off x="1471785" y="4770937"/>
            <a:ext cx="9248424" cy="1447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i="1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SKAPAR EN MILJÖ SOM STIMULERAR KREATIVITET OCH SPELFÖRSTÅELSE SKAPAR KREATIVA SPELARE</a:t>
            </a:r>
          </a:p>
          <a:p>
            <a:r>
              <a:rPr lang="sv-SE" sz="1400" b="1" i="1" dirty="0">
                <a:solidFill>
                  <a:srgbClr val="FFFFFF"/>
                </a:solidFill>
                <a:latin typeface="Arial Nova" panose="020B0504020202020204" pitchFamily="34" charset="0"/>
              </a:rPr>
              <a:t>SKAPA SPELARE SOM HAR LÄTTARE FÖR ATT TA EGNA BESLUT SKAPAR MOTIVERADE SPELARE</a:t>
            </a:r>
          </a:p>
          <a:p>
            <a:r>
              <a:rPr lang="sv-SE" sz="1400" b="1" i="1" dirty="0">
                <a:solidFill>
                  <a:srgbClr val="FFFFFF"/>
                </a:solidFill>
                <a:latin typeface="Arial Nova" panose="020B0504020202020204" pitchFamily="34" charset="0"/>
              </a:rPr>
              <a:t>SKAPAR SPELARE SOM GES MÖJLIGHET ATT NÅ SIN MAXPOTENTIAL</a:t>
            </a:r>
            <a:endParaRPr lang="sv-SE" sz="1400" b="1" i="1" u="none" strike="noStrike" baseline="0" dirty="0">
              <a:solidFill>
                <a:srgbClr val="FFFFFF"/>
              </a:solidFill>
              <a:latin typeface="Arial Nova" panose="020B0504020202020204" pitchFamily="34" charset="0"/>
            </a:endParaRPr>
          </a:p>
          <a:p>
            <a:r>
              <a:rPr lang="sv-SE" sz="1400" b="1" i="1" u="none" strike="noStrike" baseline="0" dirty="0">
                <a:solidFill>
                  <a:srgbClr val="FFFFFF"/>
                </a:solidFill>
                <a:latin typeface="Arial Nova" panose="020B0504020202020204" pitchFamily="34" charset="0"/>
              </a:rPr>
              <a:t>SKAPAR SPELARE SOM ÄR TRYGGA BEROENDE PÅ DELAKTIGHET I PROBLEMLÖSNINGAR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38AAE52E-4629-329F-2142-EBCAD9CF9225}"/>
              </a:ext>
            </a:extLst>
          </p:cNvPr>
          <p:cNvSpPr/>
          <p:nvPr/>
        </p:nvSpPr>
        <p:spPr>
          <a:xfrm>
            <a:off x="1194318" y="4613901"/>
            <a:ext cx="10179698" cy="160482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7036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8FDBCF7-DB69-9FC6-67FC-985566AC20CF}"/>
              </a:ext>
            </a:extLst>
          </p:cNvPr>
          <p:cNvSpPr txBox="1"/>
          <p:nvPr/>
        </p:nvSpPr>
        <p:spPr>
          <a:xfrm>
            <a:off x="1061231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TRÄNARENS BETEENDEN INNAN TRÄNING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4959A60-E29B-1376-5990-0A88613FF138}"/>
              </a:ext>
            </a:extLst>
          </p:cNvPr>
          <p:cNvSpPr txBox="1"/>
          <p:nvPr/>
        </p:nvSpPr>
        <p:spPr>
          <a:xfrm>
            <a:off x="6914877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TRÄNARENS </a:t>
            </a:r>
            <a:r>
              <a:rPr lang="sv-SE" sz="2000" b="1" dirty="0">
                <a:solidFill>
                  <a:srgbClr val="00B0F0"/>
                </a:solidFill>
                <a:latin typeface="Arial Nova Cond" panose="020B0506020202020204" pitchFamily="34" charset="0"/>
              </a:rPr>
              <a:t>ARBETSÄTT I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 TRÄNING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A32E476-912C-CE50-5EAD-5DCD595D7144}"/>
              </a:ext>
            </a:extLst>
          </p:cNvPr>
          <p:cNvSpPr txBox="1"/>
          <p:nvPr/>
        </p:nvSpPr>
        <p:spPr>
          <a:xfrm>
            <a:off x="821549" y="1802811"/>
            <a:ext cx="5000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HÄLSAR PÅ ALLA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Ger spelarna tillhörighet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FRÅGAR OM SPELARNAS VÄLMÅENDE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 påminner spelarna om att vi ser dem som människor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STÄLLER FRÅGOR SPELARNAS VARDAG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 bryr oss om vad som händer på deras fritid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LÄGGER FRAM KONER, BOLLAR, VÄSTAR, MÅL PÅ RÄTT YTOR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 förebygger kaos och sparar träningstid när det går</a:t>
            </a: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7205968-E4F6-8E22-E165-300232C9169D}"/>
              </a:ext>
            </a:extLst>
          </p:cNvPr>
          <p:cNvSpPr txBox="1"/>
          <p:nvPr/>
        </p:nvSpPr>
        <p:spPr>
          <a:xfrm>
            <a:off x="6192987" y="1802811"/>
            <a:ext cx="555120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GER KONKRET POSITIV 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”Bra att du peppar laget!” ”Bra skott i fart!” ”Bra att du dribblar!” ”Bra att du passar framför!”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Denna typ av feedback hjälper spelarna att sortera vilka beteenden som är bra och som vi vill se.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ANVÄNDER FOTBOLLSPLANENS LINJER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Att vi alltid använder oss av planens linjer i så hög utsträckning som möjligt innan vi använder oss av koner.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TÄNKER ETT ELLER TVÅ STEG FÖRE PÅGÅENDE ÖVNING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Lägger upp västar i ytor, flyttar koner, flyttar mål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GER UPPGIFTER TILL FÖRSVARANDE LAG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Försvarande lag </a:t>
            </a: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ges en uppgift vid bollvinst (gör mål i ett </a:t>
            </a:r>
            <a:r>
              <a:rPr lang="sv-SE" sz="1400" dirty="0" err="1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småmål</a:t>
            </a: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) och bollförlust (ta tillbaka bollen i en viss yta för att få poäng)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Wingdings" panose="05000000000000000000" pitchFamily="2" charset="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srgbClr val="FFFF00"/>
                </a:solidFill>
                <a:latin typeface="Arial Nova" panose="020B0504020202020204" pitchFamily="34" charset="0"/>
                <a:cs typeface="Helvetica"/>
                <a:sym typeface="Wingdings" panose="05000000000000000000" pitchFamily="2" charset="2"/>
              </a:rPr>
              <a:t>Undvik att hamna i för långa diskussioner om övningarnas regler i den här åldern. Se det som en anvisning som de ska följa.</a:t>
            </a:r>
          </a:p>
        </p:txBody>
      </p:sp>
    </p:spTree>
    <p:extLst>
      <p:ext uri="{BB962C8B-B14F-4D97-AF65-F5344CB8AC3E}">
        <p14:creationId xmlns:p14="http://schemas.microsoft.com/office/powerpoint/2010/main" val="4252431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8FDBCF7-DB69-9FC6-67FC-985566AC20CF}"/>
              </a:ext>
            </a:extLst>
          </p:cNvPr>
          <p:cNvSpPr txBox="1"/>
          <p:nvPr/>
        </p:nvSpPr>
        <p:spPr>
          <a:xfrm>
            <a:off x="1061231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srgbClr val="00B0F0"/>
                </a:solidFill>
                <a:latin typeface="Arial Nova Cond" panose="020B0506020202020204" pitchFamily="34" charset="0"/>
              </a:rPr>
              <a:t>SAMLING INNAN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 INNAN TRÄNING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4959A60-E29B-1376-5990-0A88613FF138}"/>
              </a:ext>
            </a:extLst>
          </p:cNvPr>
          <p:cNvSpPr txBox="1"/>
          <p:nvPr/>
        </p:nvSpPr>
        <p:spPr>
          <a:xfrm>
            <a:off x="6301181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srgbClr val="00B0F0"/>
                </a:solidFill>
                <a:latin typeface="Arial Nova Cond" panose="020B0506020202020204" pitchFamily="34" charset="0"/>
              </a:rPr>
              <a:t>SAMLING UNDER</a:t>
            </a: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 TRÄNING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A32E476-912C-CE50-5EAD-5DCD595D7144}"/>
              </a:ext>
            </a:extLst>
          </p:cNvPr>
          <p:cNvSpPr txBox="1"/>
          <p:nvPr/>
        </p:nvSpPr>
        <p:spPr>
          <a:xfrm>
            <a:off x="255018" y="1659285"/>
            <a:ext cx="50006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TRÄNAREN ROPAR VI LYSSNAR!</a:t>
            </a:r>
            <a:b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</a:br>
            <a:b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</a:b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INNEBÄR: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sitter ner utan att prata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tittar och lyssnar på den som pratar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tränaren berättar om dagens träning och vilka beteenden vi vill se hos spelarna idag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vi ska ha roligt (hur kan vi göra då?)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vi ska hjälpa varandra att trivas (hur kan vi göra då?)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Visa dagens basfärdighet (</a:t>
            </a:r>
            <a:r>
              <a:rPr lang="sv-SE" sz="1400" dirty="0" err="1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t.ex</a:t>
            </a: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 demonstrera en passning för hela gruppen 1-2 gånger)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Starta träningen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B8C6C12-7673-8BCF-C949-13EEDE78F0A3}"/>
              </a:ext>
            </a:extLst>
          </p:cNvPr>
          <p:cNvSpPr txBox="1"/>
          <p:nvPr/>
        </p:nvSpPr>
        <p:spPr>
          <a:xfrm>
            <a:off x="5326987" y="1659285"/>
            <a:ext cx="660999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TRÄNAREN ROPAR SAMLING – INTE KOM HIT ELLER NI KAN KOMMA 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INNEBÄR: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tävlar om att komma först till samlingen genom att springa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ställer sig i en halvcirkel, ingen framför – ingen bakom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står upp och lyssnar och tittar på den som pratar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UTIFRÅN SYFTET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spara tid, att respektera tränaren, att respektera lagkamrater, att bli bättre på fotboll (hinna träna mer)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värdera viljan att lära sig högt, att lära spelarna att tränare (göra sitt bästa, lyssna på lagkamrater och tränare, samla ihop material osv)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srgbClr val="FFFF00"/>
                </a:solidFill>
                <a:latin typeface="Arial Nova" panose="020B0504020202020204" pitchFamily="34" charset="0"/>
                <a:cs typeface="Helvetica"/>
                <a:sym typeface="Helvetica"/>
              </a:rPr>
              <a:t>OBS! Ha inga samlingar med hela gruppen mitt under träning. Samla den lilla gruppen som är vid en av stationerna. Prata/fråga utifrån vad som har hänt alldeles nyss, är det någon som inte förstår övningen fortfarande, eller är det någon som inte beter sig schysst?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667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68FDBCF7-DB69-9FC6-67FC-985566AC20CF}"/>
              </a:ext>
            </a:extLst>
          </p:cNvPr>
          <p:cNvSpPr txBox="1"/>
          <p:nvPr/>
        </p:nvSpPr>
        <p:spPr>
          <a:xfrm>
            <a:off x="594092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 Cond" panose="020B0506020202020204" pitchFamily="34" charset="0"/>
              </a:rPr>
              <a:t>REFLEKTION NÄR TRÄNING ÄR SLUT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4959A60-E29B-1376-5990-0A88613FF138}"/>
              </a:ext>
            </a:extLst>
          </p:cNvPr>
          <p:cNvSpPr txBox="1"/>
          <p:nvPr/>
        </p:nvSpPr>
        <p:spPr>
          <a:xfrm>
            <a:off x="6301181" y="1029428"/>
            <a:ext cx="466160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000" b="1" dirty="0">
                <a:solidFill>
                  <a:srgbClr val="00B0F0"/>
                </a:solidFill>
                <a:latin typeface="Arial Nova Cond" panose="020B0506020202020204" pitchFamily="34" charset="0"/>
              </a:rPr>
              <a:t>TRÄNARENS BETEENDEN EFTER TRÄNING</a:t>
            </a:r>
            <a:endParaRPr kumimoji="0" lang="sv-SE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0A32E476-912C-CE50-5EAD-5DCD595D7144}"/>
              </a:ext>
            </a:extLst>
          </p:cNvPr>
          <p:cNvSpPr txBox="1"/>
          <p:nvPr/>
        </p:nvSpPr>
        <p:spPr>
          <a:xfrm>
            <a:off x="255018" y="1659285"/>
            <a:ext cx="5000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TRÄNAREN ROPAR SAMLING OCH LAGET SAMLAS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INNEBÄR: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b="1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Att spelarna reflekterar i helgrupp tillsammans med tränaren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Var det roligt?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Vad lärde jag mig?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Vad funkade bäst idag?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Helvetica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IFK-ring: 1-2 IFK! Eller Ge mig ett I, ge mig ett F, ge mig ett K – vad blir det? IFK!!!</a:t>
            </a: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B8C6C12-7673-8BCF-C949-13EEDE78F0A3}"/>
              </a:ext>
            </a:extLst>
          </p:cNvPr>
          <p:cNvSpPr txBox="1"/>
          <p:nvPr/>
        </p:nvSpPr>
        <p:spPr>
          <a:xfrm>
            <a:off x="5326987" y="1659285"/>
            <a:ext cx="660999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SÄGER HEJDÅ TILL ALLA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sym typeface="Helvetica"/>
              </a:rPr>
              <a:t>Ger spelarna tillhörighet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FRÅGAR OM SPELARNAS VÄLMÅENDE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 påminner spelarna om att vi ser dem som människor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400" dirty="0">
              <a:solidFill>
                <a:prstClr val="white"/>
              </a:solidFill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FRÅGAR OM SPELARNAS VARDAG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prstClr val="white"/>
                </a:solidFill>
                <a:latin typeface="Arial Nova" panose="020B0504020202020204" pitchFamily="34" charset="0"/>
                <a:cs typeface="Helvetica"/>
                <a:sym typeface="Helvetica"/>
              </a:rPr>
              <a:t>Vi bryr oss om vad som händer på deras fritid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Helvetica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4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cs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49863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384B16CC-5A02-1481-1200-796385FB8593}"/>
              </a:ext>
            </a:extLst>
          </p:cNvPr>
          <p:cNvSpPr txBox="1"/>
          <p:nvPr/>
        </p:nvSpPr>
        <p:spPr>
          <a:xfrm>
            <a:off x="2026920" y="301820"/>
            <a:ext cx="8138159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PLANERING TVÅ TRÄNINGAR I VECKAN</a:t>
            </a:r>
          </a:p>
        </p:txBody>
      </p:sp>
      <p:graphicFrame>
        <p:nvGraphicFramePr>
          <p:cNvPr id="2" name="Tabell 3">
            <a:extLst>
              <a:ext uri="{FF2B5EF4-FFF2-40B4-BE49-F238E27FC236}">
                <a16:creationId xmlns:a16="http://schemas.microsoft.com/office/drawing/2014/main" id="{0FD7E6C5-B3EE-DD6A-D35F-FEA05F264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9964682"/>
              </p:ext>
            </p:extLst>
          </p:nvPr>
        </p:nvGraphicFramePr>
        <p:xfrm>
          <a:off x="458717" y="1014780"/>
          <a:ext cx="11274564" cy="3874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6996">
                  <a:extLst>
                    <a:ext uri="{9D8B030D-6E8A-4147-A177-3AD203B41FA5}">
                      <a16:colId xmlns:a16="http://schemas.microsoft.com/office/drawing/2014/main" val="2508661942"/>
                    </a:ext>
                  </a:extLst>
                </a:gridCol>
                <a:gridCol w="2643809">
                  <a:extLst>
                    <a:ext uri="{9D8B030D-6E8A-4147-A177-3AD203B41FA5}">
                      <a16:colId xmlns:a16="http://schemas.microsoft.com/office/drawing/2014/main" val="4070208440"/>
                    </a:ext>
                  </a:extLst>
                </a:gridCol>
                <a:gridCol w="2504661">
                  <a:extLst>
                    <a:ext uri="{9D8B030D-6E8A-4147-A177-3AD203B41FA5}">
                      <a16:colId xmlns:a16="http://schemas.microsoft.com/office/drawing/2014/main" val="4043508701"/>
                    </a:ext>
                  </a:extLst>
                </a:gridCol>
                <a:gridCol w="2619098">
                  <a:extLst>
                    <a:ext uri="{9D8B030D-6E8A-4147-A177-3AD203B41FA5}">
                      <a16:colId xmlns:a16="http://schemas.microsoft.com/office/drawing/2014/main" val="1583651069"/>
                    </a:ext>
                  </a:extLst>
                </a:gridCol>
              </a:tblGrid>
              <a:tr h="348503">
                <a:tc>
                  <a:txBody>
                    <a:bodyPr/>
                    <a:lstStyle/>
                    <a:p>
                      <a:pPr algn="ctr"/>
                      <a:r>
                        <a:rPr lang="sv-SE" sz="1600" i="0" dirty="0">
                          <a:solidFill>
                            <a:srgbClr val="0070C0"/>
                          </a:solidFill>
                          <a:latin typeface="Arial Nova" panose="020B0504020202020204" pitchFamily="34" charset="0"/>
                        </a:rPr>
                        <a:t>Vecka 1A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i="0" dirty="0">
                          <a:solidFill>
                            <a:srgbClr val="0070C0"/>
                          </a:solidFill>
                          <a:latin typeface="Arial Nova" panose="020B0504020202020204" pitchFamily="34" charset="0"/>
                        </a:rPr>
                        <a:t>Vecka 1B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i="0" dirty="0">
                          <a:solidFill>
                            <a:srgbClr val="0070C0"/>
                          </a:solidFill>
                          <a:latin typeface="Arial Nova" panose="020B0504020202020204" pitchFamily="34" charset="0"/>
                        </a:rPr>
                        <a:t>Vecka 2A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i="0" dirty="0">
                          <a:solidFill>
                            <a:srgbClr val="0070C0"/>
                          </a:solidFill>
                          <a:latin typeface="Arial Nova" panose="020B0504020202020204" pitchFamily="34" charset="0"/>
                        </a:rPr>
                        <a:t>Vecka 2B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773718"/>
                  </a:ext>
                </a:extLst>
              </a:tr>
              <a:tr h="35255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STATIONSTRÄNING</a:t>
                      </a:r>
                      <a:endParaRPr kumimoji="0" lang="sv-SE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1 – Match 3v3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2 – Match 4v4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3 – Match 1v1 utan målvakter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4 – Basfärdighet - passning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STATIONSTRÄNING</a:t>
                      </a: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.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1 – Match 3v3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2 – Match 4v4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3 – Match 1v1 utan målvakter</a:t>
                      </a: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cs typeface="Helvetica"/>
                        <a:sym typeface="Helvetica"/>
                      </a:endParaRPr>
                    </a:p>
                    <a:p>
                      <a:pPr marL="0" marR="0" lvl="0" indent="0" algn="ctr" defTabSz="8255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  <a:cs typeface="Helvetica"/>
                          <a:sym typeface="Helvetica"/>
                        </a:rPr>
                        <a:t>Station 4 – Basfärdighet - passning</a:t>
                      </a: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FOTBOLLSFESTIVAL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8-10 lag, fyra spelare i varje lag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Alla möter alla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Alla lag får ett lagnamn (land eller internationell storklubb)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Ca 4 minuter per match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Ingen tabell, inga resultat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Lek/stafett i slutet av träningen.</a:t>
                      </a: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kumimoji="0" lang="sv-S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LEKAR OCH SPEL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b="1" dirty="0">
                        <a:solidFill>
                          <a:prstClr val="white"/>
                        </a:solidFill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 b="1" dirty="0">
                          <a:solidFill>
                            <a:prstClr val="white"/>
                          </a:solidFill>
                          <a:latin typeface="Arial Nova" panose="020B0504020202020204" pitchFamily="34" charset="0"/>
                        </a:rPr>
                        <a:t>Lek 1 – 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Lek 2 – ?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b="1" dirty="0">
                        <a:solidFill>
                          <a:prstClr val="white"/>
                        </a:solidFill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Spel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b="1" dirty="0">
                        <a:solidFill>
                          <a:prstClr val="white"/>
                        </a:solidFill>
                        <a:latin typeface="Arial Nova" panose="020B05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ova" panose="020B0504020202020204" pitchFamily="34" charset="0"/>
                        </a:rPr>
                        <a:t>Lek 3 – Avslutande lek innan alla går hem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421365"/>
                  </a:ext>
                </a:extLst>
              </a:tr>
            </a:tbl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B9EF7769-8260-EDDA-E32F-510B5FDC44A0}"/>
              </a:ext>
            </a:extLst>
          </p:cNvPr>
          <p:cNvSpPr txBox="1"/>
          <p:nvPr/>
        </p:nvSpPr>
        <p:spPr>
          <a:xfrm>
            <a:off x="2016936" y="614670"/>
            <a:ext cx="8138159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Tränarna kommer överens innan träningen om vilka uppgifter de tar ansvar för</a:t>
            </a:r>
          </a:p>
        </p:txBody>
      </p:sp>
    </p:spTree>
    <p:extLst>
      <p:ext uri="{BB962C8B-B14F-4D97-AF65-F5344CB8AC3E}">
        <p14:creationId xmlns:p14="http://schemas.microsoft.com/office/powerpoint/2010/main" val="2229663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5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8E45F50-F504-41A9-A5D8-D00F72AE8EC1}"/>
              </a:ext>
            </a:extLst>
          </p:cNvPr>
          <p:cNvSpPr/>
          <p:nvPr/>
        </p:nvSpPr>
        <p:spPr>
          <a:xfrm>
            <a:off x="-49311" y="0"/>
            <a:ext cx="12311971" cy="6858000"/>
          </a:xfrm>
          <a:prstGeom prst="rect">
            <a:avLst/>
          </a:prstGeom>
          <a:solidFill>
            <a:srgbClr val="00B05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1" name="Bild" descr="Bild">
            <a:extLst>
              <a:ext uri="{FF2B5EF4-FFF2-40B4-BE49-F238E27FC236}">
                <a16:creationId xmlns:a16="http://schemas.microsoft.com/office/drawing/2014/main" id="{DBD4AFAF-DF1A-4C95-A58D-61130C07AA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16200000">
            <a:off x="221776" y="1812010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884ED568-6586-48D0-B815-D6932F0588FE}"/>
              </a:ext>
            </a:extLst>
          </p:cNvPr>
          <p:cNvSpPr/>
          <p:nvPr/>
        </p:nvSpPr>
        <p:spPr>
          <a:xfrm>
            <a:off x="89567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A10A04-8AAF-4A2C-98CC-C28A71F7726F}"/>
              </a:ext>
            </a:extLst>
          </p:cNvPr>
          <p:cNvSpPr/>
          <p:nvPr/>
        </p:nvSpPr>
        <p:spPr>
          <a:xfrm>
            <a:off x="895678" y="3494903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1A45A0B-AE7E-4E16-9415-01F1B4BB3F19}"/>
              </a:ext>
            </a:extLst>
          </p:cNvPr>
          <p:cNvSpPr/>
          <p:nvPr/>
        </p:nvSpPr>
        <p:spPr>
          <a:xfrm>
            <a:off x="6254458" y="3494902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43868A23-660C-44E2-8908-56A346D5723D}"/>
              </a:ext>
            </a:extLst>
          </p:cNvPr>
          <p:cNvSpPr/>
          <p:nvPr/>
        </p:nvSpPr>
        <p:spPr>
          <a:xfrm>
            <a:off x="625445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Cirkel">
            <a:extLst>
              <a:ext uri="{FF2B5EF4-FFF2-40B4-BE49-F238E27FC236}">
                <a16:creationId xmlns:a16="http://schemas.microsoft.com/office/drawing/2014/main" id="{6EAD226C-AB37-44A9-A053-EA3D43755C38}"/>
              </a:ext>
            </a:extLst>
          </p:cNvPr>
          <p:cNvSpPr/>
          <p:nvPr/>
        </p:nvSpPr>
        <p:spPr>
          <a:xfrm>
            <a:off x="3292264" y="52988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8" name="Cirkel">
            <a:extLst>
              <a:ext uri="{FF2B5EF4-FFF2-40B4-BE49-F238E27FC236}">
                <a16:creationId xmlns:a16="http://schemas.microsoft.com/office/drawing/2014/main" id="{2D1825ED-FC54-4E20-9C68-6497BE5AD421}"/>
              </a:ext>
            </a:extLst>
          </p:cNvPr>
          <p:cNvSpPr/>
          <p:nvPr/>
        </p:nvSpPr>
        <p:spPr>
          <a:xfrm>
            <a:off x="4666693" y="53929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9" name="Cirkel">
            <a:extLst>
              <a:ext uri="{FF2B5EF4-FFF2-40B4-BE49-F238E27FC236}">
                <a16:creationId xmlns:a16="http://schemas.microsoft.com/office/drawing/2014/main" id="{31EAAF5F-6495-4160-95E1-A7A131A55D0F}"/>
              </a:ext>
            </a:extLst>
          </p:cNvPr>
          <p:cNvSpPr/>
          <p:nvPr/>
        </p:nvSpPr>
        <p:spPr>
          <a:xfrm>
            <a:off x="6101772" y="53929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0" name="Cirkel">
            <a:extLst>
              <a:ext uri="{FF2B5EF4-FFF2-40B4-BE49-F238E27FC236}">
                <a16:creationId xmlns:a16="http://schemas.microsoft.com/office/drawing/2014/main" id="{76AE7C72-415D-4613-9E16-55ECC09BF6DF}"/>
              </a:ext>
            </a:extLst>
          </p:cNvPr>
          <p:cNvSpPr/>
          <p:nvPr/>
        </p:nvSpPr>
        <p:spPr>
          <a:xfrm>
            <a:off x="7709474" y="615672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1" name="Cirkel">
            <a:extLst>
              <a:ext uri="{FF2B5EF4-FFF2-40B4-BE49-F238E27FC236}">
                <a16:creationId xmlns:a16="http://schemas.microsoft.com/office/drawing/2014/main" id="{12ADC188-8411-4B04-82EB-E91FADBE824D}"/>
              </a:ext>
            </a:extLst>
          </p:cNvPr>
          <p:cNvSpPr/>
          <p:nvPr/>
        </p:nvSpPr>
        <p:spPr>
          <a:xfrm>
            <a:off x="9517913" y="6265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2" name="Cirkel">
            <a:extLst>
              <a:ext uri="{FF2B5EF4-FFF2-40B4-BE49-F238E27FC236}">
                <a16:creationId xmlns:a16="http://schemas.microsoft.com/office/drawing/2014/main" id="{ACE2AD5A-B3BF-427A-AC7C-2D46C46BB850}"/>
              </a:ext>
            </a:extLst>
          </p:cNvPr>
          <p:cNvSpPr/>
          <p:nvPr/>
        </p:nvSpPr>
        <p:spPr>
          <a:xfrm>
            <a:off x="11795490" y="16933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3" name="Cirkel">
            <a:extLst>
              <a:ext uri="{FF2B5EF4-FFF2-40B4-BE49-F238E27FC236}">
                <a16:creationId xmlns:a16="http://schemas.microsoft.com/office/drawing/2014/main" id="{DB3BA0F9-D86A-4760-BB5F-D2CE41A13848}"/>
              </a:ext>
            </a:extLst>
          </p:cNvPr>
          <p:cNvSpPr/>
          <p:nvPr/>
        </p:nvSpPr>
        <p:spPr>
          <a:xfrm>
            <a:off x="11795490" y="305429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Cirkel">
            <a:extLst>
              <a:ext uri="{FF2B5EF4-FFF2-40B4-BE49-F238E27FC236}">
                <a16:creationId xmlns:a16="http://schemas.microsoft.com/office/drawing/2014/main" id="{6A30B7DB-1A15-492B-8DDF-1289E1ACADD0}"/>
              </a:ext>
            </a:extLst>
          </p:cNvPr>
          <p:cNvSpPr/>
          <p:nvPr/>
        </p:nvSpPr>
        <p:spPr>
          <a:xfrm>
            <a:off x="11827898" y="4329424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5" name="Cirkel">
            <a:extLst>
              <a:ext uri="{FF2B5EF4-FFF2-40B4-BE49-F238E27FC236}">
                <a16:creationId xmlns:a16="http://schemas.microsoft.com/office/drawing/2014/main" id="{B1187553-0001-4A12-A564-95533B0EE0EE}"/>
              </a:ext>
            </a:extLst>
          </p:cNvPr>
          <p:cNvSpPr/>
          <p:nvPr/>
        </p:nvSpPr>
        <p:spPr>
          <a:xfrm>
            <a:off x="11840919" y="560455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6" name="Cirkel">
            <a:extLst>
              <a:ext uri="{FF2B5EF4-FFF2-40B4-BE49-F238E27FC236}">
                <a16:creationId xmlns:a16="http://schemas.microsoft.com/office/drawing/2014/main" id="{0D2C7288-E0E0-43D1-B9EE-55E98BA71F42}"/>
              </a:ext>
            </a:extLst>
          </p:cNvPr>
          <p:cNvSpPr/>
          <p:nvPr/>
        </p:nvSpPr>
        <p:spPr>
          <a:xfrm>
            <a:off x="10928448" y="62116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7" name="Cirkel">
            <a:extLst>
              <a:ext uri="{FF2B5EF4-FFF2-40B4-BE49-F238E27FC236}">
                <a16:creationId xmlns:a16="http://schemas.microsoft.com/office/drawing/2014/main" id="{250B2504-CF8C-4636-A0BD-86925902A76B}"/>
              </a:ext>
            </a:extLst>
          </p:cNvPr>
          <p:cNvSpPr/>
          <p:nvPr/>
        </p:nvSpPr>
        <p:spPr>
          <a:xfrm>
            <a:off x="9600373" y="629748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" name="Cirkel">
            <a:extLst>
              <a:ext uri="{FF2B5EF4-FFF2-40B4-BE49-F238E27FC236}">
                <a16:creationId xmlns:a16="http://schemas.microsoft.com/office/drawing/2014/main" id="{926CD960-8195-42BA-A087-40912EFD8FBF}"/>
              </a:ext>
            </a:extLst>
          </p:cNvPr>
          <p:cNvSpPr/>
          <p:nvPr/>
        </p:nvSpPr>
        <p:spPr>
          <a:xfrm>
            <a:off x="8251117" y="629186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9" name="Cirkel">
            <a:extLst>
              <a:ext uri="{FF2B5EF4-FFF2-40B4-BE49-F238E27FC236}">
                <a16:creationId xmlns:a16="http://schemas.microsoft.com/office/drawing/2014/main" id="{73C6A5B7-00B4-4FBE-978F-0ED0428D3062}"/>
              </a:ext>
            </a:extLst>
          </p:cNvPr>
          <p:cNvSpPr/>
          <p:nvPr/>
        </p:nvSpPr>
        <p:spPr>
          <a:xfrm>
            <a:off x="6901861" y="622430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0" name="Cirkel">
            <a:extLst>
              <a:ext uri="{FF2B5EF4-FFF2-40B4-BE49-F238E27FC236}">
                <a16:creationId xmlns:a16="http://schemas.microsoft.com/office/drawing/2014/main" id="{18FECF93-7992-4E32-AB28-BEE8F4B5B603}"/>
              </a:ext>
            </a:extLst>
          </p:cNvPr>
          <p:cNvSpPr/>
          <p:nvPr/>
        </p:nvSpPr>
        <p:spPr>
          <a:xfrm>
            <a:off x="5061537" y="620094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1" name="Cirkel">
            <a:extLst>
              <a:ext uri="{FF2B5EF4-FFF2-40B4-BE49-F238E27FC236}">
                <a16:creationId xmlns:a16="http://schemas.microsoft.com/office/drawing/2014/main" id="{5ACA290C-D6D0-48C0-9185-21BDDA4805B7}"/>
              </a:ext>
            </a:extLst>
          </p:cNvPr>
          <p:cNvSpPr/>
          <p:nvPr/>
        </p:nvSpPr>
        <p:spPr>
          <a:xfrm>
            <a:off x="2363025" y="62116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2" name="Cirkel">
            <a:extLst>
              <a:ext uri="{FF2B5EF4-FFF2-40B4-BE49-F238E27FC236}">
                <a16:creationId xmlns:a16="http://schemas.microsoft.com/office/drawing/2014/main" id="{77C775DB-B2B9-44CE-BC55-748221690E22}"/>
              </a:ext>
            </a:extLst>
          </p:cNvPr>
          <p:cNvSpPr/>
          <p:nvPr/>
        </p:nvSpPr>
        <p:spPr>
          <a:xfrm>
            <a:off x="3608640" y="613852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3" name="Cirkel">
            <a:extLst>
              <a:ext uri="{FF2B5EF4-FFF2-40B4-BE49-F238E27FC236}">
                <a16:creationId xmlns:a16="http://schemas.microsoft.com/office/drawing/2014/main" id="{37166FD9-61DC-49C3-8853-3879CD940EB7}"/>
              </a:ext>
            </a:extLst>
          </p:cNvPr>
          <p:cNvSpPr/>
          <p:nvPr/>
        </p:nvSpPr>
        <p:spPr>
          <a:xfrm>
            <a:off x="859440" y="611515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4" name="Cirkel">
            <a:extLst>
              <a:ext uri="{FF2B5EF4-FFF2-40B4-BE49-F238E27FC236}">
                <a16:creationId xmlns:a16="http://schemas.microsoft.com/office/drawing/2014/main" id="{B09BCBC7-16E4-4979-9BE1-07F18360400C}"/>
              </a:ext>
            </a:extLst>
          </p:cNvPr>
          <p:cNvSpPr/>
          <p:nvPr/>
        </p:nvSpPr>
        <p:spPr>
          <a:xfrm>
            <a:off x="282919" y="504064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031C2ABA-F24E-4D63-B6EB-A3CAB7E42F8D}"/>
              </a:ext>
            </a:extLst>
          </p:cNvPr>
          <p:cNvSpPr/>
          <p:nvPr/>
        </p:nvSpPr>
        <p:spPr>
          <a:xfrm>
            <a:off x="335701" y="3211142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6" name="Cirkel">
            <a:extLst>
              <a:ext uri="{FF2B5EF4-FFF2-40B4-BE49-F238E27FC236}">
                <a16:creationId xmlns:a16="http://schemas.microsoft.com/office/drawing/2014/main" id="{C9B6F8E0-4CEA-4DEC-ADE6-08655985FC6B}"/>
              </a:ext>
            </a:extLst>
          </p:cNvPr>
          <p:cNvSpPr/>
          <p:nvPr/>
        </p:nvSpPr>
        <p:spPr>
          <a:xfrm>
            <a:off x="207051" y="213639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47" name="Bild" descr="Bild">
            <a:extLst>
              <a:ext uri="{FF2B5EF4-FFF2-40B4-BE49-F238E27FC236}">
                <a16:creationId xmlns:a16="http://schemas.microsoft.com/office/drawing/2014/main" id="{2A1F16AC-B465-E4F8-3C75-2EF8E37F5E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5400000">
            <a:off x="5530086" y="1850407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0" name="Bild" descr="Bild">
            <a:extLst>
              <a:ext uri="{FF2B5EF4-FFF2-40B4-BE49-F238E27FC236}">
                <a16:creationId xmlns:a16="http://schemas.microsoft.com/office/drawing/2014/main" id="{F9803401-0F04-1F78-8377-1C523DFF5B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16200000">
            <a:off x="438304" y="516509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1" name="Bild" descr="Bild">
            <a:extLst>
              <a:ext uri="{FF2B5EF4-FFF2-40B4-BE49-F238E27FC236}">
                <a16:creationId xmlns:a16="http://schemas.microsoft.com/office/drawing/2014/main" id="{CB090BAF-2E5B-CD2B-A772-C8CA515A8B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5400000">
            <a:off x="5969922" y="381305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2" name="Bild" descr="Bild">
            <a:extLst>
              <a:ext uri="{FF2B5EF4-FFF2-40B4-BE49-F238E27FC236}">
                <a16:creationId xmlns:a16="http://schemas.microsoft.com/office/drawing/2014/main" id="{6990077D-D157-A8F7-31A6-5DBC4D930A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5400000">
            <a:off x="6002101" y="5177394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6" name="Bild" descr="Bild">
            <a:extLst>
              <a:ext uri="{FF2B5EF4-FFF2-40B4-BE49-F238E27FC236}">
                <a16:creationId xmlns:a16="http://schemas.microsoft.com/office/drawing/2014/main" id="{6B19290F-8832-0BE5-B3D4-47BBD1BF60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16200000">
            <a:off x="469089" y="3818827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7" name="Bild" descr="Bild">
            <a:extLst>
              <a:ext uri="{FF2B5EF4-FFF2-40B4-BE49-F238E27FC236}">
                <a16:creationId xmlns:a16="http://schemas.microsoft.com/office/drawing/2014/main" id="{4586BFD2-C2FD-829D-32A1-9BD2E0B542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5400000">
            <a:off x="11009129" y="1802268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0A06B681-9462-4B2F-E243-EE5D3115AB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16200000">
            <a:off x="6052174" y="1978033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9" name="textruta 58">
            <a:extLst>
              <a:ext uri="{FF2B5EF4-FFF2-40B4-BE49-F238E27FC236}">
                <a16:creationId xmlns:a16="http://schemas.microsoft.com/office/drawing/2014/main" id="{90016CC9-5308-932A-8B70-E4FDB08A0C39}"/>
              </a:ext>
            </a:extLst>
          </p:cNvPr>
          <p:cNvSpPr txBox="1"/>
          <p:nvPr/>
        </p:nvSpPr>
        <p:spPr>
          <a:xfrm>
            <a:off x="1183660" y="2749142"/>
            <a:ext cx="471259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FÖRBERED ALLA STATIONER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10" name="Femhörning 9">
            <a:extLst>
              <a:ext uri="{FF2B5EF4-FFF2-40B4-BE49-F238E27FC236}">
                <a16:creationId xmlns:a16="http://schemas.microsoft.com/office/drawing/2014/main" id="{D59222F2-43C1-2E2B-1BE0-1F99E4DFABCE}"/>
              </a:ext>
            </a:extLst>
          </p:cNvPr>
          <p:cNvSpPr/>
          <p:nvPr/>
        </p:nvSpPr>
        <p:spPr>
          <a:xfrm>
            <a:off x="1824695" y="1412710"/>
            <a:ext cx="341377" cy="430800"/>
          </a:xfrm>
          <a:prstGeom prst="pentagon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1" name="Femhörning 60">
            <a:extLst>
              <a:ext uri="{FF2B5EF4-FFF2-40B4-BE49-F238E27FC236}">
                <a16:creationId xmlns:a16="http://schemas.microsoft.com/office/drawing/2014/main" id="{984801C9-66CE-901C-4945-C3087FD7D49F}"/>
              </a:ext>
            </a:extLst>
          </p:cNvPr>
          <p:cNvSpPr/>
          <p:nvPr/>
        </p:nvSpPr>
        <p:spPr>
          <a:xfrm>
            <a:off x="2450960" y="1434147"/>
            <a:ext cx="341377" cy="430800"/>
          </a:xfrm>
          <a:prstGeom prst="pentagon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2" name="Femhörning 61">
            <a:extLst>
              <a:ext uri="{FF2B5EF4-FFF2-40B4-BE49-F238E27FC236}">
                <a16:creationId xmlns:a16="http://schemas.microsoft.com/office/drawing/2014/main" id="{D4E17C9B-2BF9-13E6-7908-880406157196}"/>
              </a:ext>
            </a:extLst>
          </p:cNvPr>
          <p:cNvSpPr/>
          <p:nvPr/>
        </p:nvSpPr>
        <p:spPr>
          <a:xfrm>
            <a:off x="3115807" y="1434147"/>
            <a:ext cx="341377" cy="430800"/>
          </a:xfrm>
          <a:prstGeom prst="pentagon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3" name="Femhörning 62">
            <a:extLst>
              <a:ext uri="{FF2B5EF4-FFF2-40B4-BE49-F238E27FC236}">
                <a16:creationId xmlns:a16="http://schemas.microsoft.com/office/drawing/2014/main" id="{85F8360B-8C3F-3FD3-FE74-7E7683C2750E}"/>
              </a:ext>
            </a:extLst>
          </p:cNvPr>
          <p:cNvSpPr/>
          <p:nvPr/>
        </p:nvSpPr>
        <p:spPr>
          <a:xfrm>
            <a:off x="3814483" y="1394327"/>
            <a:ext cx="341377" cy="430800"/>
          </a:xfrm>
          <a:prstGeom prst="pentagon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4" name="Femhörning 63">
            <a:extLst>
              <a:ext uri="{FF2B5EF4-FFF2-40B4-BE49-F238E27FC236}">
                <a16:creationId xmlns:a16="http://schemas.microsoft.com/office/drawing/2014/main" id="{F9409F6F-D0C5-6ED3-F01F-4A487F292542}"/>
              </a:ext>
            </a:extLst>
          </p:cNvPr>
          <p:cNvSpPr/>
          <p:nvPr/>
        </p:nvSpPr>
        <p:spPr>
          <a:xfrm>
            <a:off x="1823245" y="3819796"/>
            <a:ext cx="341377" cy="430800"/>
          </a:xfrm>
          <a:prstGeom prst="pentagon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5" name="Femhörning 64">
            <a:extLst>
              <a:ext uri="{FF2B5EF4-FFF2-40B4-BE49-F238E27FC236}">
                <a16:creationId xmlns:a16="http://schemas.microsoft.com/office/drawing/2014/main" id="{61A902C5-FF67-6B46-50D3-4CC3DCF7416C}"/>
              </a:ext>
            </a:extLst>
          </p:cNvPr>
          <p:cNvSpPr/>
          <p:nvPr/>
        </p:nvSpPr>
        <p:spPr>
          <a:xfrm>
            <a:off x="2638069" y="3819796"/>
            <a:ext cx="341377" cy="430800"/>
          </a:xfrm>
          <a:prstGeom prst="pentagon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6" name="Femhörning 65">
            <a:extLst>
              <a:ext uri="{FF2B5EF4-FFF2-40B4-BE49-F238E27FC236}">
                <a16:creationId xmlns:a16="http://schemas.microsoft.com/office/drawing/2014/main" id="{D2B1B267-ECD4-5704-AB95-4D4B73FD5836}"/>
              </a:ext>
            </a:extLst>
          </p:cNvPr>
          <p:cNvSpPr/>
          <p:nvPr/>
        </p:nvSpPr>
        <p:spPr>
          <a:xfrm>
            <a:off x="3356258" y="3905065"/>
            <a:ext cx="341377" cy="430800"/>
          </a:xfrm>
          <a:prstGeom prst="pentagon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7" name="Femhörning 66">
            <a:extLst>
              <a:ext uri="{FF2B5EF4-FFF2-40B4-BE49-F238E27FC236}">
                <a16:creationId xmlns:a16="http://schemas.microsoft.com/office/drawing/2014/main" id="{B5C5E463-4947-5EAE-9C43-5C99D0458B58}"/>
              </a:ext>
            </a:extLst>
          </p:cNvPr>
          <p:cNvSpPr/>
          <p:nvPr/>
        </p:nvSpPr>
        <p:spPr>
          <a:xfrm>
            <a:off x="4150986" y="3819796"/>
            <a:ext cx="341377" cy="430800"/>
          </a:xfrm>
          <a:prstGeom prst="pentagon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8" name="Femhörning 67">
            <a:extLst>
              <a:ext uri="{FF2B5EF4-FFF2-40B4-BE49-F238E27FC236}">
                <a16:creationId xmlns:a16="http://schemas.microsoft.com/office/drawing/2014/main" id="{93ED3F59-1F5C-2381-DE12-21C87ACE0609}"/>
              </a:ext>
            </a:extLst>
          </p:cNvPr>
          <p:cNvSpPr/>
          <p:nvPr/>
        </p:nvSpPr>
        <p:spPr>
          <a:xfrm>
            <a:off x="7241894" y="1560350"/>
            <a:ext cx="341377" cy="430800"/>
          </a:xfrm>
          <a:prstGeom prst="pentagon">
            <a:avLst/>
          </a:prstGeom>
          <a:solidFill>
            <a:srgbClr val="FF33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9" name="Femhörning 68">
            <a:extLst>
              <a:ext uri="{FF2B5EF4-FFF2-40B4-BE49-F238E27FC236}">
                <a16:creationId xmlns:a16="http://schemas.microsoft.com/office/drawing/2014/main" id="{99653FC1-EB43-508F-36B7-AF943E683887}"/>
              </a:ext>
            </a:extLst>
          </p:cNvPr>
          <p:cNvSpPr/>
          <p:nvPr/>
        </p:nvSpPr>
        <p:spPr>
          <a:xfrm>
            <a:off x="7866424" y="1543378"/>
            <a:ext cx="341377" cy="430800"/>
          </a:xfrm>
          <a:prstGeom prst="pentagon">
            <a:avLst/>
          </a:prstGeom>
          <a:solidFill>
            <a:srgbClr val="FF33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Femhörning 69">
            <a:extLst>
              <a:ext uri="{FF2B5EF4-FFF2-40B4-BE49-F238E27FC236}">
                <a16:creationId xmlns:a16="http://schemas.microsoft.com/office/drawing/2014/main" id="{750054DF-4540-F24B-4025-0A92AF7F09A3}"/>
              </a:ext>
            </a:extLst>
          </p:cNvPr>
          <p:cNvSpPr/>
          <p:nvPr/>
        </p:nvSpPr>
        <p:spPr>
          <a:xfrm>
            <a:off x="8566257" y="1543378"/>
            <a:ext cx="341377" cy="430800"/>
          </a:xfrm>
          <a:prstGeom prst="pentagon">
            <a:avLst/>
          </a:prstGeom>
          <a:solidFill>
            <a:srgbClr val="FF33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1" name="Femhörning 70">
            <a:extLst>
              <a:ext uri="{FF2B5EF4-FFF2-40B4-BE49-F238E27FC236}">
                <a16:creationId xmlns:a16="http://schemas.microsoft.com/office/drawing/2014/main" id="{DF63E6CF-FD7A-0856-87FF-D5496666F4A0}"/>
              </a:ext>
            </a:extLst>
          </p:cNvPr>
          <p:cNvSpPr/>
          <p:nvPr/>
        </p:nvSpPr>
        <p:spPr>
          <a:xfrm>
            <a:off x="9341456" y="1633689"/>
            <a:ext cx="341377" cy="430800"/>
          </a:xfrm>
          <a:prstGeom prst="pentagon">
            <a:avLst/>
          </a:prstGeom>
          <a:solidFill>
            <a:srgbClr val="FF339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2" name="textruta 71">
            <a:extLst>
              <a:ext uri="{FF2B5EF4-FFF2-40B4-BE49-F238E27FC236}">
                <a16:creationId xmlns:a16="http://schemas.microsoft.com/office/drawing/2014/main" id="{96CA61D9-3354-3461-B088-04FFBADCC822}"/>
              </a:ext>
            </a:extLst>
          </p:cNvPr>
          <p:cNvSpPr txBox="1"/>
          <p:nvPr/>
        </p:nvSpPr>
        <p:spPr>
          <a:xfrm>
            <a:off x="6506935" y="2749758"/>
            <a:ext cx="471259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LÄGG FRAM VÄSTAR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73" name="textruta 72">
            <a:extLst>
              <a:ext uri="{FF2B5EF4-FFF2-40B4-BE49-F238E27FC236}">
                <a16:creationId xmlns:a16="http://schemas.microsoft.com/office/drawing/2014/main" id="{AC448C67-9227-6888-CEF5-5F8A53BAF058}"/>
              </a:ext>
            </a:extLst>
          </p:cNvPr>
          <p:cNvSpPr txBox="1"/>
          <p:nvPr/>
        </p:nvSpPr>
        <p:spPr>
          <a:xfrm>
            <a:off x="1664699" y="5002008"/>
            <a:ext cx="471259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LÄGG FRAM MÅL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</p:txBody>
      </p:sp>
      <p:sp>
        <p:nvSpPr>
          <p:cNvPr id="74" name="textruta 73">
            <a:extLst>
              <a:ext uri="{FF2B5EF4-FFF2-40B4-BE49-F238E27FC236}">
                <a16:creationId xmlns:a16="http://schemas.microsoft.com/office/drawing/2014/main" id="{17B65A02-7C5F-5BBE-67CD-940AC3890AAE}"/>
              </a:ext>
            </a:extLst>
          </p:cNvPr>
          <p:cNvSpPr txBox="1"/>
          <p:nvPr/>
        </p:nvSpPr>
        <p:spPr>
          <a:xfrm>
            <a:off x="7613679" y="5002008"/>
            <a:ext cx="471259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LÄGG FRAM KONER</a:t>
            </a:r>
            <a:endParaRPr kumimoji="0" lang="sv-SE" sz="2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1106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2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0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" presetClass="entr" presetSubtype="4" accel="20000" decel="2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accel="20000" decel="2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accel="20000" decel="2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" grpId="0" animBg="1"/>
      <p:bldP spid="23" grpId="0" animBg="1"/>
      <p:bldP spid="24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9" grpId="0" build="allAtOnce" rev="1"/>
      <p:bldP spid="1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build="allAtOnce" rev="1"/>
      <p:bldP spid="73" grpId="0" build="allAtOnce" rev="1"/>
      <p:bldP spid="74" grpId="0" build="allAtOnce" rev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5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8E45F50-F504-41A9-A5D8-D00F72AE8EC1}"/>
              </a:ext>
            </a:extLst>
          </p:cNvPr>
          <p:cNvSpPr/>
          <p:nvPr/>
        </p:nvSpPr>
        <p:spPr>
          <a:xfrm>
            <a:off x="-34267" y="0"/>
            <a:ext cx="12311971" cy="6858000"/>
          </a:xfrm>
          <a:prstGeom prst="rect">
            <a:avLst/>
          </a:prstGeom>
          <a:solidFill>
            <a:srgbClr val="00B05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84ED568-6586-48D0-B815-D6932F0588FE}"/>
              </a:ext>
            </a:extLst>
          </p:cNvPr>
          <p:cNvSpPr/>
          <p:nvPr/>
        </p:nvSpPr>
        <p:spPr>
          <a:xfrm>
            <a:off x="89567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A10A04-8AAF-4A2C-98CC-C28A71F7726F}"/>
              </a:ext>
            </a:extLst>
          </p:cNvPr>
          <p:cNvSpPr/>
          <p:nvPr/>
        </p:nvSpPr>
        <p:spPr>
          <a:xfrm>
            <a:off x="895678" y="3494903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1A45A0B-AE7E-4E16-9415-01F1B4BB3F19}"/>
              </a:ext>
            </a:extLst>
          </p:cNvPr>
          <p:cNvSpPr/>
          <p:nvPr/>
        </p:nvSpPr>
        <p:spPr>
          <a:xfrm>
            <a:off x="6254458" y="3494902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43868A23-660C-44E2-8908-56A346D5723D}"/>
              </a:ext>
            </a:extLst>
          </p:cNvPr>
          <p:cNvSpPr/>
          <p:nvPr/>
        </p:nvSpPr>
        <p:spPr>
          <a:xfrm>
            <a:off x="625445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Cirkel">
            <a:extLst>
              <a:ext uri="{FF2B5EF4-FFF2-40B4-BE49-F238E27FC236}">
                <a16:creationId xmlns:a16="http://schemas.microsoft.com/office/drawing/2014/main" id="{6EAD226C-AB37-44A9-A053-EA3D43755C38}"/>
              </a:ext>
            </a:extLst>
          </p:cNvPr>
          <p:cNvSpPr/>
          <p:nvPr/>
        </p:nvSpPr>
        <p:spPr>
          <a:xfrm>
            <a:off x="3292264" y="52988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8" name="Cirkel">
            <a:extLst>
              <a:ext uri="{FF2B5EF4-FFF2-40B4-BE49-F238E27FC236}">
                <a16:creationId xmlns:a16="http://schemas.microsoft.com/office/drawing/2014/main" id="{2D1825ED-FC54-4E20-9C68-6497BE5AD421}"/>
              </a:ext>
            </a:extLst>
          </p:cNvPr>
          <p:cNvSpPr/>
          <p:nvPr/>
        </p:nvSpPr>
        <p:spPr>
          <a:xfrm>
            <a:off x="4666693" y="53929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9" name="Cirkel">
            <a:extLst>
              <a:ext uri="{FF2B5EF4-FFF2-40B4-BE49-F238E27FC236}">
                <a16:creationId xmlns:a16="http://schemas.microsoft.com/office/drawing/2014/main" id="{31EAAF5F-6495-4160-95E1-A7A131A55D0F}"/>
              </a:ext>
            </a:extLst>
          </p:cNvPr>
          <p:cNvSpPr/>
          <p:nvPr/>
        </p:nvSpPr>
        <p:spPr>
          <a:xfrm>
            <a:off x="6101772" y="53929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0" name="Cirkel">
            <a:extLst>
              <a:ext uri="{FF2B5EF4-FFF2-40B4-BE49-F238E27FC236}">
                <a16:creationId xmlns:a16="http://schemas.microsoft.com/office/drawing/2014/main" id="{76AE7C72-415D-4613-9E16-55ECC09BF6DF}"/>
              </a:ext>
            </a:extLst>
          </p:cNvPr>
          <p:cNvSpPr/>
          <p:nvPr/>
        </p:nvSpPr>
        <p:spPr>
          <a:xfrm>
            <a:off x="7709474" y="615672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1" name="Cirkel">
            <a:extLst>
              <a:ext uri="{FF2B5EF4-FFF2-40B4-BE49-F238E27FC236}">
                <a16:creationId xmlns:a16="http://schemas.microsoft.com/office/drawing/2014/main" id="{12ADC188-8411-4B04-82EB-E91FADBE824D}"/>
              </a:ext>
            </a:extLst>
          </p:cNvPr>
          <p:cNvSpPr/>
          <p:nvPr/>
        </p:nvSpPr>
        <p:spPr>
          <a:xfrm>
            <a:off x="9517913" y="6265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2" name="Cirkel">
            <a:extLst>
              <a:ext uri="{FF2B5EF4-FFF2-40B4-BE49-F238E27FC236}">
                <a16:creationId xmlns:a16="http://schemas.microsoft.com/office/drawing/2014/main" id="{ACE2AD5A-B3BF-427A-AC7C-2D46C46BB850}"/>
              </a:ext>
            </a:extLst>
          </p:cNvPr>
          <p:cNvSpPr/>
          <p:nvPr/>
        </p:nvSpPr>
        <p:spPr>
          <a:xfrm>
            <a:off x="11795490" y="16933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3" name="Cirkel">
            <a:extLst>
              <a:ext uri="{FF2B5EF4-FFF2-40B4-BE49-F238E27FC236}">
                <a16:creationId xmlns:a16="http://schemas.microsoft.com/office/drawing/2014/main" id="{DB3BA0F9-D86A-4760-BB5F-D2CE41A13848}"/>
              </a:ext>
            </a:extLst>
          </p:cNvPr>
          <p:cNvSpPr/>
          <p:nvPr/>
        </p:nvSpPr>
        <p:spPr>
          <a:xfrm>
            <a:off x="11795490" y="305429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Cirkel">
            <a:extLst>
              <a:ext uri="{FF2B5EF4-FFF2-40B4-BE49-F238E27FC236}">
                <a16:creationId xmlns:a16="http://schemas.microsoft.com/office/drawing/2014/main" id="{6A30B7DB-1A15-492B-8DDF-1289E1ACADD0}"/>
              </a:ext>
            </a:extLst>
          </p:cNvPr>
          <p:cNvSpPr/>
          <p:nvPr/>
        </p:nvSpPr>
        <p:spPr>
          <a:xfrm>
            <a:off x="11827898" y="4329424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5" name="Cirkel">
            <a:extLst>
              <a:ext uri="{FF2B5EF4-FFF2-40B4-BE49-F238E27FC236}">
                <a16:creationId xmlns:a16="http://schemas.microsoft.com/office/drawing/2014/main" id="{B1187553-0001-4A12-A564-95533B0EE0EE}"/>
              </a:ext>
            </a:extLst>
          </p:cNvPr>
          <p:cNvSpPr/>
          <p:nvPr/>
        </p:nvSpPr>
        <p:spPr>
          <a:xfrm>
            <a:off x="11840919" y="560455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6" name="Cirkel">
            <a:extLst>
              <a:ext uri="{FF2B5EF4-FFF2-40B4-BE49-F238E27FC236}">
                <a16:creationId xmlns:a16="http://schemas.microsoft.com/office/drawing/2014/main" id="{0D2C7288-E0E0-43D1-B9EE-55E98BA71F42}"/>
              </a:ext>
            </a:extLst>
          </p:cNvPr>
          <p:cNvSpPr/>
          <p:nvPr/>
        </p:nvSpPr>
        <p:spPr>
          <a:xfrm>
            <a:off x="10928448" y="62116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7" name="Cirkel">
            <a:extLst>
              <a:ext uri="{FF2B5EF4-FFF2-40B4-BE49-F238E27FC236}">
                <a16:creationId xmlns:a16="http://schemas.microsoft.com/office/drawing/2014/main" id="{250B2504-CF8C-4636-A0BD-86925902A76B}"/>
              </a:ext>
            </a:extLst>
          </p:cNvPr>
          <p:cNvSpPr/>
          <p:nvPr/>
        </p:nvSpPr>
        <p:spPr>
          <a:xfrm>
            <a:off x="9600373" y="629748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" name="Cirkel">
            <a:extLst>
              <a:ext uri="{FF2B5EF4-FFF2-40B4-BE49-F238E27FC236}">
                <a16:creationId xmlns:a16="http://schemas.microsoft.com/office/drawing/2014/main" id="{926CD960-8195-42BA-A087-40912EFD8FBF}"/>
              </a:ext>
            </a:extLst>
          </p:cNvPr>
          <p:cNvSpPr/>
          <p:nvPr/>
        </p:nvSpPr>
        <p:spPr>
          <a:xfrm>
            <a:off x="8251117" y="629186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9" name="Cirkel">
            <a:extLst>
              <a:ext uri="{FF2B5EF4-FFF2-40B4-BE49-F238E27FC236}">
                <a16:creationId xmlns:a16="http://schemas.microsoft.com/office/drawing/2014/main" id="{73C6A5B7-00B4-4FBE-978F-0ED0428D3062}"/>
              </a:ext>
            </a:extLst>
          </p:cNvPr>
          <p:cNvSpPr/>
          <p:nvPr/>
        </p:nvSpPr>
        <p:spPr>
          <a:xfrm>
            <a:off x="6901861" y="622430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0" name="Cirkel">
            <a:extLst>
              <a:ext uri="{FF2B5EF4-FFF2-40B4-BE49-F238E27FC236}">
                <a16:creationId xmlns:a16="http://schemas.microsoft.com/office/drawing/2014/main" id="{18FECF93-7992-4E32-AB28-BEE8F4B5B603}"/>
              </a:ext>
            </a:extLst>
          </p:cNvPr>
          <p:cNvSpPr/>
          <p:nvPr/>
        </p:nvSpPr>
        <p:spPr>
          <a:xfrm>
            <a:off x="5061537" y="620094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1" name="Cirkel">
            <a:extLst>
              <a:ext uri="{FF2B5EF4-FFF2-40B4-BE49-F238E27FC236}">
                <a16:creationId xmlns:a16="http://schemas.microsoft.com/office/drawing/2014/main" id="{5ACA290C-D6D0-48C0-9185-21BDDA4805B7}"/>
              </a:ext>
            </a:extLst>
          </p:cNvPr>
          <p:cNvSpPr/>
          <p:nvPr/>
        </p:nvSpPr>
        <p:spPr>
          <a:xfrm>
            <a:off x="2363025" y="62116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2" name="Cirkel">
            <a:extLst>
              <a:ext uri="{FF2B5EF4-FFF2-40B4-BE49-F238E27FC236}">
                <a16:creationId xmlns:a16="http://schemas.microsoft.com/office/drawing/2014/main" id="{77C775DB-B2B9-44CE-BC55-748221690E22}"/>
              </a:ext>
            </a:extLst>
          </p:cNvPr>
          <p:cNvSpPr/>
          <p:nvPr/>
        </p:nvSpPr>
        <p:spPr>
          <a:xfrm>
            <a:off x="3608640" y="613852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3" name="Cirkel">
            <a:extLst>
              <a:ext uri="{FF2B5EF4-FFF2-40B4-BE49-F238E27FC236}">
                <a16:creationId xmlns:a16="http://schemas.microsoft.com/office/drawing/2014/main" id="{37166FD9-61DC-49C3-8853-3879CD940EB7}"/>
              </a:ext>
            </a:extLst>
          </p:cNvPr>
          <p:cNvSpPr/>
          <p:nvPr/>
        </p:nvSpPr>
        <p:spPr>
          <a:xfrm>
            <a:off x="859440" y="611515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4" name="Cirkel">
            <a:extLst>
              <a:ext uri="{FF2B5EF4-FFF2-40B4-BE49-F238E27FC236}">
                <a16:creationId xmlns:a16="http://schemas.microsoft.com/office/drawing/2014/main" id="{B09BCBC7-16E4-4979-9BE1-07F18360400C}"/>
              </a:ext>
            </a:extLst>
          </p:cNvPr>
          <p:cNvSpPr/>
          <p:nvPr/>
        </p:nvSpPr>
        <p:spPr>
          <a:xfrm>
            <a:off x="282919" y="504064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031C2ABA-F24E-4D63-B6EB-A3CAB7E42F8D}"/>
              </a:ext>
            </a:extLst>
          </p:cNvPr>
          <p:cNvSpPr/>
          <p:nvPr/>
        </p:nvSpPr>
        <p:spPr>
          <a:xfrm>
            <a:off x="335701" y="3211142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6" name="Cirkel">
            <a:extLst>
              <a:ext uri="{FF2B5EF4-FFF2-40B4-BE49-F238E27FC236}">
                <a16:creationId xmlns:a16="http://schemas.microsoft.com/office/drawing/2014/main" id="{C9B6F8E0-4CEA-4DEC-ADE6-08655985FC6B}"/>
              </a:ext>
            </a:extLst>
          </p:cNvPr>
          <p:cNvSpPr/>
          <p:nvPr/>
        </p:nvSpPr>
        <p:spPr>
          <a:xfrm>
            <a:off x="207051" y="213639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7" name="Bild 6" descr="Grupp med män med hel fyllning">
            <a:extLst>
              <a:ext uri="{FF2B5EF4-FFF2-40B4-BE49-F238E27FC236}">
                <a16:creationId xmlns:a16="http://schemas.microsoft.com/office/drawing/2014/main" id="{57FC0ED4-B15B-4CB7-9E87-C5EB16B2C7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4653" y="1578256"/>
            <a:ext cx="1116279" cy="1116279"/>
          </a:xfrm>
          <a:prstGeom prst="rect">
            <a:avLst/>
          </a:prstGeom>
        </p:spPr>
      </p:pic>
      <p:pic>
        <p:nvPicPr>
          <p:cNvPr id="47" name="Bild" descr="Bild">
            <a:extLst>
              <a:ext uri="{FF2B5EF4-FFF2-40B4-BE49-F238E27FC236}">
                <a16:creationId xmlns:a16="http://schemas.microsoft.com/office/drawing/2014/main" id="{D2F8CBE5-6B0A-FB27-F923-F92F1F36A4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221776" y="1812010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8" name="Bild" descr="Bild">
            <a:extLst>
              <a:ext uri="{FF2B5EF4-FFF2-40B4-BE49-F238E27FC236}">
                <a16:creationId xmlns:a16="http://schemas.microsoft.com/office/drawing/2014/main" id="{69C1947C-BAB8-9849-DCC9-B766BA0230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530086" y="1850407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9" name="Bild" descr="Bild">
            <a:extLst>
              <a:ext uri="{FF2B5EF4-FFF2-40B4-BE49-F238E27FC236}">
                <a16:creationId xmlns:a16="http://schemas.microsoft.com/office/drawing/2014/main" id="{C65F8DE9-253C-15DE-E853-7BA078488A3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69089" y="3818827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0" name="Bild" descr="Bild">
            <a:extLst>
              <a:ext uri="{FF2B5EF4-FFF2-40B4-BE49-F238E27FC236}">
                <a16:creationId xmlns:a16="http://schemas.microsoft.com/office/drawing/2014/main" id="{79B77540-EB4C-9C78-2BAD-7E6E518C7E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38304" y="516509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1" name="Bild" descr="Bild">
            <a:extLst>
              <a:ext uri="{FF2B5EF4-FFF2-40B4-BE49-F238E27FC236}">
                <a16:creationId xmlns:a16="http://schemas.microsoft.com/office/drawing/2014/main" id="{AB73E557-B5E4-F38E-B691-672E844A5A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969922" y="381305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2" name="Bild" descr="Bild">
            <a:extLst>
              <a:ext uri="{FF2B5EF4-FFF2-40B4-BE49-F238E27FC236}">
                <a16:creationId xmlns:a16="http://schemas.microsoft.com/office/drawing/2014/main" id="{24A56B25-74C9-6A30-5210-66A2AD196C4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6002101" y="5177394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3" name="Bild" descr="Bild">
            <a:extLst>
              <a:ext uri="{FF2B5EF4-FFF2-40B4-BE49-F238E27FC236}">
                <a16:creationId xmlns:a16="http://schemas.microsoft.com/office/drawing/2014/main" id="{B899B5ED-F856-C351-9085-4F4271C5C2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6052174" y="1978033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4" name="Bild" descr="Bild">
            <a:extLst>
              <a:ext uri="{FF2B5EF4-FFF2-40B4-BE49-F238E27FC236}">
                <a16:creationId xmlns:a16="http://schemas.microsoft.com/office/drawing/2014/main" id="{163D4A7B-0236-43EF-6120-E58033B2D5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11009129" y="1802268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5" name="textruta 54">
            <a:extLst>
              <a:ext uri="{FF2B5EF4-FFF2-40B4-BE49-F238E27FC236}">
                <a16:creationId xmlns:a16="http://schemas.microsoft.com/office/drawing/2014/main" id="{EF85555E-FFBA-B521-3815-4213CE666DF6}"/>
              </a:ext>
            </a:extLst>
          </p:cNvPr>
          <p:cNvSpPr txBox="1"/>
          <p:nvPr/>
        </p:nvSpPr>
        <p:spPr>
          <a:xfrm>
            <a:off x="1063042" y="1450017"/>
            <a:ext cx="4397461" cy="480131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SAMLA BARNEN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1" dirty="0"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HÄLSA ALLA VÄLKOMNA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1" dirty="0"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1" dirty="0"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b="1" dirty="0"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FRÅGA HUR ALLA KAN HA ROLIGT OCH TRIVAS IDAG?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</a:br>
            <a:endParaRPr lang="sv-SE" b="1" dirty="0"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</a:br>
            <a:r>
              <a:rPr lang="sv-SE" b="1" dirty="0">
                <a:solidFill>
                  <a:srgbClr val="FFFF00"/>
                </a:solidFill>
                <a:effectLst>
                  <a:outerShdw blurRad="114300" dist="63500" dir="5400000" sx="103000" sy="103000" algn="ctr" rotWithShape="0">
                    <a:schemeClr val="tx1"/>
                  </a:outerShdw>
                </a:effectLst>
                <a:latin typeface="Arial Nova Cond" panose="020B0506020202020204" pitchFamily="34" charset="0"/>
              </a:rPr>
              <a:t>VAD ÄR DAGENS TEKNIK? VISA BASFÄRDIGHETEN FÖR ALLA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114300" dist="63500" dir="5400000" sx="103000" sy="103000" algn="ctr" rotWithShape="0">
                  <a:schemeClr val="tx1"/>
                </a:outerShdw>
              </a:effectLst>
              <a:uLnTx/>
              <a:uFillTx/>
              <a:latin typeface="Arial Nova Cond" panose="020B0506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2420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2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2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2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20000" decel="2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20000" decel="2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375E-6 1.11111E-6 L 0.29987 -0.1919 " pathEditMode="relative" rAng="0" ptsTypes="AA">
                                      <p:cBhvr>
                                        <p:cTn id="8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87" y="-9606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08333E-6 -3.7037E-6 L 0.51979 -0.16921 " pathEditMode="relative" rAng="0" ptsTypes="AA">
                                      <p:cBhvr>
                                        <p:cTn id="87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90" y="-847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3.33333E-6 L 0.48894 -0.27292 " pathEditMode="relative" rAng="0" ptsTypes="AA">
                                      <p:cBhvr>
                                        <p:cTn id="89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-1365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2.96296E-6 L 0.38294 -0.24514 " pathEditMode="relative" rAng="0" ptsTypes="AA">
                                      <p:cBhvr>
                                        <p:cTn id="9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41" y="-12269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3.33333E-6 L 0.19519 -0.15672 " pathEditMode="relative" rAng="0" ptsTypes="AA">
                                      <p:cBhvr>
                                        <p:cTn id="9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-7847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33333E-6 1.11111E-6 L 0.07174 -0.13658 " pathEditMode="relative" rAng="0" ptsTypes="AA">
                                      <p:cBhvr>
                                        <p:cTn id="9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6829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54167E-6 -1.11111E-6 L -0.00664 -0.13449 " pathEditMode="relative" rAng="0" ptsTypes="AA">
                                      <p:cBhvr>
                                        <p:cTn id="9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-673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6.25E-7 2.96296E-6 L -0.06693 -0.13079 " pathEditMode="relative" rAng="0" ptsTypes="AA">
                                      <p:cBhvr>
                                        <p:cTn id="99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46" y="-655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2.96296E-6 L -0.11576 -0.11829 " pathEditMode="relative" rAng="0" ptsTypes="AA">
                                      <p:cBhvr>
                                        <p:cTn id="10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4" y="-592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9167E-6 3.7037E-7 L -0.14179 -0.04306 " pathEditMode="relative" rAng="0" ptsTypes="AA">
                                      <p:cBhvr>
                                        <p:cTn id="10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6" y="-2153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125E-6 1.11022E-16 L -0.09804 0.15162 " pathEditMode="relative" rAng="0" ptsTypes="AA">
                                      <p:cBhvr>
                                        <p:cTn id="10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9" y="7569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-3.7037E-7 L -0.06432 0.27014 " pathEditMode="relative" rAng="0" ptsTypes="AA">
                                      <p:cBhvr>
                                        <p:cTn id="10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1349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-7.40741E-7 L -0.04766 0.2088 " pathEditMode="relative" rAng="0" ptsTypes="AA">
                                      <p:cBhvr>
                                        <p:cTn id="10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3" y="1044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08333E-7 4.81481E-6 L 0.07161 0.3037 " pathEditMode="relative" rAng="0" ptsTypes="AA">
                                      <p:cBhvr>
                                        <p:cTn id="11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1518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-4.81481E-6 L 0.2612 0.32547 " pathEditMode="relative" rAng="0" ptsTypes="AA">
                                      <p:cBhvr>
                                        <p:cTn id="1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60" y="16273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-3.7037E-6 L 0.31641 0.29653 " pathEditMode="relative" rAng="0" ptsTypes="AA">
                                      <p:cBhvr>
                                        <p:cTn id="11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20" y="14815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33333E-6 -3.7037E-6 L 0.25248 0.24537 " pathEditMode="relative" rAng="0" ptsTypes="AA">
                                      <p:cBhvr>
                                        <p:cTn id="117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12269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4.81481E-6 L 0.30391 0.24676 " pathEditMode="relative" rAng="0" ptsTypes="AA">
                                      <p:cBhvr>
                                        <p:cTn id="119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95" y="12338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08333E-6 -4.07407E-6 L 0.52109 0.0676 " pathEditMode="relative" rAng="0" ptsTypes="AA">
                                      <p:cBhvr>
                                        <p:cTn id="12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55" y="338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79167E-6 2.96296E-6 L 0.50261 -0.01042 " pathEditMode="relative" rAng="0" ptsTypes="AA">
                                      <p:cBhvr>
                                        <p:cTn id="12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30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55" grpId="0" build="allAtOnce" rev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5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8E45F50-F504-41A9-A5D8-D00F72AE8EC1}"/>
              </a:ext>
            </a:extLst>
          </p:cNvPr>
          <p:cNvSpPr/>
          <p:nvPr/>
        </p:nvSpPr>
        <p:spPr>
          <a:xfrm>
            <a:off x="-34267" y="0"/>
            <a:ext cx="12311971" cy="6858000"/>
          </a:xfrm>
          <a:prstGeom prst="rect">
            <a:avLst/>
          </a:prstGeom>
          <a:solidFill>
            <a:srgbClr val="00B05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84ED568-6586-48D0-B815-D6932F0588FE}"/>
              </a:ext>
            </a:extLst>
          </p:cNvPr>
          <p:cNvSpPr/>
          <p:nvPr/>
        </p:nvSpPr>
        <p:spPr>
          <a:xfrm>
            <a:off x="89567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A10A04-8AAF-4A2C-98CC-C28A71F7726F}"/>
              </a:ext>
            </a:extLst>
          </p:cNvPr>
          <p:cNvSpPr/>
          <p:nvPr/>
        </p:nvSpPr>
        <p:spPr>
          <a:xfrm>
            <a:off x="895678" y="3494903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1A45A0B-AE7E-4E16-9415-01F1B4BB3F19}"/>
              </a:ext>
            </a:extLst>
          </p:cNvPr>
          <p:cNvSpPr/>
          <p:nvPr/>
        </p:nvSpPr>
        <p:spPr>
          <a:xfrm>
            <a:off x="6254458" y="3494902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43868A23-660C-44E2-8908-56A346D5723D}"/>
              </a:ext>
            </a:extLst>
          </p:cNvPr>
          <p:cNvSpPr/>
          <p:nvPr/>
        </p:nvSpPr>
        <p:spPr>
          <a:xfrm>
            <a:off x="625445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Cirkel">
            <a:extLst>
              <a:ext uri="{FF2B5EF4-FFF2-40B4-BE49-F238E27FC236}">
                <a16:creationId xmlns:a16="http://schemas.microsoft.com/office/drawing/2014/main" id="{6EAD226C-AB37-44A9-A053-EA3D43755C38}"/>
              </a:ext>
            </a:extLst>
          </p:cNvPr>
          <p:cNvSpPr/>
          <p:nvPr/>
        </p:nvSpPr>
        <p:spPr>
          <a:xfrm>
            <a:off x="10987429" y="298275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8" name="Cirkel">
            <a:extLst>
              <a:ext uri="{FF2B5EF4-FFF2-40B4-BE49-F238E27FC236}">
                <a16:creationId xmlns:a16="http://schemas.microsoft.com/office/drawing/2014/main" id="{2D1825ED-FC54-4E20-9C68-6497BE5AD421}"/>
              </a:ext>
            </a:extLst>
          </p:cNvPr>
          <p:cNvSpPr/>
          <p:nvPr/>
        </p:nvSpPr>
        <p:spPr>
          <a:xfrm>
            <a:off x="10706756" y="267085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9" name="Cirkel">
            <a:extLst>
              <a:ext uri="{FF2B5EF4-FFF2-40B4-BE49-F238E27FC236}">
                <a16:creationId xmlns:a16="http://schemas.microsoft.com/office/drawing/2014/main" id="{31EAAF5F-6495-4160-95E1-A7A131A55D0F}"/>
              </a:ext>
            </a:extLst>
          </p:cNvPr>
          <p:cNvSpPr/>
          <p:nvPr/>
        </p:nvSpPr>
        <p:spPr>
          <a:xfrm>
            <a:off x="10339410" y="2449540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0" name="Cirkel">
            <a:extLst>
              <a:ext uri="{FF2B5EF4-FFF2-40B4-BE49-F238E27FC236}">
                <a16:creationId xmlns:a16="http://schemas.microsoft.com/office/drawing/2014/main" id="{76AE7C72-415D-4613-9E16-55ECC09BF6DF}"/>
              </a:ext>
            </a:extLst>
          </p:cNvPr>
          <p:cNvSpPr/>
          <p:nvPr/>
        </p:nvSpPr>
        <p:spPr>
          <a:xfrm>
            <a:off x="9971778" y="235139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1" name="Cirkel">
            <a:extLst>
              <a:ext uri="{FF2B5EF4-FFF2-40B4-BE49-F238E27FC236}">
                <a16:creationId xmlns:a16="http://schemas.microsoft.com/office/drawing/2014/main" id="{12ADC188-8411-4B04-82EB-E91FADBE824D}"/>
              </a:ext>
            </a:extLst>
          </p:cNvPr>
          <p:cNvSpPr/>
          <p:nvPr/>
        </p:nvSpPr>
        <p:spPr>
          <a:xfrm>
            <a:off x="9517913" y="211493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2" name="Cirkel">
            <a:extLst>
              <a:ext uri="{FF2B5EF4-FFF2-40B4-BE49-F238E27FC236}">
                <a16:creationId xmlns:a16="http://schemas.microsoft.com/office/drawing/2014/main" id="{ACE2AD5A-B3BF-427A-AC7C-2D46C46BB850}"/>
              </a:ext>
            </a:extLst>
          </p:cNvPr>
          <p:cNvSpPr/>
          <p:nvPr/>
        </p:nvSpPr>
        <p:spPr>
          <a:xfrm>
            <a:off x="11043155" y="417605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3" name="Cirkel">
            <a:extLst>
              <a:ext uri="{FF2B5EF4-FFF2-40B4-BE49-F238E27FC236}">
                <a16:creationId xmlns:a16="http://schemas.microsoft.com/office/drawing/2014/main" id="{DB3BA0F9-D86A-4760-BB5F-D2CE41A13848}"/>
              </a:ext>
            </a:extLst>
          </p:cNvPr>
          <p:cNvSpPr/>
          <p:nvPr/>
        </p:nvSpPr>
        <p:spPr>
          <a:xfrm>
            <a:off x="10688584" y="479985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Cirkel">
            <a:extLst>
              <a:ext uri="{FF2B5EF4-FFF2-40B4-BE49-F238E27FC236}">
                <a16:creationId xmlns:a16="http://schemas.microsoft.com/office/drawing/2014/main" id="{6A30B7DB-1A15-492B-8DDF-1289E1ACADD0}"/>
              </a:ext>
            </a:extLst>
          </p:cNvPr>
          <p:cNvSpPr/>
          <p:nvPr/>
        </p:nvSpPr>
        <p:spPr>
          <a:xfrm>
            <a:off x="10127435" y="499660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5" name="Cirkel">
            <a:extLst>
              <a:ext uri="{FF2B5EF4-FFF2-40B4-BE49-F238E27FC236}">
                <a16:creationId xmlns:a16="http://schemas.microsoft.com/office/drawing/2014/main" id="{B1187553-0001-4A12-A564-95533B0EE0EE}"/>
              </a:ext>
            </a:extLst>
          </p:cNvPr>
          <p:cNvSpPr/>
          <p:nvPr/>
        </p:nvSpPr>
        <p:spPr>
          <a:xfrm>
            <a:off x="9435453" y="511706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6" name="Cirkel">
            <a:extLst>
              <a:ext uri="{FF2B5EF4-FFF2-40B4-BE49-F238E27FC236}">
                <a16:creationId xmlns:a16="http://schemas.microsoft.com/office/drawing/2014/main" id="{0D2C7288-E0E0-43D1-B9EE-55E98BA71F42}"/>
              </a:ext>
            </a:extLst>
          </p:cNvPr>
          <p:cNvSpPr/>
          <p:nvPr/>
        </p:nvSpPr>
        <p:spPr>
          <a:xfrm>
            <a:off x="8632792" y="516890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7" name="Cirkel">
            <a:extLst>
              <a:ext uri="{FF2B5EF4-FFF2-40B4-BE49-F238E27FC236}">
                <a16:creationId xmlns:a16="http://schemas.microsoft.com/office/drawing/2014/main" id="{250B2504-CF8C-4636-A0BD-86925902A76B}"/>
              </a:ext>
            </a:extLst>
          </p:cNvPr>
          <p:cNvSpPr/>
          <p:nvPr/>
        </p:nvSpPr>
        <p:spPr>
          <a:xfrm>
            <a:off x="7909733" y="508239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" name="Cirkel">
            <a:extLst>
              <a:ext uri="{FF2B5EF4-FFF2-40B4-BE49-F238E27FC236}">
                <a16:creationId xmlns:a16="http://schemas.microsoft.com/office/drawing/2014/main" id="{926CD960-8195-42BA-A087-40912EFD8FBF}"/>
              </a:ext>
            </a:extLst>
          </p:cNvPr>
          <p:cNvSpPr/>
          <p:nvPr/>
        </p:nvSpPr>
        <p:spPr>
          <a:xfrm>
            <a:off x="7140324" y="473960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9" name="Cirkel">
            <a:extLst>
              <a:ext uri="{FF2B5EF4-FFF2-40B4-BE49-F238E27FC236}">
                <a16:creationId xmlns:a16="http://schemas.microsoft.com/office/drawing/2014/main" id="{73C6A5B7-00B4-4FBE-978F-0ED0428D3062}"/>
              </a:ext>
            </a:extLst>
          </p:cNvPr>
          <p:cNvSpPr/>
          <p:nvPr/>
        </p:nvSpPr>
        <p:spPr>
          <a:xfrm>
            <a:off x="6700152" y="303018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0" name="Cirkel">
            <a:extLst>
              <a:ext uri="{FF2B5EF4-FFF2-40B4-BE49-F238E27FC236}">
                <a16:creationId xmlns:a16="http://schemas.microsoft.com/office/drawing/2014/main" id="{18FECF93-7992-4E32-AB28-BEE8F4B5B603}"/>
              </a:ext>
            </a:extLst>
          </p:cNvPr>
          <p:cNvSpPr/>
          <p:nvPr/>
        </p:nvSpPr>
        <p:spPr>
          <a:xfrm>
            <a:off x="7140324" y="2522964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1" name="Cirkel">
            <a:extLst>
              <a:ext uri="{FF2B5EF4-FFF2-40B4-BE49-F238E27FC236}">
                <a16:creationId xmlns:a16="http://schemas.microsoft.com/office/drawing/2014/main" id="{5ACA290C-D6D0-48C0-9185-21BDDA4805B7}"/>
              </a:ext>
            </a:extLst>
          </p:cNvPr>
          <p:cNvSpPr/>
          <p:nvPr/>
        </p:nvSpPr>
        <p:spPr>
          <a:xfrm>
            <a:off x="6690708" y="374961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2" name="Cirkel">
            <a:extLst>
              <a:ext uri="{FF2B5EF4-FFF2-40B4-BE49-F238E27FC236}">
                <a16:creationId xmlns:a16="http://schemas.microsoft.com/office/drawing/2014/main" id="{77C775DB-B2B9-44CE-BC55-748221690E22}"/>
              </a:ext>
            </a:extLst>
          </p:cNvPr>
          <p:cNvSpPr/>
          <p:nvPr/>
        </p:nvSpPr>
        <p:spPr>
          <a:xfrm>
            <a:off x="7709474" y="22022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3" name="Cirkel">
            <a:extLst>
              <a:ext uri="{FF2B5EF4-FFF2-40B4-BE49-F238E27FC236}">
                <a16:creationId xmlns:a16="http://schemas.microsoft.com/office/drawing/2014/main" id="{37166FD9-61DC-49C3-8853-3879CD940EB7}"/>
              </a:ext>
            </a:extLst>
          </p:cNvPr>
          <p:cNvSpPr/>
          <p:nvPr/>
        </p:nvSpPr>
        <p:spPr>
          <a:xfrm>
            <a:off x="6732811" y="434762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4" name="Cirkel">
            <a:extLst>
              <a:ext uri="{FF2B5EF4-FFF2-40B4-BE49-F238E27FC236}">
                <a16:creationId xmlns:a16="http://schemas.microsoft.com/office/drawing/2014/main" id="{B09BCBC7-16E4-4979-9BE1-07F18360400C}"/>
              </a:ext>
            </a:extLst>
          </p:cNvPr>
          <p:cNvSpPr/>
          <p:nvPr/>
        </p:nvSpPr>
        <p:spPr>
          <a:xfrm>
            <a:off x="7425210" y="49111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031C2ABA-F24E-4D63-B6EB-A3CAB7E42F8D}"/>
              </a:ext>
            </a:extLst>
          </p:cNvPr>
          <p:cNvSpPr/>
          <p:nvPr/>
        </p:nvSpPr>
        <p:spPr>
          <a:xfrm>
            <a:off x="9034122" y="5101240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6" name="Cirkel">
            <a:extLst>
              <a:ext uri="{FF2B5EF4-FFF2-40B4-BE49-F238E27FC236}">
                <a16:creationId xmlns:a16="http://schemas.microsoft.com/office/drawing/2014/main" id="{C9B6F8E0-4CEA-4DEC-ADE6-08655985FC6B}"/>
              </a:ext>
            </a:extLst>
          </p:cNvPr>
          <p:cNvSpPr/>
          <p:nvPr/>
        </p:nvSpPr>
        <p:spPr>
          <a:xfrm>
            <a:off x="11043155" y="364108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47" name="Bild 46" descr="Grupp med män med hel fyllning">
            <a:extLst>
              <a:ext uri="{FF2B5EF4-FFF2-40B4-BE49-F238E27FC236}">
                <a16:creationId xmlns:a16="http://schemas.microsoft.com/office/drawing/2014/main" id="{F261617D-C8D5-4D88-89A4-C75D2E8EA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9174" y="1419047"/>
            <a:ext cx="1116279" cy="1116279"/>
          </a:xfrm>
          <a:prstGeom prst="rect">
            <a:avLst/>
          </a:prstGeom>
        </p:spPr>
      </p:pic>
      <p:sp>
        <p:nvSpPr>
          <p:cNvPr id="48" name="Cirkel">
            <a:extLst>
              <a:ext uri="{FF2B5EF4-FFF2-40B4-BE49-F238E27FC236}">
                <a16:creationId xmlns:a16="http://schemas.microsoft.com/office/drawing/2014/main" id="{A777BA7D-2EC6-4B1A-B8EE-908180830BF1}"/>
              </a:ext>
            </a:extLst>
          </p:cNvPr>
          <p:cNvSpPr/>
          <p:nvPr/>
        </p:nvSpPr>
        <p:spPr>
          <a:xfrm>
            <a:off x="8286801" y="515553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B98FD2FB-0039-4E22-A5A6-5F71B52AFC82}"/>
              </a:ext>
            </a:extLst>
          </p:cNvPr>
          <p:cNvSpPr/>
          <p:nvPr/>
        </p:nvSpPr>
        <p:spPr>
          <a:xfrm>
            <a:off x="9754323" y="508239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1978762A-2D17-4C4F-889B-C5DF5780A4D3}"/>
              </a:ext>
            </a:extLst>
          </p:cNvPr>
          <p:cNvSpPr/>
          <p:nvPr/>
        </p:nvSpPr>
        <p:spPr>
          <a:xfrm>
            <a:off x="10960695" y="453014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51" name="Gruppera">
            <a:extLst>
              <a:ext uri="{FF2B5EF4-FFF2-40B4-BE49-F238E27FC236}">
                <a16:creationId xmlns:a16="http://schemas.microsoft.com/office/drawing/2014/main" id="{B410C7A8-02ED-3670-7121-3EC121BE7BFC}"/>
              </a:ext>
            </a:extLst>
          </p:cNvPr>
          <p:cNvGrpSpPr/>
          <p:nvPr/>
        </p:nvGrpSpPr>
        <p:grpSpPr>
          <a:xfrm>
            <a:off x="7877111" y="2380506"/>
            <a:ext cx="164921" cy="167728"/>
            <a:chOff x="0" y="0"/>
            <a:chExt cx="211050" cy="211050"/>
          </a:xfrm>
        </p:grpSpPr>
        <p:sp>
          <p:nvSpPr>
            <p:cNvPr id="52" name="Oval">
              <a:extLst>
                <a:ext uri="{FF2B5EF4-FFF2-40B4-BE49-F238E27FC236}">
                  <a16:creationId xmlns:a16="http://schemas.microsoft.com/office/drawing/2014/main" id="{D7C87583-AF88-DD1E-97B1-CDF2DC5530E0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3" name="Fotboll">
              <a:extLst>
                <a:ext uri="{FF2B5EF4-FFF2-40B4-BE49-F238E27FC236}">
                  <a16:creationId xmlns:a16="http://schemas.microsoft.com/office/drawing/2014/main" id="{6DF64FC3-0345-58AB-68F7-22491F96D5C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54" name="Gruppera">
            <a:extLst>
              <a:ext uri="{FF2B5EF4-FFF2-40B4-BE49-F238E27FC236}">
                <a16:creationId xmlns:a16="http://schemas.microsoft.com/office/drawing/2014/main" id="{7BB595C4-0446-1940-39A1-5A424E88FFE5}"/>
              </a:ext>
            </a:extLst>
          </p:cNvPr>
          <p:cNvGrpSpPr/>
          <p:nvPr/>
        </p:nvGrpSpPr>
        <p:grpSpPr>
          <a:xfrm>
            <a:off x="7348864" y="2702901"/>
            <a:ext cx="164921" cy="167728"/>
            <a:chOff x="0" y="0"/>
            <a:chExt cx="211050" cy="211050"/>
          </a:xfrm>
        </p:grpSpPr>
        <p:sp>
          <p:nvSpPr>
            <p:cNvPr id="55" name="Oval">
              <a:extLst>
                <a:ext uri="{FF2B5EF4-FFF2-40B4-BE49-F238E27FC236}">
                  <a16:creationId xmlns:a16="http://schemas.microsoft.com/office/drawing/2014/main" id="{C7B482FF-3D98-D504-CBB9-2F47C2418049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6" name="Fotboll">
              <a:extLst>
                <a:ext uri="{FF2B5EF4-FFF2-40B4-BE49-F238E27FC236}">
                  <a16:creationId xmlns:a16="http://schemas.microsoft.com/office/drawing/2014/main" id="{910481D6-7198-BEE5-C456-E625F3A9887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57" name="Gruppera">
            <a:extLst>
              <a:ext uri="{FF2B5EF4-FFF2-40B4-BE49-F238E27FC236}">
                <a16:creationId xmlns:a16="http://schemas.microsoft.com/office/drawing/2014/main" id="{A295E8E3-76C3-3D90-AC71-26CD8933DC29}"/>
              </a:ext>
            </a:extLst>
          </p:cNvPr>
          <p:cNvGrpSpPr/>
          <p:nvPr/>
        </p:nvGrpSpPr>
        <p:grpSpPr>
          <a:xfrm>
            <a:off x="6977943" y="3152379"/>
            <a:ext cx="164921" cy="167728"/>
            <a:chOff x="0" y="0"/>
            <a:chExt cx="211050" cy="211050"/>
          </a:xfrm>
        </p:grpSpPr>
        <p:sp>
          <p:nvSpPr>
            <p:cNvPr id="58" name="Oval">
              <a:extLst>
                <a:ext uri="{FF2B5EF4-FFF2-40B4-BE49-F238E27FC236}">
                  <a16:creationId xmlns:a16="http://schemas.microsoft.com/office/drawing/2014/main" id="{2B44BCFD-F020-0BBF-EEDE-99D05C54498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9" name="Fotboll">
              <a:extLst>
                <a:ext uri="{FF2B5EF4-FFF2-40B4-BE49-F238E27FC236}">
                  <a16:creationId xmlns:a16="http://schemas.microsoft.com/office/drawing/2014/main" id="{C46838F6-537B-2069-7BC1-AAE1C3B68FD7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0" name="Gruppera">
            <a:extLst>
              <a:ext uri="{FF2B5EF4-FFF2-40B4-BE49-F238E27FC236}">
                <a16:creationId xmlns:a16="http://schemas.microsoft.com/office/drawing/2014/main" id="{4807CE1C-7DD0-9C33-A72E-A8038F9CF48B}"/>
              </a:ext>
            </a:extLst>
          </p:cNvPr>
          <p:cNvGrpSpPr/>
          <p:nvPr/>
        </p:nvGrpSpPr>
        <p:grpSpPr>
          <a:xfrm>
            <a:off x="6951700" y="3728794"/>
            <a:ext cx="164921" cy="167728"/>
            <a:chOff x="0" y="0"/>
            <a:chExt cx="211050" cy="211050"/>
          </a:xfrm>
        </p:grpSpPr>
        <p:sp>
          <p:nvSpPr>
            <p:cNvPr id="61" name="Oval">
              <a:extLst>
                <a:ext uri="{FF2B5EF4-FFF2-40B4-BE49-F238E27FC236}">
                  <a16:creationId xmlns:a16="http://schemas.microsoft.com/office/drawing/2014/main" id="{B0C560BE-6B55-D3D7-4480-7C512FE4BD1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2" name="Fotboll">
              <a:extLst>
                <a:ext uri="{FF2B5EF4-FFF2-40B4-BE49-F238E27FC236}">
                  <a16:creationId xmlns:a16="http://schemas.microsoft.com/office/drawing/2014/main" id="{88952448-F0E6-9C1C-B8D2-03B4E285464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3" name="Gruppera">
            <a:extLst>
              <a:ext uri="{FF2B5EF4-FFF2-40B4-BE49-F238E27FC236}">
                <a16:creationId xmlns:a16="http://schemas.microsoft.com/office/drawing/2014/main" id="{6B889984-5B88-A142-B187-1B23ADBE3539}"/>
              </a:ext>
            </a:extLst>
          </p:cNvPr>
          <p:cNvGrpSpPr/>
          <p:nvPr/>
        </p:nvGrpSpPr>
        <p:grpSpPr>
          <a:xfrm>
            <a:off x="6980897" y="4260719"/>
            <a:ext cx="164921" cy="167728"/>
            <a:chOff x="0" y="0"/>
            <a:chExt cx="211050" cy="211050"/>
          </a:xfrm>
        </p:grpSpPr>
        <p:sp>
          <p:nvSpPr>
            <p:cNvPr id="64" name="Oval">
              <a:extLst>
                <a:ext uri="{FF2B5EF4-FFF2-40B4-BE49-F238E27FC236}">
                  <a16:creationId xmlns:a16="http://schemas.microsoft.com/office/drawing/2014/main" id="{0C0DB6B2-B2FF-19A9-A1E7-1CD870A6EA7C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5" name="Fotboll">
              <a:extLst>
                <a:ext uri="{FF2B5EF4-FFF2-40B4-BE49-F238E27FC236}">
                  <a16:creationId xmlns:a16="http://schemas.microsoft.com/office/drawing/2014/main" id="{681177BE-8DC3-5F93-3949-18721BFA681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6" name="Gruppera">
            <a:extLst>
              <a:ext uri="{FF2B5EF4-FFF2-40B4-BE49-F238E27FC236}">
                <a16:creationId xmlns:a16="http://schemas.microsoft.com/office/drawing/2014/main" id="{9B3878E2-5BEC-F538-5FEE-20BFA4DF73D1}"/>
              </a:ext>
            </a:extLst>
          </p:cNvPr>
          <p:cNvGrpSpPr/>
          <p:nvPr/>
        </p:nvGrpSpPr>
        <p:grpSpPr>
          <a:xfrm>
            <a:off x="7378227" y="4519199"/>
            <a:ext cx="164921" cy="167728"/>
            <a:chOff x="0" y="0"/>
            <a:chExt cx="211050" cy="211050"/>
          </a:xfrm>
        </p:grpSpPr>
        <p:sp>
          <p:nvSpPr>
            <p:cNvPr id="67" name="Oval">
              <a:extLst>
                <a:ext uri="{FF2B5EF4-FFF2-40B4-BE49-F238E27FC236}">
                  <a16:creationId xmlns:a16="http://schemas.microsoft.com/office/drawing/2014/main" id="{6D05EBD7-D5C2-E9AA-5F82-10BFC288F852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8" name="Fotboll">
              <a:extLst>
                <a:ext uri="{FF2B5EF4-FFF2-40B4-BE49-F238E27FC236}">
                  <a16:creationId xmlns:a16="http://schemas.microsoft.com/office/drawing/2014/main" id="{34B55CA4-31A5-11AA-DBE7-FD5892BC3F76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9" name="Gruppera">
            <a:extLst>
              <a:ext uri="{FF2B5EF4-FFF2-40B4-BE49-F238E27FC236}">
                <a16:creationId xmlns:a16="http://schemas.microsoft.com/office/drawing/2014/main" id="{1BB839B9-DDDD-4D95-1291-ACC40582D250}"/>
              </a:ext>
            </a:extLst>
          </p:cNvPr>
          <p:cNvGrpSpPr/>
          <p:nvPr/>
        </p:nvGrpSpPr>
        <p:grpSpPr>
          <a:xfrm>
            <a:off x="7722980" y="4615933"/>
            <a:ext cx="164921" cy="167728"/>
            <a:chOff x="0" y="0"/>
            <a:chExt cx="211050" cy="211050"/>
          </a:xfrm>
        </p:grpSpPr>
        <p:sp>
          <p:nvSpPr>
            <p:cNvPr id="70" name="Oval">
              <a:extLst>
                <a:ext uri="{FF2B5EF4-FFF2-40B4-BE49-F238E27FC236}">
                  <a16:creationId xmlns:a16="http://schemas.microsoft.com/office/drawing/2014/main" id="{75CC8566-BABB-5695-BFDB-013B70D0D14D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1" name="Fotboll">
              <a:extLst>
                <a:ext uri="{FF2B5EF4-FFF2-40B4-BE49-F238E27FC236}">
                  <a16:creationId xmlns:a16="http://schemas.microsoft.com/office/drawing/2014/main" id="{CE1B5A4D-30F9-3B07-36E0-AAFEF2A61A91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2" name="Gruppera">
            <a:extLst>
              <a:ext uri="{FF2B5EF4-FFF2-40B4-BE49-F238E27FC236}">
                <a16:creationId xmlns:a16="http://schemas.microsoft.com/office/drawing/2014/main" id="{BD53AE33-94B2-C722-A145-938909262062}"/>
              </a:ext>
            </a:extLst>
          </p:cNvPr>
          <p:cNvGrpSpPr/>
          <p:nvPr/>
        </p:nvGrpSpPr>
        <p:grpSpPr>
          <a:xfrm>
            <a:off x="8136115" y="4825390"/>
            <a:ext cx="164921" cy="167728"/>
            <a:chOff x="0" y="0"/>
            <a:chExt cx="211050" cy="211050"/>
          </a:xfrm>
        </p:grpSpPr>
        <p:sp>
          <p:nvSpPr>
            <p:cNvPr id="73" name="Oval">
              <a:extLst>
                <a:ext uri="{FF2B5EF4-FFF2-40B4-BE49-F238E27FC236}">
                  <a16:creationId xmlns:a16="http://schemas.microsoft.com/office/drawing/2014/main" id="{BEE5AA30-6638-4BA1-F60C-3BC1776A5D9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4" name="Fotboll">
              <a:extLst>
                <a:ext uri="{FF2B5EF4-FFF2-40B4-BE49-F238E27FC236}">
                  <a16:creationId xmlns:a16="http://schemas.microsoft.com/office/drawing/2014/main" id="{A8CD4378-DDD4-F475-B801-13247F0287B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5" name="Gruppera">
            <a:extLst>
              <a:ext uri="{FF2B5EF4-FFF2-40B4-BE49-F238E27FC236}">
                <a16:creationId xmlns:a16="http://schemas.microsoft.com/office/drawing/2014/main" id="{B9221743-5F93-FE4D-E834-21851DA67121}"/>
              </a:ext>
            </a:extLst>
          </p:cNvPr>
          <p:cNvGrpSpPr/>
          <p:nvPr/>
        </p:nvGrpSpPr>
        <p:grpSpPr>
          <a:xfrm>
            <a:off x="8443147" y="4896938"/>
            <a:ext cx="164921" cy="167728"/>
            <a:chOff x="0" y="0"/>
            <a:chExt cx="211050" cy="211050"/>
          </a:xfrm>
        </p:grpSpPr>
        <p:sp>
          <p:nvSpPr>
            <p:cNvPr id="76" name="Oval">
              <a:extLst>
                <a:ext uri="{FF2B5EF4-FFF2-40B4-BE49-F238E27FC236}">
                  <a16:creationId xmlns:a16="http://schemas.microsoft.com/office/drawing/2014/main" id="{812BE92A-778A-1DDB-D517-9C62A5DCFE3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7" name="Fotboll">
              <a:extLst>
                <a:ext uri="{FF2B5EF4-FFF2-40B4-BE49-F238E27FC236}">
                  <a16:creationId xmlns:a16="http://schemas.microsoft.com/office/drawing/2014/main" id="{D478E8B1-516C-0E63-5302-A6C5EA5AD719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8" name="Gruppera">
            <a:extLst>
              <a:ext uri="{FF2B5EF4-FFF2-40B4-BE49-F238E27FC236}">
                <a16:creationId xmlns:a16="http://schemas.microsoft.com/office/drawing/2014/main" id="{4BC1D643-91D3-CA79-5E1A-A0C6E13187CE}"/>
              </a:ext>
            </a:extLst>
          </p:cNvPr>
          <p:cNvGrpSpPr/>
          <p:nvPr/>
        </p:nvGrpSpPr>
        <p:grpSpPr>
          <a:xfrm>
            <a:off x="8711857" y="4914662"/>
            <a:ext cx="164921" cy="167728"/>
            <a:chOff x="0" y="0"/>
            <a:chExt cx="211050" cy="211050"/>
          </a:xfrm>
        </p:grpSpPr>
        <p:sp>
          <p:nvSpPr>
            <p:cNvPr id="79" name="Oval">
              <a:extLst>
                <a:ext uri="{FF2B5EF4-FFF2-40B4-BE49-F238E27FC236}">
                  <a16:creationId xmlns:a16="http://schemas.microsoft.com/office/drawing/2014/main" id="{99A4950A-8075-2DF2-5A94-4B5460E0951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0" name="Fotboll">
              <a:extLst>
                <a:ext uri="{FF2B5EF4-FFF2-40B4-BE49-F238E27FC236}">
                  <a16:creationId xmlns:a16="http://schemas.microsoft.com/office/drawing/2014/main" id="{BCF40625-E6BE-3598-C152-C32CC03E3DBC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81" name="Gruppera">
            <a:extLst>
              <a:ext uri="{FF2B5EF4-FFF2-40B4-BE49-F238E27FC236}">
                <a16:creationId xmlns:a16="http://schemas.microsoft.com/office/drawing/2014/main" id="{95A73810-1343-0A3D-AF6D-6730B547DA54}"/>
              </a:ext>
            </a:extLst>
          </p:cNvPr>
          <p:cNvGrpSpPr/>
          <p:nvPr/>
        </p:nvGrpSpPr>
        <p:grpSpPr>
          <a:xfrm>
            <a:off x="9015831" y="4842645"/>
            <a:ext cx="164921" cy="167728"/>
            <a:chOff x="0" y="0"/>
            <a:chExt cx="211050" cy="211050"/>
          </a:xfrm>
        </p:grpSpPr>
        <p:sp>
          <p:nvSpPr>
            <p:cNvPr id="82" name="Oval">
              <a:extLst>
                <a:ext uri="{FF2B5EF4-FFF2-40B4-BE49-F238E27FC236}">
                  <a16:creationId xmlns:a16="http://schemas.microsoft.com/office/drawing/2014/main" id="{98840F43-10FF-4BDC-D6A6-2137D49E774A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3" name="Fotboll">
              <a:extLst>
                <a:ext uri="{FF2B5EF4-FFF2-40B4-BE49-F238E27FC236}">
                  <a16:creationId xmlns:a16="http://schemas.microsoft.com/office/drawing/2014/main" id="{BE84B793-AD44-A73E-F381-5A4D19D6907C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84" name="Gruppera">
            <a:extLst>
              <a:ext uri="{FF2B5EF4-FFF2-40B4-BE49-F238E27FC236}">
                <a16:creationId xmlns:a16="http://schemas.microsoft.com/office/drawing/2014/main" id="{D07461B5-6383-0F4F-2694-6E6D247DFC1C}"/>
              </a:ext>
            </a:extLst>
          </p:cNvPr>
          <p:cNvGrpSpPr/>
          <p:nvPr/>
        </p:nvGrpSpPr>
        <p:grpSpPr>
          <a:xfrm>
            <a:off x="9412349" y="4842645"/>
            <a:ext cx="164921" cy="167728"/>
            <a:chOff x="0" y="0"/>
            <a:chExt cx="211050" cy="211050"/>
          </a:xfrm>
        </p:grpSpPr>
        <p:sp>
          <p:nvSpPr>
            <p:cNvPr id="85" name="Oval">
              <a:extLst>
                <a:ext uri="{FF2B5EF4-FFF2-40B4-BE49-F238E27FC236}">
                  <a16:creationId xmlns:a16="http://schemas.microsoft.com/office/drawing/2014/main" id="{A391B403-3E17-D0EA-42BC-45567DFA26A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6" name="Fotboll">
              <a:extLst>
                <a:ext uri="{FF2B5EF4-FFF2-40B4-BE49-F238E27FC236}">
                  <a16:creationId xmlns:a16="http://schemas.microsoft.com/office/drawing/2014/main" id="{F194972E-18E4-2F3B-ABA0-70743275B54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87" name="Gruppera">
            <a:extLst>
              <a:ext uri="{FF2B5EF4-FFF2-40B4-BE49-F238E27FC236}">
                <a16:creationId xmlns:a16="http://schemas.microsoft.com/office/drawing/2014/main" id="{5430DF22-6F4D-DD1A-8E81-99F65EE960D0}"/>
              </a:ext>
            </a:extLst>
          </p:cNvPr>
          <p:cNvGrpSpPr/>
          <p:nvPr/>
        </p:nvGrpSpPr>
        <p:grpSpPr>
          <a:xfrm>
            <a:off x="9788971" y="4724192"/>
            <a:ext cx="164921" cy="167728"/>
            <a:chOff x="0" y="0"/>
            <a:chExt cx="211050" cy="211050"/>
          </a:xfrm>
        </p:grpSpPr>
        <p:sp>
          <p:nvSpPr>
            <p:cNvPr id="88" name="Oval">
              <a:extLst>
                <a:ext uri="{FF2B5EF4-FFF2-40B4-BE49-F238E27FC236}">
                  <a16:creationId xmlns:a16="http://schemas.microsoft.com/office/drawing/2014/main" id="{BE5BD4CE-47E2-1612-6C2E-7CDF2D92625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9" name="Fotboll">
              <a:extLst>
                <a:ext uri="{FF2B5EF4-FFF2-40B4-BE49-F238E27FC236}">
                  <a16:creationId xmlns:a16="http://schemas.microsoft.com/office/drawing/2014/main" id="{026A6E47-023F-EA85-14D8-58C635C9A2A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90" name="Gruppera">
            <a:extLst>
              <a:ext uri="{FF2B5EF4-FFF2-40B4-BE49-F238E27FC236}">
                <a16:creationId xmlns:a16="http://schemas.microsoft.com/office/drawing/2014/main" id="{EE63AD5D-027B-AF9E-2713-1460FFF4DD5D}"/>
              </a:ext>
            </a:extLst>
          </p:cNvPr>
          <p:cNvGrpSpPr/>
          <p:nvPr/>
        </p:nvGrpSpPr>
        <p:grpSpPr>
          <a:xfrm>
            <a:off x="10107966" y="4737199"/>
            <a:ext cx="164921" cy="167728"/>
            <a:chOff x="0" y="0"/>
            <a:chExt cx="211050" cy="211050"/>
          </a:xfrm>
        </p:grpSpPr>
        <p:sp>
          <p:nvSpPr>
            <p:cNvPr id="91" name="Oval">
              <a:extLst>
                <a:ext uri="{FF2B5EF4-FFF2-40B4-BE49-F238E27FC236}">
                  <a16:creationId xmlns:a16="http://schemas.microsoft.com/office/drawing/2014/main" id="{C23E9D81-55B3-D63B-FCAE-5382658301B5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92" name="Fotboll">
              <a:extLst>
                <a:ext uri="{FF2B5EF4-FFF2-40B4-BE49-F238E27FC236}">
                  <a16:creationId xmlns:a16="http://schemas.microsoft.com/office/drawing/2014/main" id="{000E715A-94CF-3D5A-7DEE-86BD5F9A8488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93" name="Gruppera">
            <a:extLst>
              <a:ext uri="{FF2B5EF4-FFF2-40B4-BE49-F238E27FC236}">
                <a16:creationId xmlns:a16="http://schemas.microsoft.com/office/drawing/2014/main" id="{589E4283-3A86-0C12-AD72-C412B6DB8B58}"/>
              </a:ext>
            </a:extLst>
          </p:cNvPr>
          <p:cNvGrpSpPr/>
          <p:nvPr/>
        </p:nvGrpSpPr>
        <p:grpSpPr>
          <a:xfrm>
            <a:off x="10615942" y="4610770"/>
            <a:ext cx="164921" cy="167728"/>
            <a:chOff x="0" y="0"/>
            <a:chExt cx="211050" cy="211050"/>
          </a:xfrm>
        </p:grpSpPr>
        <p:sp>
          <p:nvSpPr>
            <p:cNvPr id="94" name="Oval">
              <a:extLst>
                <a:ext uri="{FF2B5EF4-FFF2-40B4-BE49-F238E27FC236}">
                  <a16:creationId xmlns:a16="http://schemas.microsoft.com/office/drawing/2014/main" id="{086A92B7-DA46-9721-111F-C906E9FC877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95" name="Fotboll">
              <a:extLst>
                <a:ext uri="{FF2B5EF4-FFF2-40B4-BE49-F238E27FC236}">
                  <a16:creationId xmlns:a16="http://schemas.microsoft.com/office/drawing/2014/main" id="{EFF37F56-D4AB-2F7E-FA6D-ADA945131808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96" name="Gruppera">
            <a:extLst>
              <a:ext uri="{FF2B5EF4-FFF2-40B4-BE49-F238E27FC236}">
                <a16:creationId xmlns:a16="http://schemas.microsoft.com/office/drawing/2014/main" id="{1CC1ADEC-0B88-17EB-D2FD-2E09A3FA2B9A}"/>
              </a:ext>
            </a:extLst>
          </p:cNvPr>
          <p:cNvGrpSpPr/>
          <p:nvPr/>
        </p:nvGrpSpPr>
        <p:grpSpPr>
          <a:xfrm>
            <a:off x="10760661" y="4341059"/>
            <a:ext cx="164921" cy="167728"/>
            <a:chOff x="0" y="0"/>
            <a:chExt cx="211050" cy="211050"/>
          </a:xfrm>
        </p:grpSpPr>
        <p:sp>
          <p:nvSpPr>
            <p:cNvPr id="97" name="Oval">
              <a:extLst>
                <a:ext uri="{FF2B5EF4-FFF2-40B4-BE49-F238E27FC236}">
                  <a16:creationId xmlns:a16="http://schemas.microsoft.com/office/drawing/2014/main" id="{2C121FF1-EA28-6A0B-10FB-D7769154C5C0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98" name="Fotboll">
              <a:extLst>
                <a:ext uri="{FF2B5EF4-FFF2-40B4-BE49-F238E27FC236}">
                  <a16:creationId xmlns:a16="http://schemas.microsoft.com/office/drawing/2014/main" id="{B54F5319-B9C8-56B5-3837-93AD70E013B8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99" name="Gruppera">
            <a:extLst>
              <a:ext uri="{FF2B5EF4-FFF2-40B4-BE49-F238E27FC236}">
                <a16:creationId xmlns:a16="http://schemas.microsoft.com/office/drawing/2014/main" id="{650D13FD-4DA5-927F-2EE8-5B11BD67F4FF}"/>
              </a:ext>
            </a:extLst>
          </p:cNvPr>
          <p:cNvGrpSpPr/>
          <p:nvPr/>
        </p:nvGrpSpPr>
        <p:grpSpPr>
          <a:xfrm>
            <a:off x="10860671" y="4003675"/>
            <a:ext cx="164921" cy="167728"/>
            <a:chOff x="0" y="0"/>
            <a:chExt cx="211050" cy="211050"/>
          </a:xfrm>
        </p:grpSpPr>
        <p:sp>
          <p:nvSpPr>
            <p:cNvPr id="100" name="Oval">
              <a:extLst>
                <a:ext uri="{FF2B5EF4-FFF2-40B4-BE49-F238E27FC236}">
                  <a16:creationId xmlns:a16="http://schemas.microsoft.com/office/drawing/2014/main" id="{7ED2E488-E990-68A3-1265-B7235B7E63E5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1" name="Fotboll">
              <a:extLst>
                <a:ext uri="{FF2B5EF4-FFF2-40B4-BE49-F238E27FC236}">
                  <a16:creationId xmlns:a16="http://schemas.microsoft.com/office/drawing/2014/main" id="{48DB7A76-B7B8-B0EA-6468-3E4B508571E5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2" name="Gruppera">
            <a:extLst>
              <a:ext uri="{FF2B5EF4-FFF2-40B4-BE49-F238E27FC236}">
                <a16:creationId xmlns:a16="http://schemas.microsoft.com/office/drawing/2014/main" id="{5137F9B9-F743-747D-49D6-9855F7DEECA3}"/>
              </a:ext>
            </a:extLst>
          </p:cNvPr>
          <p:cNvGrpSpPr/>
          <p:nvPr/>
        </p:nvGrpSpPr>
        <p:grpSpPr>
          <a:xfrm>
            <a:off x="10822508" y="3588980"/>
            <a:ext cx="164921" cy="167728"/>
            <a:chOff x="0" y="0"/>
            <a:chExt cx="211050" cy="211050"/>
          </a:xfrm>
        </p:grpSpPr>
        <p:sp>
          <p:nvSpPr>
            <p:cNvPr id="103" name="Oval">
              <a:extLst>
                <a:ext uri="{FF2B5EF4-FFF2-40B4-BE49-F238E27FC236}">
                  <a16:creationId xmlns:a16="http://schemas.microsoft.com/office/drawing/2014/main" id="{1CD68BEA-864D-B0DE-0771-EF48011A16B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4" name="Fotboll">
              <a:extLst>
                <a:ext uri="{FF2B5EF4-FFF2-40B4-BE49-F238E27FC236}">
                  <a16:creationId xmlns:a16="http://schemas.microsoft.com/office/drawing/2014/main" id="{F10FA1D7-B2FD-C457-C7A4-74EB88960D25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5" name="Gruppera">
            <a:extLst>
              <a:ext uri="{FF2B5EF4-FFF2-40B4-BE49-F238E27FC236}">
                <a16:creationId xmlns:a16="http://schemas.microsoft.com/office/drawing/2014/main" id="{0086BA3F-4330-1A65-7107-C14147780FD5}"/>
              </a:ext>
            </a:extLst>
          </p:cNvPr>
          <p:cNvGrpSpPr/>
          <p:nvPr/>
        </p:nvGrpSpPr>
        <p:grpSpPr>
          <a:xfrm>
            <a:off x="10729711" y="3117896"/>
            <a:ext cx="164921" cy="167728"/>
            <a:chOff x="0" y="0"/>
            <a:chExt cx="211050" cy="211050"/>
          </a:xfrm>
        </p:grpSpPr>
        <p:sp>
          <p:nvSpPr>
            <p:cNvPr id="106" name="Oval">
              <a:extLst>
                <a:ext uri="{FF2B5EF4-FFF2-40B4-BE49-F238E27FC236}">
                  <a16:creationId xmlns:a16="http://schemas.microsoft.com/office/drawing/2014/main" id="{E9771AC7-4ECF-540A-0BEA-FA08444FDECE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7" name="Fotboll">
              <a:extLst>
                <a:ext uri="{FF2B5EF4-FFF2-40B4-BE49-F238E27FC236}">
                  <a16:creationId xmlns:a16="http://schemas.microsoft.com/office/drawing/2014/main" id="{8726E4B1-724C-98E8-0347-5E004C3096D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8" name="Gruppera">
            <a:extLst>
              <a:ext uri="{FF2B5EF4-FFF2-40B4-BE49-F238E27FC236}">
                <a16:creationId xmlns:a16="http://schemas.microsoft.com/office/drawing/2014/main" id="{97766388-EA5A-3517-AB99-860CA6D71961}"/>
              </a:ext>
            </a:extLst>
          </p:cNvPr>
          <p:cNvGrpSpPr/>
          <p:nvPr/>
        </p:nvGrpSpPr>
        <p:grpSpPr>
          <a:xfrm>
            <a:off x="10514305" y="2877994"/>
            <a:ext cx="164921" cy="167728"/>
            <a:chOff x="0" y="0"/>
            <a:chExt cx="211050" cy="211050"/>
          </a:xfrm>
        </p:grpSpPr>
        <p:sp>
          <p:nvSpPr>
            <p:cNvPr id="109" name="Oval">
              <a:extLst>
                <a:ext uri="{FF2B5EF4-FFF2-40B4-BE49-F238E27FC236}">
                  <a16:creationId xmlns:a16="http://schemas.microsoft.com/office/drawing/2014/main" id="{916E7681-0A7B-3FD9-1C9C-51C53F4577EA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0" name="Fotboll">
              <a:extLst>
                <a:ext uri="{FF2B5EF4-FFF2-40B4-BE49-F238E27FC236}">
                  <a16:creationId xmlns:a16="http://schemas.microsoft.com/office/drawing/2014/main" id="{5E2B5AA7-FF46-C9DD-8E7D-04B33378F1B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1" name="Gruppera">
            <a:extLst>
              <a:ext uri="{FF2B5EF4-FFF2-40B4-BE49-F238E27FC236}">
                <a16:creationId xmlns:a16="http://schemas.microsoft.com/office/drawing/2014/main" id="{C16D25FB-5EFD-9C9E-2B03-E5DFAFBC3E3D}"/>
              </a:ext>
            </a:extLst>
          </p:cNvPr>
          <p:cNvGrpSpPr/>
          <p:nvPr/>
        </p:nvGrpSpPr>
        <p:grpSpPr>
          <a:xfrm>
            <a:off x="10192011" y="2737778"/>
            <a:ext cx="164921" cy="167728"/>
            <a:chOff x="0" y="0"/>
            <a:chExt cx="211050" cy="211050"/>
          </a:xfrm>
        </p:grpSpPr>
        <p:sp>
          <p:nvSpPr>
            <p:cNvPr id="112" name="Oval">
              <a:extLst>
                <a:ext uri="{FF2B5EF4-FFF2-40B4-BE49-F238E27FC236}">
                  <a16:creationId xmlns:a16="http://schemas.microsoft.com/office/drawing/2014/main" id="{A1F43191-1247-E217-4A32-99480F09520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3" name="Fotboll">
              <a:extLst>
                <a:ext uri="{FF2B5EF4-FFF2-40B4-BE49-F238E27FC236}">
                  <a16:creationId xmlns:a16="http://schemas.microsoft.com/office/drawing/2014/main" id="{FC607BE0-4A82-4684-C97D-32C5990B96DA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4" name="Gruppera">
            <a:extLst>
              <a:ext uri="{FF2B5EF4-FFF2-40B4-BE49-F238E27FC236}">
                <a16:creationId xmlns:a16="http://schemas.microsoft.com/office/drawing/2014/main" id="{D30AE2AA-B5D7-17E3-A157-E0DDDBDE8D9C}"/>
              </a:ext>
            </a:extLst>
          </p:cNvPr>
          <p:cNvGrpSpPr/>
          <p:nvPr/>
        </p:nvGrpSpPr>
        <p:grpSpPr>
          <a:xfrm>
            <a:off x="9801842" y="2566381"/>
            <a:ext cx="164921" cy="167728"/>
            <a:chOff x="0" y="0"/>
            <a:chExt cx="211050" cy="211050"/>
          </a:xfrm>
        </p:grpSpPr>
        <p:sp>
          <p:nvSpPr>
            <p:cNvPr id="115" name="Oval">
              <a:extLst>
                <a:ext uri="{FF2B5EF4-FFF2-40B4-BE49-F238E27FC236}">
                  <a16:creationId xmlns:a16="http://schemas.microsoft.com/office/drawing/2014/main" id="{D40014DD-1D52-263A-35FB-1C890DB177C9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6" name="Fotboll">
              <a:extLst>
                <a:ext uri="{FF2B5EF4-FFF2-40B4-BE49-F238E27FC236}">
                  <a16:creationId xmlns:a16="http://schemas.microsoft.com/office/drawing/2014/main" id="{DD724041-5311-C7CF-2209-A7FD50014D06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7" name="Gruppera">
            <a:extLst>
              <a:ext uri="{FF2B5EF4-FFF2-40B4-BE49-F238E27FC236}">
                <a16:creationId xmlns:a16="http://schemas.microsoft.com/office/drawing/2014/main" id="{663A8C3D-DF0C-3676-2921-D10F06C915EC}"/>
              </a:ext>
            </a:extLst>
          </p:cNvPr>
          <p:cNvGrpSpPr/>
          <p:nvPr/>
        </p:nvGrpSpPr>
        <p:grpSpPr>
          <a:xfrm>
            <a:off x="9486246" y="2394285"/>
            <a:ext cx="164921" cy="167728"/>
            <a:chOff x="0" y="0"/>
            <a:chExt cx="211050" cy="211050"/>
          </a:xfrm>
        </p:grpSpPr>
        <p:sp>
          <p:nvSpPr>
            <p:cNvPr id="118" name="Oval">
              <a:extLst>
                <a:ext uri="{FF2B5EF4-FFF2-40B4-BE49-F238E27FC236}">
                  <a16:creationId xmlns:a16="http://schemas.microsoft.com/office/drawing/2014/main" id="{2908452D-1652-9475-7A8A-C2B3F648E77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9" name="Fotboll">
              <a:extLst>
                <a:ext uri="{FF2B5EF4-FFF2-40B4-BE49-F238E27FC236}">
                  <a16:creationId xmlns:a16="http://schemas.microsoft.com/office/drawing/2014/main" id="{073948DF-008D-27E9-43EE-074DFB7D5141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pic>
        <p:nvPicPr>
          <p:cNvPr id="120" name="Bild" descr="Bild">
            <a:extLst>
              <a:ext uri="{FF2B5EF4-FFF2-40B4-BE49-F238E27FC236}">
                <a16:creationId xmlns:a16="http://schemas.microsoft.com/office/drawing/2014/main" id="{BF74C476-D10D-B10D-1968-C25A955B9C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530086" y="1850407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1" name="Bild" descr="Bild">
            <a:extLst>
              <a:ext uri="{FF2B5EF4-FFF2-40B4-BE49-F238E27FC236}">
                <a16:creationId xmlns:a16="http://schemas.microsoft.com/office/drawing/2014/main" id="{37F355C4-2530-EF6F-814B-051E18357C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221776" y="1812010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2" name="Bild" descr="Bild">
            <a:extLst>
              <a:ext uri="{FF2B5EF4-FFF2-40B4-BE49-F238E27FC236}">
                <a16:creationId xmlns:a16="http://schemas.microsoft.com/office/drawing/2014/main" id="{B5E31F7E-81C8-7348-F487-8BFF1173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69089" y="3818827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3" name="Bild" descr="Bild">
            <a:extLst>
              <a:ext uri="{FF2B5EF4-FFF2-40B4-BE49-F238E27FC236}">
                <a16:creationId xmlns:a16="http://schemas.microsoft.com/office/drawing/2014/main" id="{D429D173-E125-1559-47FA-3A135B8305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38304" y="516509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4" name="Bild" descr="Bild">
            <a:extLst>
              <a:ext uri="{FF2B5EF4-FFF2-40B4-BE49-F238E27FC236}">
                <a16:creationId xmlns:a16="http://schemas.microsoft.com/office/drawing/2014/main" id="{77889F08-B9ED-D358-8B8E-2A688A49A5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969922" y="381305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5" name="Bild" descr="Bild">
            <a:extLst>
              <a:ext uri="{FF2B5EF4-FFF2-40B4-BE49-F238E27FC236}">
                <a16:creationId xmlns:a16="http://schemas.microsoft.com/office/drawing/2014/main" id="{ECFDE4BD-7B52-19E6-471F-3C9223ED68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6002101" y="5177394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6" name="Bild" descr="Bild">
            <a:extLst>
              <a:ext uri="{FF2B5EF4-FFF2-40B4-BE49-F238E27FC236}">
                <a16:creationId xmlns:a16="http://schemas.microsoft.com/office/drawing/2014/main" id="{5A6B5C12-D03C-A43A-BB33-685777EA5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6052174" y="1978033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7" name="Bild" descr="Bild">
            <a:extLst>
              <a:ext uri="{FF2B5EF4-FFF2-40B4-BE49-F238E27FC236}">
                <a16:creationId xmlns:a16="http://schemas.microsoft.com/office/drawing/2014/main" id="{58CB34D5-6A07-6DB3-BDF3-13B1F3D741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11009129" y="1802268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79681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natur, barrväxt, träd&#10;&#10;Automatiskt genererad beskrivning">
            <a:extLst>
              <a:ext uri="{FF2B5EF4-FFF2-40B4-BE49-F238E27FC236}">
                <a16:creationId xmlns:a16="http://schemas.microsoft.com/office/drawing/2014/main" id="{C35A9D22-A738-4EF9-9B18-11D84F83A9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r="-78" b="-227"/>
          <a:stretch/>
        </p:blipFill>
        <p:spPr>
          <a:xfrm>
            <a:off x="0" y="0"/>
            <a:ext cx="12277708" cy="6858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AF1FCE5E-FCF7-476A-84E7-DE22FBB32B52}"/>
              </a:ext>
            </a:extLst>
          </p:cNvPr>
          <p:cNvSpPr/>
          <p:nvPr/>
        </p:nvSpPr>
        <p:spPr>
          <a:xfrm>
            <a:off x="-34265" y="0"/>
            <a:ext cx="12311971" cy="6858000"/>
          </a:xfrm>
          <a:prstGeom prst="rect">
            <a:avLst/>
          </a:prstGeom>
          <a:solidFill>
            <a:srgbClr val="002060">
              <a:alpha val="8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8E45F50-F504-41A9-A5D8-D00F72AE8EC1}"/>
              </a:ext>
            </a:extLst>
          </p:cNvPr>
          <p:cNvSpPr/>
          <p:nvPr/>
        </p:nvSpPr>
        <p:spPr>
          <a:xfrm>
            <a:off x="-34267" y="0"/>
            <a:ext cx="12311971" cy="6858000"/>
          </a:xfrm>
          <a:prstGeom prst="rect">
            <a:avLst/>
          </a:prstGeom>
          <a:solidFill>
            <a:srgbClr val="00B050">
              <a:alpha val="7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84ED568-6586-48D0-B815-D6932F0588FE}"/>
              </a:ext>
            </a:extLst>
          </p:cNvPr>
          <p:cNvSpPr/>
          <p:nvPr/>
        </p:nvSpPr>
        <p:spPr>
          <a:xfrm>
            <a:off x="89567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F9A10A04-8AAF-4A2C-98CC-C28A71F7726F}"/>
              </a:ext>
            </a:extLst>
          </p:cNvPr>
          <p:cNvSpPr/>
          <p:nvPr/>
        </p:nvSpPr>
        <p:spPr>
          <a:xfrm>
            <a:off x="895678" y="3494903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1A45A0B-AE7E-4E16-9415-01F1B4BB3F19}"/>
              </a:ext>
            </a:extLst>
          </p:cNvPr>
          <p:cNvSpPr/>
          <p:nvPr/>
        </p:nvSpPr>
        <p:spPr>
          <a:xfrm>
            <a:off x="6254458" y="3494902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43868A23-660C-44E2-8908-56A346D5723D}"/>
              </a:ext>
            </a:extLst>
          </p:cNvPr>
          <p:cNvSpPr/>
          <p:nvPr/>
        </p:nvSpPr>
        <p:spPr>
          <a:xfrm>
            <a:off x="6254458" y="1186935"/>
            <a:ext cx="5288554" cy="2242065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Cirkel">
            <a:extLst>
              <a:ext uri="{FF2B5EF4-FFF2-40B4-BE49-F238E27FC236}">
                <a16:creationId xmlns:a16="http://schemas.microsoft.com/office/drawing/2014/main" id="{6EAD226C-AB37-44A9-A053-EA3D43755C38}"/>
              </a:ext>
            </a:extLst>
          </p:cNvPr>
          <p:cNvSpPr/>
          <p:nvPr/>
        </p:nvSpPr>
        <p:spPr>
          <a:xfrm>
            <a:off x="10987429" y="298275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8" name="Cirkel">
            <a:extLst>
              <a:ext uri="{FF2B5EF4-FFF2-40B4-BE49-F238E27FC236}">
                <a16:creationId xmlns:a16="http://schemas.microsoft.com/office/drawing/2014/main" id="{2D1825ED-FC54-4E20-9C68-6497BE5AD421}"/>
              </a:ext>
            </a:extLst>
          </p:cNvPr>
          <p:cNvSpPr/>
          <p:nvPr/>
        </p:nvSpPr>
        <p:spPr>
          <a:xfrm>
            <a:off x="10688584" y="160972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29" name="Cirkel">
            <a:extLst>
              <a:ext uri="{FF2B5EF4-FFF2-40B4-BE49-F238E27FC236}">
                <a16:creationId xmlns:a16="http://schemas.microsoft.com/office/drawing/2014/main" id="{31EAAF5F-6495-4160-95E1-A7A131A55D0F}"/>
              </a:ext>
            </a:extLst>
          </p:cNvPr>
          <p:cNvSpPr/>
          <p:nvPr/>
        </p:nvSpPr>
        <p:spPr>
          <a:xfrm>
            <a:off x="10339410" y="2449540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0" name="Cirkel">
            <a:extLst>
              <a:ext uri="{FF2B5EF4-FFF2-40B4-BE49-F238E27FC236}">
                <a16:creationId xmlns:a16="http://schemas.microsoft.com/office/drawing/2014/main" id="{76AE7C72-415D-4613-9E16-55ECC09BF6DF}"/>
              </a:ext>
            </a:extLst>
          </p:cNvPr>
          <p:cNvSpPr/>
          <p:nvPr/>
        </p:nvSpPr>
        <p:spPr>
          <a:xfrm>
            <a:off x="9971778" y="235139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1" name="Cirkel">
            <a:extLst>
              <a:ext uri="{FF2B5EF4-FFF2-40B4-BE49-F238E27FC236}">
                <a16:creationId xmlns:a16="http://schemas.microsoft.com/office/drawing/2014/main" id="{12ADC188-8411-4B04-82EB-E91FADBE824D}"/>
              </a:ext>
            </a:extLst>
          </p:cNvPr>
          <p:cNvSpPr/>
          <p:nvPr/>
        </p:nvSpPr>
        <p:spPr>
          <a:xfrm>
            <a:off x="9517913" y="211493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2" name="Cirkel">
            <a:extLst>
              <a:ext uri="{FF2B5EF4-FFF2-40B4-BE49-F238E27FC236}">
                <a16:creationId xmlns:a16="http://schemas.microsoft.com/office/drawing/2014/main" id="{ACE2AD5A-B3BF-427A-AC7C-2D46C46BB850}"/>
              </a:ext>
            </a:extLst>
          </p:cNvPr>
          <p:cNvSpPr/>
          <p:nvPr/>
        </p:nvSpPr>
        <p:spPr>
          <a:xfrm>
            <a:off x="11043155" y="417605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3" name="Cirkel">
            <a:extLst>
              <a:ext uri="{FF2B5EF4-FFF2-40B4-BE49-F238E27FC236}">
                <a16:creationId xmlns:a16="http://schemas.microsoft.com/office/drawing/2014/main" id="{DB3BA0F9-D86A-4760-BB5F-D2CE41A13848}"/>
              </a:ext>
            </a:extLst>
          </p:cNvPr>
          <p:cNvSpPr/>
          <p:nvPr/>
        </p:nvSpPr>
        <p:spPr>
          <a:xfrm>
            <a:off x="10688584" y="479985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4" name="Cirkel">
            <a:extLst>
              <a:ext uri="{FF2B5EF4-FFF2-40B4-BE49-F238E27FC236}">
                <a16:creationId xmlns:a16="http://schemas.microsoft.com/office/drawing/2014/main" id="{6A30B7DB-1A15-492B-8DDF-1289E1ACADD0}"/>
              </a:ext>
            </a:extLst>
          </p:cNvPr>
          <p:cNvSpPr/>
          <p:nvPr/>
        </p:nvSpPr>
        <p:spPr>
          <a:xfrm>
            <a:off x="10127435" y="499660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5" name="Cirkel">
            <a:extLst>
              <a:ext uri="{FF2B5EF4-FFF2-40B4-BE49-F238E27FC236}">
                <a16:creationId xmlns:a16="http://schemas.microsoft.com/office/drawing/2014/main" id="{B1187553-0001-4A12-A564-95533B0EE0EE}"/>
              </a:ext>
            </a:extLst>
          </p:cNvPr>
          <p:cNvSpPr/>
          <p:nvPr/>
        </p:nvSpPr>
        <p:spPr>
          <a:xfrm>
            <a:off x="9435453" y="511706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6" name="Cirkel">
            <a:extLst>
              <a:ext uri="{FF2B5EF4-FFF2-40B4-BE49-F238E27FC236}">
                <a16:creationId xmlns:a16="http://schemas.microsoft.com/office/drawing/2014/main" id="{0D2C7288-E0E0-43D1-B9EE-55E98BA71F42}"/>
              </a:ext>
            </a:extLst>
          </p:cNvPr>
          <p:cNvSpPr/>
          <p:nvPr/>
        </p:nvSpPr>
        <p:spPr>
          <a:xfrm>
            <a:off x="8632792" y="5168903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7" name="Cirkel">
            <a:extLst>
              <a:ext uri="{FF2B5EF4-FFF2-40B4-BE49-F238E27FC236}">
                <a16:creationId xmlns:a16="http://schemas.microsoft.com/office/drawing/2014/main" id="{250B2504-CF8C-4636-A0BD-86925902A76B}"/>
              </a:ext>
            </a:extLst>
          </p:cNvPr>
          <p:cNvSpPr/>
          <p:nvPr/>
        </p:nvSpPr>
        <p:spPr>
          <a:xfrm>
            <a:off x="7909733" y="508239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8" name="Cirkel">
            <a:extLst>
              <a:ext uri="{FF2B5EF4-FFF2-40B4-BE49-F238E27FC236}">
                <a16:creationId xmlns:a16="http://schemas.microsoft.com/office/drawing/2014/main" id="{926CD960-8195-42BA-A087-40912EFD8FBF}"/>
              </a:ext>
            </a:extLst>
          </p:cNvPr>
          <p:cNvSpPr/>
          <p:nvPr/>
        </p:nvSpPr>
        <p:spPr>
          <a:xfrm>
            <a:off x="7140324" y="473960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39" name="Cirkel">
            <a:extLst>
              <a:ext uri="{FF2B5EF4-FFF2-40B4-BE49-F238E27FC236}">
                <a16:creationId xmlns:a16="http://schemas.microsoft.com/office/drawing/2014/main" id="{73C6A5B7-00B4-4FBE-978F-0ED0428D3062}"/>
              </a:ext>
            </a:extLst>
          </p:cNvPr>
          <p:cNvSpPr/>
          <p:nvPr/>
        </p:nvSpPr>
        <p:spPr>
          <a:xfrm>
            <a:off x="6700152" y="3030189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0" name="Cirkel">
            <a:extLst>
              <a:ext uri="{FF2B5EF4-FFF2-40B4-BE49-F238E27FC236}">
                <a16:creationId xmlns:a16="http://schemas.microsoft.com/office/drawing/2014/main" id="{18FECF93-7992-4E32-AB28-BEE8F4B5B603}"/>
              </a:ext>
            </a:extLst>
          </p:cNvPr>
          <p:cNvSpPr/>
          <p:nvPr/>
        </p:nvSpPr>
        <p:spPr>
          <a:xfrm>
            <a:off x="6961841" y="262111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1" name="Cirkel">
            <a:extLst>
              <a:ext uri="{FF2B5EF4-FFF2-40B4-BE49-F238E27FC236}">
                <a16:creationId xmlns:a16="http://schemas.microsoft.com/office/drawing/2014/main" id="{5ACA290C-D6D0-48C0-9185-21BDDA4805B7}"/>
              </a:ext>
            </a:extLst>
          </p:cNvPr>
          <p:cNvSpPr/>
          <p:nvPr/>
        </p:nvSpPr>
        <p:spPr>
          <a:xfrm>
            <a:off x="6690708" y="374961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2" name="Cirkel">
            <a:extLst>
              <a:ext uri="{FF2B5EF4-FFF2-40B4-BE49-F238E27FC236}">
                <a16:creationId xmlns:a16="http://schemas.microsoft.com/office/drawing/2014/main" id="{77C775DB-B2B9-44CE-BC55-748221690E22}"/>
              </a:ext>
            </a:extLst>
          </p:cNvPr>
          <p:cNvSpPr/>
          <p:nvPr/>
        </p:nvSpPr>
        <p:spPr>
          <a:xfrm>
            <a:off x="7709474" y="220229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3" name="Cirkel">
            <a:extLst>
              <a:ext uri="{FF2B5EF4-FFF2-40B4-BE49-F238E27FC236}">
                <a16:creationId xmlns:a16="http://schemas.microsoft.com/office/drawing/2014/main" id="{37166FD9-61DC-49C3-8853-3879CD940EB7}"/>
              </a:ext>
            </a:extLst>
          </p:cNvPr>
          <p:cNvSpPr/>
          <p:nvPr/>
        </p:nvSpPr>
        <p:spPr>
          <a:xfrm>
            <a:off x="6732811" y="434762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4" name="Cirkel">
            <a:extLst>
              <a:ext uri="{FF2B5EF4-FFF2-40B4-BE49-F238E27FC236}">
                <a16:creationId xmlns:a16="http://schemas.microsoft.com/office/drawing/2014/main" id="{B09BCBC7-16E4-4979-9BE1-07F18360400C}"/>
              </a:ext>
            </a:extLst>
          </p:cNvPr>
          <p:cNvSpPr/>
          <p:nvPr/>
        </p:nvSpPr>
        <p:spPr>
          <a:xfrm>
            <a:off x="7425210" y="4911176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031C2ABA-F24E-4D63-B6EB-A3CAB7E42F8D}"/>
              </a:ext>
            </a:extLst>
          </p:cNvPr>
          <p:cNvSpPr/>
          <p:nvPr/>
        </p:nvSpPr>
        <p:spPr>
          <a:xfrm>
            <a:off x="9034122" y="5101240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6" name="Cirkel">
            <a:extLst>
              <a:ext uri="{FF2B5EF4-FFF2-40B4-BE49-F238E27FC236}">
                <a16:creationId xmlns:a16="http://schemas.microsoft.com/office/drawing/2014/main" id="{C9B6F8E0-4CEA-4DEC-ADE6-08655985FC6B}"/>
              </a:ext>
            </a:extLst>
          </p:cNvPr>
          <p:cNvSpPr/>
          <p:nvPr/>
        </p:nvSpPr>
        <p:spPr>
          <a:xfrm>
            <a:off x="11043155" y="364108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47" name="Bild 46" descr="Grupp med män med hel fyllning">
            <a:extLst>
              <a:ext uri="{FF2B5EF4-FFF2-40B4-BE49-F238E27FC236}">
                <a16:creationId xmlns:a16="http://schemas.microsoft.com/office/drawing/2014/main" id="{F261617D-C8D5-4D88-89A4-C75D2E8EA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9174" y="1419047"/>
            <a:ext cx="1116279" cy="1116279"/>
          </a:xfrm>
          <a:prstGeom prst="rect">
            <a:avLst/>
          </a:prstGeom>
        </p:spPr>
      </p:pic>
      <p:sp>
        <p:nvSpPr>
          <p:cNvPr id="48" name="Cirkel">
            <a:extLst>
              <a:ext uri="{FF2B5EF4-FFF2-40B4-BE49-F238E27FC236}">
                <a16:creationId xmlns:a16="http://schemas.microsoft.com/office/drawing/2014/main" id="{A777BA7D-2EC6-4B1A-B8EE-908180830BF1}"/>
              </a:ext>
            </a:extLst>
          </p:cNvPr>
          <p:cNvSpPr/>
          <p:nvPr/>
        </p:nvSpPr>
        <p:spPr>
          <a:xfrm>
            <a:off x="8286801" y="5155537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B98FD2FB-0039-4E22-A5A6-5F71B52AFC82}"/>
              </a:ext>
            </a:extLst>
          </p:cNvPr>
          <p:cNvSpPr/>
          <p:nvPr/>
        </p:nvSpPr>
        <p:spPr>
          <a:xfrm>
            <a:off x="9754323" y="5082391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1978762A-2D17-4C4F-889B-C5DF5780A4D3}"/>
              </a:ext>
            </a:extLst>
          </p:cNvPr>
          <p:cNvSpPr/>
          <p:nvPr/>
        </p:nvSpPr>
        <p:spPr>
          <a:xfrm>
            <a:off x="10960695" y="4530148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51" name="Gruppera">
            <a:extLst>
              <a:ext uri="{FF2B5EF4-FFF2-40B4-BE49-F238E27FC236}">
                <a16:creationId xmlns:a16="http://schemas.microsoft.com/office/drawing/2014/main" id="{B410C7A8-02ED-3670-7121-3EC121BE7BFC}"/>
              </a:ext>
            </a:extLst>
          </p:cNvPr>
          <p:cNvGrpSpPr/>
          <p:nvPr/>
        </p:nvGrpSpPr>
        <p:grpSpPr>
          <a:xfrm>
            <a:off x="3809331" y="6005709"/>
            <a:ext cx="164921" cy="167728"/>
            <a:chOff x="0" y="0"/>
            <a:chExt cx="211050" cy="211050"/>
          </a:xfrm>
        </p:grpSpPr>
        <p:sp>
          <p:nvSpPr>
            <p:cNvPr id="52" name="Oval">
              <a:extLst>
                <a:ext uri="{FF2B5EF4-FFF2-40B4-BE49-F238E27FC236}">
                  <a16:creationId xmlns:a16="http://schemas.microsoft.com/office/drawing/2014/main" id="{D7C87583-AF88-DD1E-97B1-CDF2DC5530E0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3" name="Fotboll">
              <a:extLst>
                <a:ext uri="{FF2B5EF4-FFF2-40B4-BE49-F238E27FC236}">
                  <a16:creationId xmlns:a16="http://schemas.microsoft.com/office/drawing/2014/main" id="{6DF64FC3-0345-58AB-68F7-22491F96D5C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54" name="Gruppera">
            <a:extLst>
              <a:ext uri="{FF2B5EF4-FFF2-40B4-BE49-F238E27FC236}">
                <a16:creationId xmlns:a16="http://schemas.microsoft.com/office/drawing/2014/main" id="{7BB595C4-0446-1940-39A1-5A424E88FFE5}"/>
              </a:ext>
            </a:extLst>
          </p:cNvPr>
          <p:cNvGrpSpPr/>
          <p:nvPr/>
        </p:nvGrpSpPr>
        <p:grpSpPr>
          <a:xfrm>
            <a:off x="3403499" y="5994440"/>
            <a:ext cx="164921" cy="167728"/>
            <a:chOff x="0" y="0"/>
            <a:chExt cx="211050" cy="211050"/>
          </a:xfrm>
        </p:grpSpPr>
        <p:sp>
          <p:nvSpPr>
            <p:cNvPr id="55" name="Oval">
              <a:extLst>
                <a:ext uri="{FF2B5EF4-FFF2-40B4-BE49-F238E27FC236}">
                  <a16:creationId xmlns:a16="http://schemas.microsoft.com/office/drawing/2014/main" id="{C7B482FF-3D98-D504-CBB9-2F47C2418049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6" name="Fotboll">
              <a:extLst>
                <a:ext uri="{FF2B5EF4-FFF2-40B4-BE49-F238E27FC236}">
                  <a16:creationId xmlns:a16="http://schemas.microsoft.com/office/drawing/2014/main" id="{910481D6-7198-BEE5-C456-E625F3A9887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57" name="Gruppera">
            <a:extLst>
              <a:ext uri="{FF2B5EF4-FFF2-40B4-BE49-F238E27FC236}">
                <a16:creationId xmlns:a16="http://schemas.microsoft.com/office/drawing/2014/main" id="{A295E8E3-76C3-3D90-AC71-26CD8933DC29}"/>
              </a:ext>
            </a:extLst>
          </p:cNvPr>
          <p:cNvGrpSpPr/>
          <p:nvPr/>
        </p:nvGrpSpPr>
        <p:grpSpPr>
          <a:xfrm>
            <a:off x="2999300" y="5997964"/>
            <a:ext cx="164921" cy="167728"/>
            <a:chOff x="0" y="0"/>
            <a:chExt cx="211050" cy="211050"/>
          </a:xfrm>
        </p:grpSpPr>
        <p:sp>
          <p:nvSpPr>
            <p:cNvPr id="58" name="Oval">
              <a:extLst>
                <a:ext uri="{FF2B5EF4-FFF2-40B4-BE49-F238E27FC236}">
                  <a16:creationId xmlns:a16="http://schemas.microsoft.com/office/drawing/2014/main" id="{2B44BCFD-F020-0BBF-EEDE-99D05C54498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59" name="Fotboll">
              <a:extLst>
                <a:ext uri="{FF2B5EF4-FFF2-40B4-BE49-F238E27FC236}">
                  <a16:creationId xmlns:a16="http://schemas.microsoft.com/office/drawing/2014/main" id="{C46838F6-537B-2069-7BC1-AAE1C3B68FD7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0" name="Gruppera">
            <a:extLst>
              <a:ext uri="{FF2B5EF4-FFF2-40B4-BE49-F238E27FC236}">
                <a16:creationId xmlns:a16="http://schemas.microsoft.com/office/drawing/2014/main" id="{4807CE1C-7DD0-9C33-A72E-A8038F9CF48B}"/>
              </a:ext>
            </a:extLst>
          </p:cNvPr>
          <p:cNvGrpSpPr/>
          <p:nvPr/>
        </p:nvGrpSpPr>
        <p:grpSpPr>
          <a:xfrm>
            <a:off x="2625027" y="6045892"/>
            <a:ext cx="164921" cy="167728"/>
            <a:chOff x="0" y="0"/>
            <a:chExt cx="211050" cy="211050"/>
          </a:xfrm>
        </p:grpSpPr>
        <p:sp>
          <p:nvSpPr>
            <p:cNvPr id="61" name="Oval">
              <a:extLst>
                <a:ext uri="{FF2B5EF4-FFF2-40B4-BE49-F238E27FC236}">
                  <a16:creationId xmlns:a16="http://schemas.microsoft.com/office/drawing/2014/main" id="{B0C560BE-6B55-D3D7-4480-7C512FE4BD1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2" name="Fotboll">
              <a:extLst>
                <a:ext uri="{FF2B5EF4-FFF2-40B4-BE49-F238E27FC236}">
                  <a16:creationId xmlns:a16="http://schemas.microsoft.com/office/drawing/2014/main" id="{88952448-F0E6-9C1C-B8D2-03B4E285464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3" name="Gruppera">
            <a:extLst>
              <a:ext uri="{FF2B5EF4-FFF2-40B4-BE49-F238E27FC236}">
                <a16:creationId xmlns:a16="http://schemas.microsoft.com/office/drawing/2014/main" id="{6B889984-5B88-A142-B187-1B23ADBE3539}"/>
              </a:ext>
            </a:extLst>
          </p:cNvPr>
          <p:cNvGrpSpPr/>
          <p:nvPr/>
        </p:nvGrpSpPr>
        <p:grpSpPr>
          <a:xfrm>
            <a:off x="2241628" y="6006448"/>
            <a:ext cx="164921" cy="167728"/>
            <a:chOff x="0" y="0"/>
            <a:chExt cx="211050" cy="211050"/>
          </a:xfrm>
        </p:grpSpPr>
        <p:sp>
          <p:nvSpPr>
            <p:cNvPr id="64" name="Oval">
              <a:extLst>
                <a:ext uri="{FF2B5EF4-FFF2-40B4-BE49-F238E27FC236}">
                  <a16:creationId xmlns:a16="http://schemas.microsoft.com/office/drawing/2014/main" id="{0C0DB6B2-B2FF-19A9-A1E7-1CD870A6EA7C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5" name="Fotboll">
              <a:extLst>
                <a:ext uri="{FF2B5EF4-FFF2-40B4-BE49-F238E27FC236}">
                  <a16:creationId xmlns:a16="http://schemas.microsoft.com/office/drawing/2014/main" id="{681177BE-8DC3-5F93-3949-18721BFA681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6" name="Gruppera">
            <a:extLst>
              <a:ext uri="{FF2B5EF4-FFF2-40B4-BE49-F238E27FC236}">
                <a16:creationId xmlns:a16="http://schemas.microsoft.com/office/drawing/2014/main" id="{9B3878E2-5BEC-F538-5FEE-20BFA4DF73D1}"/>
              </a:ext>
            </a:extLst>
          </p:cNvPr>
          <p:cNvGrpSpPr/>
          <p:nvPr/>
        </p:nvGrpSpPr>
        <p:grpSpPr>
          <a:xfrm>
            <a:off x="2162066" y="679321"/>
            <a:ext cx="164921" cy="167728"/>
            <a:chOff x="0" y="0"/>
            <a:chExt cx="211050" cy="211050"/>
          </a:xfrm>
        </p:grpSpPr>
        <p:sp>
          <p:nvSpPr>
            <p:cNvPr id="67" name="Oval">
              <a:extLst>
                <a:ext uri="{FF2B5EF4-FFF2-40B4-BE49-F238E27FC236}">
                  <a16:creationId xmlns:a16="http://schemas.microsoft.com/office/drawing/2014/main" id="{6D05EBD7-D5C2-E9AA-5F82-10BFC288F852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68" name="Fotboll">
              <a:extLst>
                <a:ext uri="{FF2B5EF4-FFF2-40B4-BE49-F238E27FC236}">
                  <a16:creationId xmlns:a16="http://schemas.microsoft.com/office/drawing/2014/main" id="{34B55CA4-31A5-11AA-DBE7-FD5892BC3F76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69" name="Gruppera">
            <a:extLst>
              <a:ext uri="{FF2B5EF4-FFF2-40B4-BE49-F238E27FC236}">
                <a16:creationId xmlns:a16="http://schemas.microsoft.com/office/drawing/2014/main" id="{1BB839B9-DDDD-4D95-1291-ACC40582D250}"/>
              </a:ext>
            </a:extLst>
          </p:cNvPr>
          <p:cNvGrpSpPr/>
          <p:nvPr/>
        </p:nvGrpSpPr>
        <p:grpSpPr>
          <a:xfrm>
            <a:off x="2550350" y="644380"/>
            <a:ext cx="164921" cy="167728"/>
            <a:chOff x="0" y="0"/>
            <a:chExt cx="211050" cy="211050"/>
          </a:xfrm>
        </p:grpSpPr>
        <p:sp>
          <p:nvSpPr>
            <p:cNvPr id="70" name="Oval">
              <a:extLst>
                <a:ext uri="{FF2B5EF4-FFF2-40B4-BE49-F238E27FC236}">
                  <a16:creationId xmlns:a16="http://schemas.microsoft.com/office/drawing/2014/main" id="{75CC8566-BABB-5695-BFDB-013B70D0D14D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1" name="Fotboll">
              <a:extLst>
                <a:ext uri="{FF2B5EF4-FFF2-40B4-BE49-F238E27FC236}">
                  <a16:creationId xmlns:a16="http://schemas.microsoft.com/office/drawing/2014/main" id="{CE1B5A4D-30F9-3B07-36E0-AAFEF2A61A91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2" name="Gruppera">
            <a:extLst>
              <a:ext uri="{FF2B5EF4-FFF2-40B4-BE49-F238E27FC236}">
                <a16:creationId xmlns:a16="http://schemas.microsoft.com/office/drawing/2014/main" id="{BD53AE33-94B2-C722-A145-938909262062}"/>
              </a:ext>
            </a:extLst>
          </p:cNvPr>
          <p:cNvGrpSpPr/>
          <p:nvPr/>
        </p:nvGrpSpPr>
        <p:grpSpPr>
          <a:xfrm>
            <a:off x="3081760" y="629615"/>
            <a:ext cx="164921" cy="167728"/>
            <a:chOff x="0" y="0"/>
            <a:chExt cx="211050" cy="211050"/>
          </a:xfrm>
        </p:grpSpPr>
        <p:sp>
          <p:nvSpPr>
            <p:cNvPr id="73" name="Oval">
              <a:extLst>
                <a:ext uri="{FF2B5EF4-FFF2-40B4-BE49-F238E27FC236}">
                  <a16:creationId xmlns:a16="http://schemas.microsoft.com/office/drawing/2014/main" id="{BEE5AA30-6638-4BA1-F60C-3BC1776A5D9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4" name="Fotboll">
              <a:extLst>
                <a:ext uri="{FF2B5EF4-FFF2-40B4-BE49-F238E27FC236}">
                  <a16:creationId xmlns:a16="http://schemas.microsoft.com/office/drawing/2014/main" id="{A8CD4378-DDD4-F475-B801-13247F0287B3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5" name="Gruppera">
            <a:extLst>
              <a:ext uri="{FF2B5EF4-FFF2-40B4-BE49-F238E27FC236}">
                <a16:creationId xmlns:a16="http://schemas.microsoft.com/office/drawing/2014/main" id="{B9221743-5F93-FE4D-E834-21851DA67121}"/>
              </a:ext>
            </a:extLst>
          </p:cNvPr>
          <p:cNvGrpSpPr/>
          <p:nvPr/>
        </p:nvGrpSpPr>
        <p:grpSpPr>
          <a:xfrm>
            <a:off x="3568420" y="638469"/>
            <a:ext cx="164921" cy="167728"/>
            <a:chOff x="0" y="0"/>
            <a:chExt cx="211050" cy="211050"/>
          </a:xfrm>
        </p:grpSpPr>
        <p:sp>
          <p:nvSpPr>
            <p:cNvPr id="76" name="Oval">
              <a:extLst>
                <a:ext uri="{FF2B5EF4-FFF2-40B4-BE49-F238E27FC236}">
                  <a16:creationId xmlns:a16="http://schemas.microsoft.com/office/drawing/2014/main" id="{812BE92A-778A-1DDB-D517-9C62A5DCFE3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7" name="Fotboll">
              <a:extLst>
                <a:ext uri="{FF2B5EF4-FFF2-40B4-BE49-F238E27FC236}">
                  <a16:creationId xmlns:a16="http://schemas.microsoft.com/office/drawing/2014/main" id="{D478E8B1-516C-0E63-5302-A6C5EA5AD719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78" name="Gruppera">
            <a:extLst>
              <a:ext uri="{FF2B5EF4-FFF2-40B4-BE49-F238E27FC236}">
                <a16:creationId xmlns:a16="http://schemas.microsoft.com/office/drawing/2014/main" id="{4BC1D643-91D3-CA79-5E1A-A0C6E13187CE}"/>
              </a:ext>
            </a:extLst>
          </p:cNvPr>
          <p:cNvGrpSpPr/>
          <p:nvPr/>
        </p:nvGrpSpPr>
        <p:grpSpPr>
          <a:xfrm>
            <a:off x="3972619" y="647903"/>
            <a:ext cx="164921" cy="167728"/>
            <a:chOff x="0" y="0"/>
            <a:chExt cx="211050" cy="211050"/>
          </a:xfrm>
        </p:grpSpPr>
        <p:sp>
          <p:nvSpPr>
            <p:cNvPr id="79" name="Oval">
              <a:extLst>
                <a:ext uri="{FF2B5EF4-FFF2-40B4-BE49-F238E27FC236}">
                  <a16:creationId xmlns:a16="http://schemas.microsoft.com/office/drawing/2014/main" id="{99A4950A-8075-2DF2-5A94-4B5460E0951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0" name="Fotboll">
              <a:extLst>
                <a:ext uri="{FF2B5EF4-FFF2-40B4-BE49-F238E27FC236}">
                  <a16:creationId xmlns:a16="http://schemas.microsoft.com/office/drawing/2014/main" id="{BCF40625-E6BE-3598-C152-C32CC03E3DBC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81" name="Gruppera">
            <a:extLst>
              <a:ext uri="{FF2B5EF4-FFF2-40B4-BE49-F238E27FC236}">
                <a16:creationId xmlns:a16="http://schemas.microsoft.com/office/drawing/2014/main" id="{95A73810-1343-0A3D-AF6D-6730B547DA54}"/>
              </a:ext>
            </a:extLst>
          </p:cNvPr>
          <p:cNvGrpSpPr/>
          <p:nvPr/>
        </p:nvGrpSpPr>
        <p:grpSpPr>
          <a:xfrm>
            <a:off x="4215509" y="6009937"/>
            <a:ext cx="164921" cy="167728"/>
            <a:chOff x="0" y="0"/>
            <a:chExt cx="211050" cy="211050"/>
          </a:xfrm>
        </p:grpSpPr>
        <p:sp>
          <p:nvSpPr>
            <p:cNvPr id="82" name="Oval">
              <a:extLst>
                <a:ext uri="{FF2B5EF4-FFF2-40B4-BE49-F238E27FC236}">
                  <a16:creationId xmlns:a16="http://schemas.microsoft.com/office/drawing/2014/main" id="{98840F43-10FF-4BDC-D6A6-2137D49E774A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83" name="Fotboll">
              <a:extLst>
                <a:ext uri="{FF2B5EF4-FFF2-40B4-BE49-F238E27FC236}">
                  <a16:creationId xmlns:a16="http://schemas.microsoft.com/office/drawing/2014/main" id="{BE84B793-AD44-A73E-F381-5A4D19D6907C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8" name="Gruppera">
            <a:extLst>
              <a:ext uri="{FF2B5EF4-FFF2-40B4-BE49-F238E27FC236}">
                <a16:creationId xmlns:a16="http://schemas.microsoft.com/office/drawing/2014/main" id="{97766388-EA5A-3517-AB99-860CA6D71961}"/>
              </a:ext>
            </a:extLst>
          </p:cNvPr>
          <p:cNvGrpSpPr/>
          <p:nvPr/>
        </p:nvGrpSpPr>
        <p:grpSpPr>
          <a:xfrm>
            <a:off x="7398522" y="6021312"/>
            <a:ext cx="164921" cy="167728"/>
            <a:chOff x="0" y="0"/>
            <a:chExt cx="211050" cy="211050"/>
          </a:xfrm>
        </p:grpSpPr>
        <p:sp>
          <p:nvSpPr>
            <p:cNvPr id="109" name="Oval">
              <a:extLst>
                <a:ext uri="{FF2B5EF4-FFF2-40B4-BE49-F238E27FC236}">
                  <a16:creationId xmlns:a16="http://schemas.microsoft.com/office/drawing/2014/main" id="{916E7681-0A7B-3FD9-1C9C-51C53F4577EA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0" name="Fotboll">
              <a:extLst>
                <a:ext uri="{FF2B5EF4-FFF2-40B4-BE49-F238E27FC236}">
                  <a16:creationId xmlns:a16="http://schemas.microsoft.com/office/drawing/2014/main" id="{5E2B5AA7-FF46-C9DD-8E7D-04B33378F1B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1" name="Gruppera">
            <a:extLst>
              <a:ext uri="{FF2B5EF4-FFF2-40B4-BE49-F238E27FC236}">
                <a16:creationId xmlns:a16="http://schemas.microsoft.com/office/drawing/2014/main" id="{C16D25FB-5EFD-9C9E-2B03-E5DFAFBC3E3D}"/>
              </a:ext>
            </a:extLst>
          </p:cNvPr>
          <p:cNvGrpSpPr/>
          <p:nvPr/>
        </p:nvGrpSpPr>
        <p:grpSpPr>
          <a:xfrm>
            <a:off x="7340977" y="675797"/>
            <a:ext cx="164921" cy="167728"/>
            <a:chOff x="0" y="0"/>
            <a:chExt cx="211050" cy="211050"/>
          </a:xfrm>
        </p:grpSpPr>
        <p:sp>
          <p:nvSpPr>
            <p:cNvPr id="112" name="Oval">
              <a:extLst>
                <a:ext uri="{FF2B5EF4-FFF2-40B4-BE49-F238E27FC236}">
                  <a16:creationId xmlns:a16="http://schemas.microsoft.com/office/drawing/2014/main" id="{A1F43191-1247-E217-4A32-99480F09520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3" name="Fotboll">
              <a:extLst>
                <a:ext uri="{FF2B5EF4-FFF2-40B4-BE49-F238E27FC236}">
                  <a16:creationId xmlns:a16="http://schemas.microsoft.com/office/drawing/2014/main" id="{FC607BE0-4A82-4684-C97D-32C5990B96DA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4" name="Gruppera">
            <a:extLst>
              <a:ext uri="{FF2B5EF4-FFF2-40B4-BE49-F238E27FC236}">
                <a16:creationId xmlns:a16="http://schemas.microsoft.com/office/drawing/2014/main" id="{D30AE2AA-B5D7-17E3-A157-E0DDDBDE8D9C}"/>
              </a:ext>
            </a:extLst>
          </p:cNvPr>
          <p:cNvGrpSpPr/>
          <p:nvPr/>
        </p:nvGrpSpPr>
        <p:grpSpPr>
          <a:xfrm>
            <a:off x="4628559" y="6024836"/>
            <a:ext cx="164921" cy="167728"/>
            <a:chOff x="0" y="0"/>
            <a:chExt cx="211050" cy="211050"/>
          </a:xfrm>
        </p:grpSpPr>
        <p:sp>
          <p:nvSpPr>
            <p:cNvPr id="115" name="Oval">
              <a:extLst>
                <a:ext uri="{FF2B5EF4-FFF2-40B4-BE49-F238E27FC236}">
                  <a16:creationId xmlns:a16="http://schemas.microsoft.com/office/drawing/2014/main" id="{D40014DD-1D52-263A-35FB-1C890DB177C9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6" name="Fotboll">
              <a:extLst>
                <a:ext uri="{FF2B5EF4-FFF2-40B4-BE49-F238E27FC236}">
                  <a16:creationId xmlns:a16="http://schemas.microsoft.com/office/drawing/2014/main" id="{DD724041-5311-C7CF-2209-A7FD50014D06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7" name="Gruppera">
            <a:extLst>
              <a:ext uri="{FF2B5EF4-FFF2-40B4-BE49-F238E27FC236}">
                <a16:creationId xmlns:a16="http://schemas.microsoft.com/office/drawing/2014/main" id="{663A8C3D-DF0C-3676-2921-D10F06C915EC}"/>
              </a:ext>
            </a:extLst>
          </p:cNvPr>
          <p:cNvGrpSpPr/>
          <p:nvPr/>
        </p:nvGrpSpPr>
        <p:grpSpPr>
          <a:xfrm>
            <a:off x="4546099" y="644379"/>
            <a:ext cx="164921" cy="167728"/>
            <a:chOff x="0" y="0"/>
            <a:chExt cx="211050" cy="211050"/>
          </a:xfrm>
        </p:grpSpPr>
        <p:sp>
          <p:nvSpPr>
            <p:cNvPr id="118" name="Oval">
              <a:extLst>
                <a:ext uri="{FF2B5EF4-FFF2-40B4-BE49-F238E27FC236}">
                  <a16:creationId xmlns:a16="http://schemas.microsoft.com/office/drawing/2014/main" id="{2908452D-1652-9475-7A8A-C2B3F648E77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9" name="Fotboll">
              <a:extLst>
                <a:ext uri="{FF2B5EF4-FFF2-40B4-BE49-F238E27FC236}">
                  <a16:creationId xmlns:a16="http://schemas.microsoft.com/office/drawing/2014/main" id="{073948DF-008D-27E9-43EE-074DFB7D5141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pic>
        <p:nvPicPr>
          <p:cNvPr id="120" name="Bild" descr="Bild">
            <a:extLst>
              <a:ext uri="{FF2B5EF4-FFF2-40B4-BE49-F238E27FC236}">
                <a16:creationId xmlns:a16="http://schemas.microsoft.com/office/drawing/2014/main" id="{BF74C476-D10D-B10D-1968-C25A955B9C6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530086" y="1850407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1" name="Bild" descr="Bild">
            <a:extLst>
              <a:ext uri="{FF2B5EF4-FFF2-40B4-BE49-F238E27FC236}">
                <a16:creationId xmlns:a16="http://schemas.microsoft.com/office/drawing/2014/main" id="{37F355C4-2530-EF6F-814B-051E18357C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221776" y="1812010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2" name="Bild" descr="Bild">
            <a:extLst>
              <a:ext uri="{FF2B5EF4-FFF2-40B4-BE49-F238E27FC236}">
                <a16:creationId xmlns:a16="http://schemas.microsoft.com/office/drawing/2014/main" id="{B5E31F7E-81C8-7348-F487-8BFF117397F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69089" y="3818827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3" name="Bild" descr="Bild">
            <a:extLst>
              <a:ext uri="{FF2B5EF4-FFF2-40B4-BE49-F238E27FC236}">
                <a16:creationId xmlns:a16="http://schemas.microsoft.com/office/drawing/2014/main" id="{D429D173-E125-1559-47FA-3A135B8305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438304" y="516509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4" name="Bild" descr="Bild">
            <a:extLst>
              <a:ext uri="{FF2B5EF4-FFF2-40B4-BE49-F238E27FC236}">
                <a16:creationId xmlns:a16="http://schemas.microsoft.com/office/drawing/2014/main" id="{77889F08-B9ED-D358-8B8E-2A688A49A50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5969922" y="3813052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5" name="Bild" descr="Bild">
            <a:extLst>
              <a:ext uri="{FF2B5EF4-FFF2-40B4-BE49-F238E27FC236}">
                <a16:creationId xmlns:a16="http://schemas.microsoft.com/office/drawing/2014/main" id="{ECFDE4BD-7B52-19E6-471F-3C9223ED68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6002101" y="5177394"/>
            <a:ext cx="614883" cy="341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6" name="Bild" descr="Bild">
            <a:extLst>
              <a:ext uri="{FF2B5EF4-FFF2-40B4-BE49-F238E27FC236}">
                <a16:creationId xmlns:a16="http://schemas.microsoft.com/office/drawing/2014/main" id="{5A6B5C12-D03C-A43A-BB33-685777EA5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16200000">
            <a:off x="6052174" y="1978033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7" name="Bild" descr="Bild">
            <a:extLst>
              <a:ext uri="{FF2B5EF4-FFF2-40B4-BE49-F238E27FC236}">
                <a16:creationId xmlns:a16="http://schemas.microsoft.com/office/drawing/2014/main" id="{58CB34D5-6A07-6DB3-BDF3-13B1F3D741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529" t="35627" r="24623" b="38202"/>
          <a:stretch>
            <a:fillRect/>
          </a:stretch>
        </p:blipFill>
        <p:spPr>
          <a:xfrm rot="5400000">
            <a:off x="11009129" y="1802268"/>
            <a:ext cx="909523" cy="504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128" name="Gruppera">
            <a:extLst>
              <a:ext uri="{FF2B5EF4-FFF2-40B4-BE49-F238E27FC236}">
                <a16:creationId xmlns:a16="http://schemas.microsoft.com/office/drawing/2014/main" id="{090CE90C-0A15-1CE4-5FF7-C6E8AC3610EF}"/>
              </a:ext>
            </a:extLst>
          </p:cNvPr>
          <p:cNvGrpSpPr/>
          <p:nvPr/>
        </p:nvGrpSpPr>
        <p:grpSpPr>
          <a:xfrm>
            <a:off x="7757256" y="697282"/>
            <a:ext cx="164921" cy="167728"/>
            <a:chOff x="0" y="0"/>
            <a:chExt cx="211050" cy="211050"/>
          </a:xfrm>
        </p:grpSpPr>
        <p:sp>
          <p:nvSpPr>
            <p:cNvPr id="129" name="Oval">
              <a:extLst>
                <a:ext uri="{FF2B5EF4-FFF2-40B4-BE49-F238E27FC236}">
                  <a16:creationId xmlns:a16="http://schemas.microsoft.com/office/drawing/2014/main" id="{CE985C5A-6386-E810-742E-4739A7E096D4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30" name="Fotboll">
              <a:extLst>
                <a:ext uri="{FF2B5EF4-FFF2-40B4-BE49-F238E27FC236}">
                  <a16:creationId xmlns:a16="http://schemas.microsoft.com/office/drawing/2014/main" id="{FD521FF3-A965-7558-F424-43B704875BB6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31" name="Gruppera">
            <a:extLst>
              <a:ext uri="{FF2B5EF4-FFF2-40B4-BE49-F238E27FC236}">
                <a16:creationId xmlns:a16="http://schemas.microsoft.com/office/drawing/2014/main" id="{20F699FE-F6D9-651A-B91F-3A960B1F089E}"/>
              </a:ext>
            </a:extLst>
          </p:cNvPr>
          <p:cNvGrpSpPr/>
          <p:nvPr/>
        </p:nvGrpSpPr>
        <p:grpSpPr>
          <a:xfrm>
            <a:off x="8178210" y="693212"/>
            <a:ext cx="164921" cy="167728"/>
            <a:chOff x="0" y="0"/>
            <a:chExt cx="211050" cy="211050"/>
          </a:xfrm>
        </p:grpSpPr>
        <p:sp>
          <p:nvSpPr>
            <p:cNvPr id="132" name="Oval">
              <a:extLst>
                <a:ext uri="{FF2B5EF4-FFF2-40B4-BE49-F238E27FC236}">
                  <a16:creationId xmlns:a16="http://schemas.microsoft.com/office/drawing/2014/main" id="{28746FF9-CE80-4C79-3A67-A1D0F2A76598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33" name="Fotboll">
              <a:extLst>
                <a:ext uri="{FF2B5EF4-FFF2-40B4-BE49-F238E27FC236}">
                  <a16:creationId xmlns:a16="http://schemas.microsoft.com/office/drawing/2014/main" id="{1825B34B-24CD-339C-00DD-AC9F6A997FCD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34" name="Gruppera">
            <a:extLst>
              <a:ext uri="{FF2B5EF4-FFF2-40B4-BE49-F238E27FC236}">
                <a16:creationId xmlns:a16="http://schemas.microsoft.com/office/drawing/2014/main" id="{D6615E29-3EA7-77CD-4DB5-3110613F64FE}"/>
              </a:ext>
            </a:extLst>
          </p:cNvPr>
          <p:cNvGrpSpPr/>
          <p:nvPr/>
        </p:nvGrpSpPr>
        <p:grpSpPr>
          <a:xfrm>
            <a:off x="8676950" y="679321"/>
            <a:ext cx="164921" cy="167728"/>
            <a:chOff x="0" y="0"/>
            <a:chExt cx="211050" cy="211050"/>
          </a:xfrm>
        </p:grpSpPr>
        <p:sp>
          <p:nvSpPr>
            <p:cNvPr id="135" name="Oval">
              <a:extLst>
                <a:ext uri="{FF2B5EF4-FFF2-40B4-BE49-F238E27FC236}">
                  <a16:creationId xmlns:a16="http://schemas.microsoft.com/office/drawing/2014/main" id="{66D8BE25-6042-4B85-A920-F3A55D5F410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36" name="Fotboll">
              <a:extLst>
                <a:ext uri="{FF2B5EF4-FFF2-40B4-BE49-F238E27FC236}">
                  <a16:creationId xmlns:a16="http://schemas.microsoft.com/office/drawing/2014/main" id="{47878656-5B5E-DEAB-8D07-53BA85ED015E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37" name="Gruppera">
            <a:extLst>
              <a:ext uri="{FF2B5EF4-FFF2-40B4-BE49-F238E27FC236}">
                <a16:creationId xmlns:a16="http://schemas.microsoft.com/office/drawing/2014/main" id="{B8BF3D11-2844-10D3-358D-4D09965247AE}"/>
              </a:ext>
            </a:extLst>
          </p:cNvPr>
          <p:cNvGrpSpPr/>
          <p:nvPr/>
        </p:nvGrpSpPr>
        <p:grpSpPr>
          <a:xfrm>
            <a:off x="9116644" y="684905"/>
            <a:ext cx="164921" cy="167728"/>
            <a:chOff x="0" y="0"/>
            <a:chExt cx="211050" cy="211050"/>
          </a:xfrm>
        </p:grpSpPr>
        <p:sp>
          <p:nvSpPr>
            <p:cNvPr id="138" name="Oval">
              <a:extLst>
                <a:ext uri="{FF2B5EF4-FFF2-40B4-BE49-F238E27FC236}">
                  <a16:creationId xmlns:a16="http://schemas.microsoft.com/office/drawing/2014/main" id="{A0B11C42-4557-6B95-ABEE-E4B01EF2C95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39" name="Fotboll">
              <a:extLst>
                <a:ext uri="{FF2B5EF4-FFF2-40B4-BE49-F238E27FC236}">
                  <a16:creationId xmlns:a16="http://schemas.microsoft.com/office/drawing/2014/main" id="{AAA61DA7-3373-E665-4B8F-AC44BECEC37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40" name="Gruppera">
            <a:extLst>
              <a:ext uri="{FF2B5EF4-FFF2-40B4-BE49-F238E27FC236}">
                <a16:creationId xmlns:a16="http://schemas.microsoft.com/office/drawing/2014/main" id="{960FD1EC-927F-2DF0-E7A1-1A66073014DC}"/>
              </a:ext>
            </a:extLst>
          </p:cNvPr>
          <p:cNvGrpSpPr/>
          <p:nvPr/>
        </p:nvGrpSpPr>
        <p:grpSpPr>
          <a:xfrm>
            <a:off x="9600449" y="703460"/>
            <a:ext cx="164921" cy="167728"/>
            <a:chOff x="0" y="0"/>
            <a:chExt cx="211050" cy="211050"/>
          </a:xfrm>
        </p:grpSpPr>
        <p:sp>
          <p:nvSpPr>
            <p:cNvPr id="141" name="Oval">
              <a:extLst>
                <a:ext uri="{FF2B5EF4-FFF2-40B4-BE49-F238E27FC236}">
                  <a16:creationId xmlns:a16="http://schemas.microsoft.com/office/drawing/2014/main" id="{8CA2F192-B267-81D8-43C0-2F07E1E2A262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42" name="Fotboll">
              <a:extLst>
                <a:ext uri="{FF2B5EF4-FFF2-40B4-BE49-F238E27FC236}">
                  <a16:creationId xmlns:a16="http://schemas.microsoft.com/office/drawing/2014/main" id="{A97FE496-1AA4-456E-70DB-E32B2CB4497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43" name="Gruppera">
            <a:extLst>
              <a:ext uri="{FF2B5EF4-FFF2-40B4-BE49-F238E27FC236}">
                <a16:creationId xmlns:a16="http://schemas.microsoft.com/office/drawing/2014/main" id="{2DBC1016-0B8E-E115-CE47-2472371EB981}"/>
              </a:ext>
            </a:extLst>
          </p:cNvPr>
          <p:cNvGrpSpPr/>
          <p:nvPr/>
        </p:nvGrpSpPr>
        <p:grpSpPr>
          <a:xfrm>
            <a:off x="7992192" y="6028359"/>
            <a:ext cx="164921" cy="167728"/>
            <a:chOff x="0" y="0"/>
            <a:chExt cx="211050" cy="211050"/>
          </a:xfrm>
        </p:grpSpPr>
        <p:sp>
          <p:nvSpPr>
            <p:cNvPr id="144" name="Oval">
              <a:extLst>
                <a:ext uri="{FF2B5EF4-FFF2-40B4-BE49-F238E27FC236}">
                  <a16:creationId xmlns:a16="http://schemas.microsoft.com/office/drawing/2014/main" id="{1876049E-6D40-8099-87F4-80E63D550770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45" name="Fotboll">
              <a:extLst>
                <a:ext uri="{FF2B5EF4-FFF2-40B4-BE49-F238E27FC236}">
                  <a16:creationId xmlns:a16="http://schemas.microsoft.com/office/drawing/2014/main" id="{6E55C844-2B96-04F7-6576-C1BFCDCE494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46" name="Gruppera">
            <a:extLst>
              <a:ext uri="{FF2B5EF4-FFF2-40B4-BE49-F238E27FC236}">
                <a16:creationId xmlns:a16="http://schemas.microsoft.com/office/drawing/2014/main" id="{60F99FC0-6E72-90D9-66F2-28AA6933AD5D}"/>
              </a:ext>
            </a:extLst>
          </p:cNvPr>
          <p:cNvGrpSpPr/>
          <p:nvPr/>
        </p:nvGrpSpPr>
        <p:grpSpPr>
          <a:xfrm>
            <a:off x="8512029" y="6024835"/>
            <a:ext cx="164921" cy="167728"/>
            <a:chOff x="0" y="0"/>
            <a:chExt cx="211050" cy="211050"/>
          </a:xfrm>
        </p:grpSpPr>
        <p:sp>
          <p:nvSpPr>
            <p:cNvPr id="147" name="Oval">
              <a:extLst>
                <a:ext uri="{FF2B5EF4-FFF2-40B4-BE49-F238E27FC236}">
                  <a16:creationId xmlns:a16="http://schemas.microsoft.com/office/drawing/2014/main" id="{8965EA92-928D-C59A-BFE5-5AEEB9B0372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48" name="Fotboll">
              <a:extLst>
                <a:ext uri="{FF2B5EF4-FFF2-40B4-BE49-F238E27FC236}">
                  <a16:creationId xmlns:a16="http://schemas.microsoft.com/office/drawing/2014/main" id="{1568DBEE-074C-D2DF-8E1C-BAF877CAD52D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49" name="Gruppera">
            <a:extLst>
              <a:ext uri="{FF2B5EF4-FFF2-40B4-BE49-F238E27FC236}">
                <a16:creationId xmlns:a16="http://schemas.microsoft.com/office/drawing/2014/main" id="{DC4CA226-D9DA-4197-B819-A0D85D15C03B}"/>
              </a:ext>
            </a:extLst>
          </p:cNvPr>
          <p:cNvGrpSpPr/>
          <p:nvPr/>
        </p:nvGrpSpPr>
        <p:grpSpPr>
          <a:xfrm>
            <a:off x="9167457" y="5999013"/>
            <a:ext cx="164921" cy="167728"/>
            <a:chOff x="0" y="0"/>
            <a:chExt cx="211050" cy="211050"/>
          </a:xfrm>
        </p:grpSpPr>
        <p:sp>
          <p:nvSpPr>
            <p:cNvPr id="150" name="Oval">
              <a:extLst>
                <a:ext uri="{FF2B5EF4-FFF2-40B4-BE49-F238E27FC236}">
                  <a16:creationId xmlns:a16="http://schemas.microsoft.com/office/drawing/2014/main" id="{38228801-A34A-C9C9-5830-217107E15432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51" name="Fotboll">
              <a:extLst>
                <a:ext uri="{FF2B5EF4-FFF2-40B4-BE49-F238E27FC236}">
                  <a16:creationId xmlns:a16="http://schemas.microsoft.com/office/drawing/2014/main" id="{2CA0053D-A1C1-E84B-FE11-9E354B94C901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52" name="Gruppera">
            <a:extLst>
              <a:ext uri="{FF2B5EF4-FFF2-40B4-BE49-F238E27FC236}">
                <a16:creationId xmlns:a16="http://schemas.microsoft.com/office/drawing/2014/main" id="{771EABE8-1B7E-EEF3-4323-A0315F67B25C}"/>
              </a:ext>
            </a:extLst>
          </p:cNvPr>
          <p:cNvGrpSpPr/>
          <p:nvPr/>
        </p:nvGrpSpPr>
        <p:grpSpPr>
          <a:xfrm>
            <a:off x="9806857" y="6045892"/>
            <a:ext cx="164921" cy="167728"/>
            <a:chOff x="0" y="0"/>
            <a:chExt cx="211050" cy="211050"/>
          </a:xfrm>
        </p:grpSpPr>
        <p:sp>
          <p:nvSpPr>
            <p:cNvPr id="153" name="Oval">
              <a:extLst>
                <a:ext uri="{FF2B5EF4-FFF2-40B4-BE49-F238E27FC236}">
                  <a16:creationId xmlns:a16="http://schemas.microsoft.com/office/drawing/2014/main" id="{8C98CFA2-E459-1AB9-2B5C-F0D60E7A9401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54" name="Fotboll">
              <a:extLst>
                <a:ext uri="{FF2B5EF4-FFF2-40B4-BE49-F238E27FC236}">
                  <a16:creationId xmlns:a16="http://schemas.microsoft.com/office/drawing/2014/main" id="{D7AE5A5F-9BE9-2E1E-C9B1-A5811C34158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55" name="Gruppera">
            <a:extLst>
              <a:ext uri="{FF2B5EF4-FFF2-40B4-BE49-F238E27FC236}">
                <a16:creationId xmlns:a16="http://schemas.microsoft.com/office/drawing/2014/main" id="{4875F03A-089D-63DC-BAC3-C2793CB74FB9}"/>
              </a:ext>
            </a:extLst>
          </p:cNvPr>
          <p:cNvGrpSpPr/>
          <p:nvPr/>
        </p:nvGrpSpPr>
        <p:grpSpPr>
          <a:xfrm>
            <a:off x="10339410" y="6042368"/>
            <a:ext cx="164921" cy="167728"/>
            <a:chOff x="0" y="0"/>
            <a:chExt cx="211050" cy="211050"/>
          </a:xfrm>
        </p:grpSpPr>
        <p:sp>
          <p:nvSpPr>
            <p:cNvPr id="156" name="Oval">
              <a:extLst>
                <a:ext uri="{FF2B5EF4-FFF2-40B4-BE49-F238E27FC236}">
                  <a16:creationId xmlns:a16="http://schemas.microsoft.com/office/drawing/2014/main" id="{020B720C-AC9D-3024-47B2-0A07EB5B2F2A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57" name="Fotboll">
              <a:extLst>
                <a:ext uri="{FF2B5EF4-FFF2-40B4-BE49-F238E27FC236}">
                  <a16:creationId xmlns:a16="http://schemas.microsoft.com/office/drawing/2014/main" id="{34DFE87A-3137-6883-B2AC-8531B731FF0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58" name="Cirkel">
            <a:extLst>
              <a:ext uri="{FF2B5EF4-FFF2-40B4-BE49-F238E27FC236}">
                <a16:creationId xmlns:a16="http://schemas.microsoft.com/office/drawing/2014/main" id="{98122118-F234-2EDD-3CDB-9D6FAC652BCE}"/>
              </a:ext>
            </a:extLst>
          </p:cNvPr>
          <p:cNvSpPr/>
          <p:nvPr/>
        </p:nvSpPr>
        <p:spPr>
          <a:xfrm>
            <a:off x="7273791" y="2392285"/>
            <a:ext cx="164920" cy="171571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9284395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-0.45521 -0.086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60" y="-43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59259E-6 L -0.49245 -0.05069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22" y="-25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5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3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-0.38684 0.00162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49" y="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-0.10352 -0.1831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82" y="-916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4401 -0.32454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1" y="-1622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22591 -0.27685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02" y="-1384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0.54271 -0.02268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35" y="-113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-0.59284 -0.04097 " pathEditMode="relative" rAng="0" ptsTypes="AA">
                                      <p:cBhvr>
                                        <p:cTn id="36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48" y="-20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-0.49089 -0.09074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44" y="-453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34714 -0.09722 " pathEditMode="relative" rAng="0" ptsTypes="AA">
                                      <p:cBhvr>
                                        <p:cTn id="4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57" y="-486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-0.25364 -0.09791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82" y="-490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11022E-16 L -0.25131 -0.08056 " pathEditMode="relative" rAng="0" ptsTypes="AA">
                                      <p:cBhvr>
                                        <p:cTn id="5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65" y="-4028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09206 -0.14467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09" y="-7245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06328 -0.11967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4" y="-599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-0.11875 -0.15416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37" y="-770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-0.12213 -0.13495 " pathEditMode="relative" rAng="0" ptsTypes="AA">
                                      <p:cBhvr>
                                        <p:cTn id="6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7" y="-675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901 -0.0831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-4167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24349 -0.04977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74" y="-25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48148E-6 L -0.30912 -0.18217 " pathEditMode="relative" rAng="0" ptsTypes="AA">
                                      <p:cBhvr>
                                        <p:cTn id="6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70" y="-1298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6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6 L -0.30455 -0.08611 " pathEditMode="relative" rAng="0" ptsTypes="AA">
                                      <p:cBhvr>
                                        <p:cTn id="7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22" y="-83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7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0.16158 L -0.26093 -0.02083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8" y="-912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8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L -0.03451 0.08658 " pathEditMode="relative" rAng="0" ptsTypes="AA">
                                      <p:cBhvr>
                                        <p:cTn id="8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2" y="432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1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4662893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P2009-1"/>
          <p:cNvSpPr txBox="1"/>
          <p:nvPr/>
        </p:nvSpPr>
        <p:spPr>
          <a:xfrm>
            <a:off x="622765" y="162415"/>
            <a:ext cx="2298706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825500">
              <a:defRPr sz="33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7 till 8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år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 - PASSNING</a:t>
            </a:r>
          </a:p>
        </p:txBody>
      </p:sp>
      <p:sp>
        <p:nvSpPr>
          <p:cNvPr id="130" name="17:00 FÖRBEREDELSETRÄNING…"/>
          <p:cNvSpPr txBox="1"/>
          <p:nvPr/>
        </p:nvSpPr>
        <p:spPr>
          <a:xfrm>
            <a:off x="445304" y="1852290"/>
            <a:ext cx="3874712" cy="430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19050" tIns="19050" rIns="19050" bIns="19050" anchor="t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16.55 Samla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barnen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Berätta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målet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är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ska ha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idag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Fråga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hur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kan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varandra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med det. Innan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visa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dagens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</a:t>
            </a: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</a:br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</a:b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17:00 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Uppvärming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Lek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utsida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sula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sidled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- 3-4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jagar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andra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*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ej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ställer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station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förbereder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koner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17.10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Fördela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gruppperna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sina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stationer. Kör 10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minuter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station.</a:t>
            </a:r>
            <a:endParaRPr kumimoji="0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tillsammans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hela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träningen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När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kommer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ny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delar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lag. 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Bra om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delas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samma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station.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T.ex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röd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8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behåller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tar av sig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1 – Match 3v3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ingen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försvara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anfalla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målzonen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2 – Match 4v4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</a:t>
            </a: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3 – </a:t>
            </a:r>
            <a:r>
              <a:rPr lang="en-US" sz="700" b="1" kern="0" dirty="0">
                <a:solidFill>
                  <a:srgbClr val="000000"/>
                </a:solidFill>
                <a:latin typeface="Arial Nova Cond" panose="020B0506020202020204" pitchFamily="34" charset="0"/>
                <a:cs typeface="Helvetica"/>
                <a:sym typeface="Helvetica"/>
              </a:rPr>
              <a:t>Possession</a:t>
            </a: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mot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varandra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, ca 3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4 I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lag.</a:t>
            </a: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plan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finns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det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“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jokrar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”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gärna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tränare</a:t>
            </a:r>
            <a:endParaRPr lang="en-US" sz="700" kern="0" dirty="0">
              <a:solidFill>
                <a:srgbClr val="000000"/>
              </a:solidFill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Lagen ska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3-5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gånger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inom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laget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för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1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poäng</a:t>
            </a:r>
            <a:endParaRPr kumimoji="0" lang="en-US" sz="7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171450" marR="0" lvl="0" indent="-17145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lagen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5 </a:t>
            </a:r>
            <a:r>
              <a:rPr kumimoji="0" lang="en-US" sz="7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minuter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.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Kör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tre</a:t>
            </a:r>
            <a:r>
              <a:rPr lang="en-US" sz="700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lang="en-US" sz="700" kern="0" dirty="0" err="1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omgångar</a:t>
            </a:r>
            <a:r>
              <a:rPr lang="en-US" sz="700" b="1" kern="0" dirty="0">
                <a:solidFill>
                  <a:srgbClr val="000000"/>
                </a:solidFill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4 -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- </a:t>
            </a:r>
            <a:r>
              <a:rPr kumimoji="0" lang="en-US" sz="7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Passning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igenom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ett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konmål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2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2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passningsstafett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tävla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om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många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möjligt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småmålen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45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sekunder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omgång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nudda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gånger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: 1)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peta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fram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2)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innan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linjen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stanna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</p:txBody>
      </p:sp>
      <p:sp>
        <p:nvSpPr>
          <p:cNvPr id="132" name="SKEDE…"/>
          <p:cNvSpPr txBox="1"/>
          <p:nvPr/>
        </p:nvSpPr>
        <p:spPr>
          <a:xfrm>
            <a:off x="448366" y="742719"/>
            <a:ext cx="3452221" cy="93391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Passning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-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stödjebenet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bakom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träffa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mitt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foten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mitt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FOTBOLLSPSYKOLOGI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Ha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Se till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trivs</a:t>
            </a:r>
            <a:endParaRPr kumimoji="0" lang="en-US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Hur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hjälper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jag min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lagkamrat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ha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?</a:t>
            </a:r>
          </a:p>
        </p:txBody>
      </p:sp>
      <p:pic>
        <p:nvPicPr>
          <p:cNvPr id="135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8392524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2"/>
          <p:cNvSpPr txBox="1"/>
          <p:nvPr/>
        </p:nvSpPr>
        <p:spPr>
          <a:xfrm>
            <a:off x="4738278" y="3437275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2</a:t>
            </a:r>
          </a:p>
        </p:txBody>
      </p:sp>
      <p:sp>
        <p:nvSpPr>
          <p:cNvPr id="138" name="1"/>
          <p:cNvSpPr txBox="1"/>
          <p:nvPr/>
        </p:nvSpPr>
        <p:spPr>
          <a:xfrm>
            <a:off x="4738278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1</a:t>
            </a:r>
          </a:p>
        </p:txBody>
      </p:sp>
      <p:pic>
        <p:nvPicPr>
          <p:cNvPr id="139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10102881" y="2706183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0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335150" y="320608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10064781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Rektangel"/>
          <p:cNvSpPr/>
          <p:nvPr/>
        </p:nvSpPr>
        <p:spPr>
          <a:xfrm>
            <a:off x="9209829" y="642170"/>
            <a:ext cx="2138376" cy="218338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4" name="Rektangel"/>
          <p:cNvSpPr/>
          <p:nvPr/>
        </p:nvSpPr>
        <p:spPr>
          <a:xfrm rot="16200000" flipH="1">
            <a:off x="5585952" y="3303422"/>
            <a:ext cx="1890762" cy="209350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147" name="Gruppera"/>
          <p:cNvGrpSpPr/>
          <p:nvPr/>
        </p:nvGrpSpPr>
        <p:grpSpPr>
          <a:xfrm>
            <a:off x="8839364" y="4771426"/>
            <a:ext cx="105525" cy="105525"/>
            <a:chOff x="0" y="0"/>
            <a:chExt cx="211049" cy="211049"/>
          </a:xfrm>
        </p:grpSpPr>
        <p:sp>
          <p:nvSpPr>
            <p:cNvPr id="145" name="Oval"/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46" name="Fotboll"/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48" name="Cirkel"/>
          <p:cNvSpPr/>
          <p:nvPr/>
        </p:nvSpPr>
        <p:spPr>
          <a:xfrm>
            <a:off x="5761577" y="10400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9" name="Cirkel"/>
          <p:cNvSpPr/>
          <p:nvPr/>
        </p:nvSpPr>
        <p:spPr>
          <a:xfrm>
            <a:off x="5999702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5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Rektangel"/>
          <p:cNvSpPr/>
          <p:nvPr/>
        </p:nvSpPr>
        <p:spPr>
          <a:xfrm rot="16200000" flipH="1">
            <a:off x="5422487" y="692412"/>
            <a:ext cx="2243187" cy="211255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3" name="Triangel"/>
          <p:cNvSpPr/>
          <p:nvPr/>
        </p:nvSpPr>
        <p:spPr>
          <a:xfrm>
            <a:off x="8633739" y="4494300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4" name="Triangel"/>
          <p:cNvSpPr/>
          <p:nvPr/>
        </p:nvSpPr>
        <p:spPr>
          <a:xfrm>
            <a:off x="9079293" y="4494300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9" name="Cirkel"/>
          <p:cNvSpPr/>
          <p:nvPr/>
        </p:nvSpPr>
        <p:spPr>
          <a:xfrm>
            <a:off x="5946254" y="20211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0" name="Cirkel"/>
          <p:cNvSpPr/>
          <p:nvPr/>
        </p:nvSpPr>
        <p:spPr>
          <a:xfrm>
            <a:off x="6816731" y="11734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1" name="Cirkel"/>
          <p:cNvSpPr/>
          <p:nvPr/>
        </p:nvSpPr>
        <p:spPr>
          <a:xfrm>
            <a:off x="5884324" y="38309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2" name="Cirkel"/>
          <p:cNvSpPr/>
          <p:nvPr/>
        </p:nvSpPr>
        <p:spPr>
          <a:xfrm>
            <a:off x="6879704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3" name="Cirkel"/>
          <p:cNvSpPr/>
          <p:nvPr/>
        </p:nvSpPr>
        <p:spPr>
          <a:xfrm>
            <a:off x="6445256" y="2158047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5" name="3"/>
          <p:cNvSpPr txBox="1"/>
          <p:nvPr/>
        </p:nvSpPr>
        <p:spPr>
          <a:xfrm>
            <a:off x="8494691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3</a:t>
            </a:r>
          </a:p>
        </p:txBody>
      </p:sp>
      <p:pic>
        <p:nvPicPr>
          <p:cNvPr id="16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6357625" y="5230941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EA4E99-AF85-4FFD-AF51-874BA8BB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7" y="119063"/>
            <a:ext cx="485775" cy="485775"/>
          </a:xfrm>
          <a:prstGeom prst="rect">
            <a:avLst/>
          </a:prstGeom>
        </p:spPr>
      </p:pic>
      <p:sp>
        <p:nvSpPr>
          <p:cNvPr id="42" name="3">
            <a:extLst>
              <a:ext uri="{FF2B5EF4-FFF2-40B4-BE49-F238E27FC236}">
                <a16:creationId xmlns:a16="http://schemas.microsoft.com/office/drawing/2014/main" id="{E3DFD8A8-3782-1076-63B6-C3CA35F2B7D3}"/>
              </a:ext>
            </a:extLst>
          </p:cNvPr>
          <p:cNvSpPr txBox="1"/>
          <p:nvPr/>
        </p:nvSpPr>
        <p:spPr>
          <a:xfrm>
            <a:off x="8513740" y="344033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4</a:t>
            </a:r>
          </a:p>
        </p:txBody>
      </p:sp>
      <p:sp>
        <p:nvSpPr>
          <p:cNvPr id="43" name="MV">
            <a:extLst>
              <a:ext uri="{FF2B5EF4-FFF2-40B4-BE49-F238E27FC236}">
                <a16:creationId xmlns:a16="http://schemas.microsoft.com/office/drawing/2014/main" id="{3149052D-C695-2498-9A41-F508C3C33AB1}"/>
              </a:ext>
            </a:extLst>
          </p:cNvPr>
          <p:cNvSpPr txBox="1"/>
          <p:nvPr/>
        </p:nvSpPr>
        <p:spPr>
          <a:xfrm>
            <a:off x="4855019" y="1553824"/>
            <a:ext cx="261291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ctr" defTabSz="41076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TR</a:t>
            </a:r>
          </a:p>
        </p:txBody>
      </p:sp>
      <p:sp>
        <p:nvSpPr>
          <p:cNvPr id="44" name="MV">
            <a:extLst>
              <a:ext uri="{FF2B5EF4-FFF2-40B4-BE49-F238E27FC236}">
                <a16:creationId xmlns:a16="http://schemas.microsoft.com/office/drawing/2014/main" id="{BD3BA731-47AD-E594-043A-541F99963DCB}"/>
              </a:ext>
            </a:extLst>
          </p:cNvPr>
          <p:cNvSpPr txBox="1"/>
          <p:nvPr/>
        </p:nvSpPr>
        <p:spPr>
          <a:xfrm>
            <a:off x="4855019" y="4135099"/>
            <a:ext cx="261291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ctr" defTabSz="41076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TR</a:t>
            </a: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6A69673F-5959-4F59-7C40-B32909A23E11}"/>
              </a:ext>
            </a:extLst>
          </p:cNvPr>
          <p:cNvSpPr/>
          <p:nvPr/>
        </p:nvSpPr>
        <p:spPr>
          <a:xfrm>
            <a:off x="4979449" y="20246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7" name="Cirkel">
            <a:extLst>
              <a:ext uri="{FF2B5EF4-FFF2-40B4-BE49-F238E27FC236}">
                <a16:creationId xmlns:a16="http://schemas.microsoft.com/office/drawing/2014/main" id="{8F801A8E-BCF0-46AA-D503-53F244226F79}"/>
              </a:ext>
            </a:extLst>
          </p:cNvPr>
          <p:cNvSpPr/>
          <p:nvPr/>
        </p:nvSpPr>
        <p:spPr>
          <a:xfrm>
            <a:off x="4979449" y="12401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8" name="Cirkel">
            <a:extLst>
              <a:ext uri="{FF2B5EF4-FFF2-40B4-BE49-F238E27FC236}">
                <a16:creationId xmlns:a16="http://schemas.microsoft.com/office/drawing/2014/main" id="{44E4257D-9478-8294-7E9C-5E4D039414EF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446DCE5B-B43B-EE7E-A292-3B6BF2792F01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B09DBE09-E7C9-8CE5-B52F-C7D9D513FBC2}"/>
              </a:ext>
            </a:extLst>
          </p:cNvPr>
          <p:cNvSpPr/>
          <p:nvPr/>
        </p:nvSpPr>
        <p:spPr>
          <a:xfrm>
            <a:off x="6951124" y="38690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Cirkel">
            <a:extLst>
              <a:ext uri="{FF2B5EF4-FFF2-40B4-BE49-F238E27FC236}">
                <a16:creationId xmlns:a16="http://schemas.microsoft.com/office/drawing/2014/main" id="{9688DCDC-4966-287D-3172-CAB2173A1373}"/>
              </a:ext>
            </a:extLst>
          </p:cNvPr>
          <p:cNvSpPr/>
          <p:nvPr/>
        </p:nvSpPr>
        <p:spPr>
          <a:xfrm>
            <a:off x="6236749" y="4278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4" name="Cirkel">
            <a:extLst>
              <a:ext uri="{FF2B5EF4-FFF2-40B4-BE49-F238E27FC236}">
                <a16:creationId xmlns:a16="http://schemas.microsoft.com/office/drawing/2014/main" id="{6E39A610-9EFC-FFB1-1363-D153BF014BAC}"/>
              </a:ext>
            </a:extLst>
          </p:cNvPr>
          <p:cNvSpPr/>
          <p:nvPr/>
        </p:nvSpPr>
        <p:spPr>
          <a:xfrm>
            <a:off x="6484399" y="51107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5" name="Cirkel">
            <a:extLst>
              <a:ext uri="{FF2B5EF4-FFF2-40B4-BE49-F238E27FC236}">
                <a16:creationId xmlns:a16="http://schemas.microsoft.com/office/drawing/2014/main" id="{01578C25-8445-BE3D-206D-B044C1B30565}"/>
              </a:ext>
            </a:extLst>
          </p:cNvPr>
          <p:cNvSpPr/>
          <p:nvPr/>
        </p:nvSpPr>
        <p:spPr>
          <a:xfrm>
            <a:off x="5760499" y="46726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6" name="Cirkel">
            <a:extLst>
              <a:ext uri="{FF2B5EF4-FFF2-40B4-BE49-F238E27FC236}">
                <a16:creationId xmlns:a16="http://schemas.microsoft.com/office/drawing/2014/main" id="{B7AEE740-FB7B-0592-88E7-7DD4E09CF463}"/>
              </a:ext>
            </a:extLst>
          </p:cNvPr>
          <p:cNvSpPr/>
          <p:nvPr/>
        </p:nvSpPr>
        <p:spPr>
          <a:xfrm>
            <a:off x="7122574" y="44154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7" name="Cirkel">
            <a:extLst>
              <a:ext uri="{FF2B5EF4-FFF2-40B4-BE49-F238E27FC236}">
                <a16:creationId xmlns:a16="http://schemas.microsoft.com/office/drawing/2014/main" id="{A407DDD2-136A-3145-3FE5-AE29A735F00B}"/>
              </a:ext>
            </a:extLst>
          </p:cNvPr>
          <p:cNvSpPr/>
          <p:nvPr/>
        </p:nvSpPr>
        <p:spPr>
          <a:xfrm>
            <a:off x="6484399" y="41297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1BA62E30-B18E-2599-BFF4-D504D8A904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" name="Bild" descr="Bild">
            <a:extLst>
              <a:ext uri="{FF2B5EF4-FFF2-40B4-BE49-F238E27FC236}">
                <a16:creationId xmlns:a16="http://schemas.microsoft.com/office/drawing/2014/main" id="{5B948F47-AD84-433D-1186-B5AF95350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44520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65C380F-A648-6C16-A2A6-7CB793CD2C99}"/>
              </a:ext>
            </a:extLst>
          </p:cNvPr>
          <p:cNvCxnSpPr/>
          <p:nvPr/>
        </p:nvCxnSpPr>
        <p:spPr>
          <a:xfrm>
            <a:off x="5486400" y="10096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3BA9BAD-60E3-327A-1A4E-C27B272268BB}"/>
              </a:ext>
            </a:extLst>
          </p:cNvPr>
          <p:cNvCxnSpPr>
            <a:cxnSpLocks/>
          </p:cNvCxnSpPr>
          <p:nvPr/>
        </p:nvCxnSpPr>
        <p:spPr>
          <a:xfrm>
            <a:off x="5505450" y="24193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Cirkel">
            <a:extLst>
              <a:ext uri="{FF2B5EF4-FFF2-40B4-BE49-F238E27FC236}">
                <a16:creationId xmlns:a16="http://schemas.microsoft.com/office/drawing/2014/main" id="{DA636A49-2301-65AC-985A-055B35388871}"/>
              </a:ext>
            </a:extLst>
          </p:cNvPr>
          <p:cNvSpPr/>
          <p:nvPr/>
        </p:nvSpPr>
        <p:spPr>
          <a:xfrm>
            <a:off x="8846599" y="494887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3" name="Cirkel">
            <a:extLst>
              <a:ext uri="{FF2B5EF4-FFF2-40B4-BE49-F238E27FC236}">
                <a16:creationId xmlns:a16="http://schemas.microsoft.com/office/drawing/2014/main" id="{67369BCF-D503-F0DD-D87F-6852D98C89E4}"/>
              </a:ext>
            </a:extLst>
          </p:cNvPr>
          <p:cNvSpPr/>
          <p:nvPr/>
        </p:nvSpPr>
        <p:spPr>
          <a:xfrm>
            <a:off x="8846599" y="40154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4A40FEF-4D81-78A9-B458-4167793E6A30}"/>
              </a:ext>
            </a:extLst>
          </p:cNvPr>
          <p:cNvCxnSpPr/>
          <p:nvPr/>
        </p:nvCxnSpPr>
        <p:spPr>
          <a:xfrm flipV="1">
            <a:off x="8891587" y="4243388"/>
            <a:ext cx="0" cy="504825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68" name="Gruppera">
            <a:extLst>
              <a:ext uri="{FF2B5EF4-FFF2-40B4-BE49-F238E27FC236}">
                <a16:creationId xmlns:a16="http://schemas.microsoft.com/office/drawing/2014/main" id="{6CAE4BAC-18D6-110F-B9AF-2FF43822BA5B}"/>
              </a:ext>
            </a:extLst>
          </p:cNvPr>
          <p:cNvGrpSpPr/>
          <p:nvPr/>
        </p:nvGrpSpPr>
        <p:grpSpPr>
          <a:xfrm>
            <a:off x="6772439" y="1513875"/>
            <a:ext cx="105526" cy="105526"/>
            <a:chOff x="0" y="0"/>
            <a:chExt cx="211050" cy="211050"/>
          </a:xfrm>
        </p:grpSpPr>
        <p:sp>
          <p:nvSpPr>
            <p:cNvPr id="69" name="Oval">
              <a:extLst>
                <a:ext uri="{FF2B5EF4-FFF2-40B4-BE49-F238E27FC236}">
                  <a16:creationId xmlns:a16="http://schemas.microsoft.com/office/drawing/2014/main" id="{97C2216B-CA09-27EA-B139-1F5A7DA7603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0" name="Fotboll">
              <a:extLst>
                <a:ext uri="{FF2B5EF4-FFF2-40B4-BE49-F238E27FC236}">
                  <a16:creationId xmlns:a16="http://schemas.microsoft.com/office/drawing/2014/main" id="{84F8E465-3F00-8146-13EE-AF9ABF4F96A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9B21B22-2F52-7A2E-C54E-23A33394C70B}"/>
              </a:ext>
            </a:extLst>
          </p:cNvPr>
          <p:cNvCxnSpPr>
            <a:cxnSpLocks/>
          </p:cNvCxnSpPr>
          <p:nvPr/>
        </p:nvCxnSpPr>
        <p:spPr>
          <a:xfrm flipH="1" flipV="1">
            <a:off x="5967412" y="757238"/>
            <a:ext cx="828675" cy="7429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2" name="MV">
            <a:extLst>
              <a:ext uri="{FF2B5EF4-FFF2-40B4-BE49-F238E27FC236}">
                <a16:creationId xmlns:a16="http://schemas.microsoft.com/office/drawing/2014/main" id="{3EAAD7B6-F664-B62D-77F4-8DDE052BD159}"/>
              </a:ext>
            </a:extLst>
          </p:cNvPr>
          <p:cNvSpPr txBox="1"/>
          <p:nvPr/>
        </p:nvSpPr>
        <p:spPr>
          <a:xfrm>
            <a:off x="9662104" y="959266"/>
            <a:ext cx="261291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ctr" defTabSz="41076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TR</a:t>
            </a:r>
          </a:p>
        </p:txBody>
      </p:sp>
      <p:pic>
        <p:nvPicPr>
          <p:cNvPr id="73" name="Bild" descr="Bild">
            <a:extLst>
              <a:ext uri="{FF2B5EF4-FFF2-40B4-BE49-F238E27FC236}">
                <a16:creationId xmlns:a16="http://schemas.microsoft.com/office/drawing/2014/main" id="{85D40D16-1E04-AF75-A903-F8F7D131BA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67800" y="39218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4" name="Bild" descr="Bild">
            <a:extLst>
              <a:ext uri="{FF2B5EF4-FFF2-40B4-BE49-F238E27FC236}">
                <a16:creationId xmlns:a16="http://schemas.microsoft.com/office/drawing/2014/main" id="{51D30D6B-512B-FBEE-841D-6E41C5FD20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67800" y="480765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76" name="Gruppera">
            <a:extLst>
              <a:ext uri="{FF2B5EF4-FFF2-40B4-BE49-F238E27FC236}">
                <a16:creationId xmlns:a16="http://schemas.microsoft.com/office/drawing/2014/main" id="{FF171529-73BE-5CDD-E157-E92FA9AB9FE4}"/>
              </a:ext>
            </a:extLst>
          </p:cNvPr>
          <p:cNvGrpSpPr/>
          <p:nvPr/>
        </p:nvGrpSpPr>
        <p:grpSpPr>
          <a:xfrm>
            <a:off x="10740700" y="999624"/>
            <a:ext cx="105526" cy="105526"/>
            <a:chOff x="0" y="0"/>
            <a:chExt cx="211050" cy="211050"/>
          </a:xfrm>
        </p:grpSpPr>
        <p:sp>
          <p:nvSpPr>
            <p:cNvPr id="77" name="Oval">
              <a:extLst>
                <a:ext uri="{FF2B5EF4-FFF2-40B4-BE49-F238E27FC236}">
                  <a16:creationId xmlns:a16="http://schemas.microsoft.com/office/drawing/2014/main" id="{C5B0DAE8-8AE5-DCC4-1D47-6A87DF0235B7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8" name="Fotboll">
              <a:extLst>
                <a:ext uri="{FF2B5EF4-FFF2-40B4-BE49-F238E27FC236}">
                  <a16:creationId xmlns:a16="http://schemas.microsoft.com/office/drawing/2014/main" id="{701A9F37-4EB7-DBE7-5191-589D04A37C1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80" name="Cirkel">
            <a:extLst>
              <a:ext uri="{FF2B5EF4-FFF2-40B4-BE49-F238E27FC236}">
                <a16:creationId xmlns:a16="http://schemas.microsoft.com/office/drawing/2014/main" id="{896E22E6-71B0-1F91-B241-187EAFA88210}"/>
              </a:ext>
            </a:extLst>
          </p:cNvPr>
          <p:cNvSpPr/>
          <p:nvPr/>
        </p:nvSpPr>
        <p:spPr>
          <a:xfrm>
            <a:off x="10869048" y="793588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1" name="Cirkel">
            <a:extLst>
              <a:ext uri="{FF2B5EF4-FFF2-40B4-BE49-F238E27FC236}">
                <a16:creationId xmlns:a16="http://schemas.microsoft.com/office/drawing/2014/main" id="{0BE28AB7-B994-56C9-C8E6-9C67AB05F1D9}"/>
              </a:ext>
            </a:extLst>
          </p:cNvPr>
          <p:cNvSpPr/>
          <p:nvPr/>
        </p:nvSpPr>
        <p:spPr>
          <a:xfrm>
            <a:off x="10625286" y="2445095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2" name="Cirkel">
            <a:extLst>
              <a:ext uri="{FF2B5EF4-FFF2-40B4-BE49-F238E27FC236}">
                <a16:creationId xmlns:a16="http://schemas.microsoft.com/office/drawing/2014/main" id="{373AA600-277A-AEAB-0604-55A462402814}"/>
              </a:ext>
            </a:extLst>
          </p:cNvPr>
          <p:cNvSpPr/>
          <p:nvPr/>
        </p:nvSpPr>
        <p:spPr>
          <a:xfrm>
            <a:off x="9651231" y="1793254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5" name="Cirkel">
            <a:extLst>
              <a:ext uri="{FF2B5EF4-FFF2-40B4-BE49-F238E27FC236}">
                <a16:creationId xmlns:a16="http://schemas.microsoft.com/office/drawing/2014/main" id="{06671501-611F-D003-0D99-7315CA2AFD16}"/>
              </a:ext>
            </a:extLst>
          </p:cNvPr>
          <p:cNvSpPr/>
          <p:nvPr/>
        </p:nvSpPr>
        <p:spPr>
          <a:xfrm>
            <a:off x="9819068" y="2375717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6" name="Cirkel">
            <a:extLst>
              <a:ext uri="{FF2B5EF4-FFF2-40B4-BE49-F238E27FC236}">
                <a16:creationId xmlns:a16="http://schemas.microsoft.com/office/drawing/2014/main" id="{FCC10DDB-0373-307D-3EE3-FA1CD1405E68}"/>
              </a:ext>
            </a:extLst>
          </p:cNvPr>
          <p:cNvSpPr/>
          <p:nvPr/>
        </p:nvSpPr>
        <p:spPr>
          <a:xfrm>
            <a:off x="9376823" y="1337065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7" name="Cirkel">
            <a:extLst>
              <a:ext uri="{FF2B5EF4-FFF2-40B4-BE49-F238E27FC236}">
                <a16:creationId xmlns:a16="http://schemas.microsoft.com/office/drawing/2014/main" id="{A741CB58-6DAF-CF5A-6BFA-8D360D3C1CF0}"/>
              </a:ext>
            </a:extLst>
          </p:cNvPr>
          <p:cNvSpPr/>
          <p:nvPr/>
        </p:nvSpPr>
        <p:spPr>
          <a:xfrm>
            <a:off x="10752287" y="2030886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9" name="Triangel">
            <a:extLst>
              <a:ext uri="{FF2B5EF4-FFF2-40B4-BE49-F238E27FC236}">
                <a16:creationId xmlns:a16="http://schemas.microsoft.com/office/drawing/2014/main" id="{12D16DD4-2365-B520-C652-F6618A221687}"/>
              </a:ext>
            </a:extLst>
          </p:cNvPr>
          <p:cNvSpPr/>
          <p:nvPr/>
        </p:nvSpPr>
        <p:spPr>
          <a:xfrm>
            <a:off x="9850818" y="4913400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0" name="Triangel">
            <a:extLst>
              <a:ext uri="{FF2B5EF4-FFF2-40B4-BE49-F238E27FC236}">
                <a16:creationId xmlns:a16="http://schemas.microsoft.com/office/drawing/2014/main" id="{8C78DFA2-04A1-27EF-8681-439318F5982A}"/>
              </a:ext>
            </a:extLst>
          </p:cNvPr>
          <p:cNvSpPr/>
          <p:nvPr/>
        </p:nvSpPr>
        <p:spPr>
          <a:xfrm>
            <a:off x="9803193" y="3932325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34056740-5081-D91A-26A2-5BDAF5B27C9C}"/>
              </a:ext>
            </a:extLst>
          </p:cNvPr>
          <p:cNvCxnSpPr>
            <a:cxnSpLocks/>
          </p:cNvCxnSpPr>
          <p:nvPr/>
        </p:nvCxnSpPr>
        <p:spPr>
          <a:xfrm>
            <a:off x="10458232" y="3847504"/>
            <a:ext cx="19050" cy="1524000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Cirkel">
            <a:extLst>
              <a:ext uri="{FF2B5EF4-FFF2-40B4-BE49-F238E27FC236}">
                <a16:creationId xmlns:a16="http://schemas.microsoft.com/office/drawing/2014/main" id="{201C05CB-DD8A-9DED-0E9C-A3F07BF8112E}"/>
              </a:ext>
            </a:extLst>
          </p:cNvPr>
          <p:cNvSpPr/>
          <p:nvPr/>
        </p:nvSpPr>
        <p:spPr>
          <a:xfrm>
            <a:off x="9999124" y="39356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3" name="Cirkel">
            <a:extLst>
              <a:ext uri="{FF2B5EF4-FFF2-40B4-BE49-F238E27FC236}">
                <a16:creationId xmlns:a16="http://schemas.microsoft.com/office/drawing/2014/main" id="{86D27D81-05CF-F64B-F91B-0CBBC708985F}"/>
              </a:ext>
            </a:extLst>
          </p:cNvPr>
          <p:cNvSpPr/>
          <p:nvPr/>
        </p:nvSpPr>
        <p:spPr>
          <a:xfrm>
            <a:off x="9627649" y="39166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4" name="Cirkel">
            <a:extLst>
              <a:ext uri="{FF2B5EF4-FFF2-40B4-BE49-F238E27FC236}">
                <a16:creationId xmlns:a16="http://schemas.microsoft.com/office/drawing/2014/main" id="{10298457-470D-6E53-57AC-D77C3844A0E0}"/>
              </a:ext>
            </a:extLst>
          </p:cNvPr>
          <p:cNvSpPr/>
          <p:nvPr/>
        </p:nvSpPr>
        <p:spPr>
          <a:xfrm>
            <a:off x="9503824" y="37832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5" name="Cirkel">
            <a:extLst>
              <a:ext uri="{FF2B5EF4-FFF2-40B4-BE49-F238E27FC236}">
                <a16:creationId xmlns:a16="http://schemas.microsoft.com/office/drawing/2014/main" id="{AE0169DF-7634-9876-CE3E-DBA47D335B6F}"/>
              </a:ext>
            </a:extLst>
          </p:cNvPr>
          <p:cNvSpPr/>
          <p:nvPr/>
        </p:nvSpPr>
        <p:spPr>
          <a:xfrm>
            <a:off x="10065799" y="4948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6" name="Cirkel">
            <a:extLst>
              <a:ext uri="{FF2B5EF4-FFF2-40B4-BE49-F238E27FC236}">
                <a16:creationId xmlns:a16="http://schemas.microsoft.com/office/drawing/2014/main" id="{730C9598-F56D-F6A6-1297-D66965C5DDDB}"/>
              </a:ext>
            </a:extLst>
          </p:cNvPr>
          <p:cNvSpPr/>
          <p:nvPr/>
        </p:nvSpPr>
        <p:spPr>
          <a:xfrm>
            <a:off x="9665749" y="49869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7" name="Cirkel">
            <a:extLst>
              <a:ext uri="{FF2B5EF4-FFF2-40B4-BE49-F238E27FC236}">
                <a16:creationId xmlns:a16="http://schemas.microsoft.com/office/drawing/2014/main" id="{39FE83AA-5920-512B-7ED6-3D5ACD809BAF}"/>
              </a:ext>
            </a:extLst>
          </p:cNvPr>
          <p:cNvSpPr/>
          <p:nvPr/>
        </p:nvSpPr>
        <p:spPr>
          <a:xfrm>
            <a:off x="9656224" y="48250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AAD3627-3AF5-969D-B9FB-D74CF5BAA6E9}"/>
              </a:ext>
            </a:extLst>
          </p:cNvPr>
          <p:cNvCxnSpPr>
            <a:cxnSpLocks/>
          </p:cNvCxnSpPr>
          <p:nvPr/>
        </p:nvCxnSpPr>
        <p:spPr>
          <a:xfrm flipV="1">
            <a:off x="10310812" y="4957763"/>
            <a:ext cx="1133475" cy="28575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C3AE179-C03E-A9C1-9122-604099DB49DC}"/>
              </a:ext>
            </a:extLst>
          </p:cNvPr>
          <p:cNvCxnSpPr>
            <a:cxnSpLocks/>
          </p:cNvCxnSpPr>
          <p:nvPr/>
        </p:nvCxnSpPr>
        <p:spPr>
          <a:xfrm flipV="1">
            <a:off x="10310812" y="3986213"/>
            <a:ext cx="1133475" cy="28575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00" name="Gruppera">
            <a:extLst>
              <a:ext uri="{FF2B5EF4-FFF2-40B4-BE49-F238E27FC236}">
                <a16:creationId xmlns:a16="http://schemas.microsoft.com/office/drawing/2014/main" id="{3FF1F329-71C6-25F9-7D9A-056FF141E1A8}"/>
              </a:ext>
            </a:extLst>
          </p:cNvPr>
          <p:cNvGrpSpPr/>
          <p:nvPr/>
        </p:nvGrpSpPr>
        <p:grpSpPr>
          <a:xfrm>
            <a:off x="10172864" y="3961801"/>
            <a:ext cx="105526" cy="105526"/>
            <a:chOff x="0" y="0"/>
            <a:chExt cx="211050" cy="211050"/>
          </a:xfrm>
        </p:grpSpPr>
        <p:sp>
          <p:nvSpPr>
            <p:cNvPr id="101" name="Oval">
              <a:extLst>
                <a:ext uri="{FF2B5EF4-FFF2-40B4-BE49-F238E27FC236}">
                  <a16:creationId xmlns:a16="http://schemas.microsoft.com/office/drawing/2014/main" id="{A327AFC6-2D1D-BE67-3923-1A22C78BD0D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2" name="Fotboll">
              <a:extLst>
                <a:ext uri="{FF2B5EF4-FFF2-40B4-BE49-F238E27FC236}">
                  <a16:creationId xmlns:a16="http://schemas.microsoft.com/office/drawing/2014/main" id="{4F91D4E1-43FA-7747-FA7A-00D9CAFF086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3" name="Gruppera">
            <a:extLst>
              <a:ext uri="{FF2B5EF4-FFF2-40B4-BE49-F238E27FC236}">
                <a16:creationId xmlns:a16="http://schemas.microsoft.com/office/drawing/2014/main" id="{50F1D89C-B290-9823-A670-2ACE23CEF1E8}"/>
              </a:ext>
            </a:extLst>
          </p:cNvPr>
          <p:cNvGrpSpPr/>
          <p:nvPr/>
        </p:nvGrpSpPr>
        <p:grpSpPr>
          <a:xfrm>
            <a:off x="10201439" y="4961926"/>
            <a:ext cx="105526" cy="105526"/>
            <a:chOff x="0" y="0"/>
            <a:chExt cx="211050" cy="211050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FBFF85BE-71E9-5716-7C95-97A26CD7CC2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5" name="Fotboll">
              <a:extLst>
                <a:ext uri="{FF2B5EF4-FFF2-40B4-BE49-F238E27FC236}">
                  <a16:creationId xmlns:a16="http://schemas.microsoft.com/office/drawing/2014/main" id="{431497D2-89AE-5798-3419-5CA6AA02A3F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ctr" defTabSz="41275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5" name="Cirkel">
            <a:extLst>
              <a:ext uri="{FF2B5EF4-FFF2-40B4-BE49-F238E27FC236}">
                <a16:creationId xmlns:a16="http://schemas.microsoft.com/office/drawing/2014/main" id="{9B03A53C-CEA6-87D0-58B1-13FA6B0CE5E3}"/>
              </a:ext>
            </a:extLst>
          </p:cNvPr>
          <p:cNvSpPr/>
          <p:nvPr/>
        </p:nvSpPr>
        <p:spPr>
          <a:xfrm>
            <a:off x="10693510" y="1741152"/>
            <a:ext cx="127001" cy="127161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6" name="Cirkel">
            <a:extLst>
              <a:ext uri="{FF2B5EF4-FFF2-40B4-BE49-F238E27FC236}">
                <a16:creationId xmlns:a16="http://schemas.microsoft.com/office/drawing/2014/main" id="{A4E965D5-E6C0-193F-E2AC-7E3C16DB0630}"/>
              </a:ext>
            </a:extLst>
          </p:cNvPr>
          <p:cNvSpPr/>
          <p:nvPr/>
        </p:nvSpPr>
        <p:spPr>
          <a:xfrm>
            <a:off x="9803193" y="1176537"/>
            <a:ext cx="127001" cy="127161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7" name="MV">
            <a:extLst>
              <a:ext uri="{FF2B5EF4-FFF2-40B4-BE49-F238E27FC236}">
                <a16:creationId xmlns:a16="http://schemas.microsoft.com/office/drawing/2014/main" id="{9506AFA3-645C-5E5F-0367-4A86026500AE}"/>
              </a:ext>
            </a:extLst>
          </p:cNvPr>
          <p:cNvSpPr txBox="1"/>
          <p:nvPr/>
        </p:nvSpPr>
        <p:spPr>
          <a:xfrm>
            <a:off x="10616258" y="1476922"/>
            <a:ext cx="261291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ctr" defTabSz="41076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TR</a:t>
            </a:r>
          </a:p>
        </p:txBody>
      </p:sp>
    </p:spTree>
    <p:extLst>
      <p:ext uri="{BB962C8B-B14F-4D97-AF65-F5344CB8AC3E}">
        <p14:creationId xmlns:p14="http://schemas.microsoft.com/office/powerpoint/2010/main" val="3910639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4662893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P2009-1"/>
          <p:cNvSpPr txBox="1"/>
          <p:nvPr/>
        </p:nvSpPr>
        <p:spPr>
          <a:xfrm>
            <a:off x="622765" y="162415"/>
            <a:ext cx="2986267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825500">
              <a:defRPr sz="33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7 till 8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år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 – SKYDDA BOLLEN</a:t>
            </a:r>
          </a:p>
        </p:txBody>
      </p:sp>
      <p:sp>
        <p:nvSpPr>
          <p:cNvPr id="130" name="17:00 FÖRBEREDELSETRÄNING…"/>
          <p:cNvSpPr txBox="1"/>
          <p:nvPr/>
        </p:nvSpPr>
        <p:spPr>
          <a:xfrm>
            <a:off x="445304" y="1852290"/>
            <a:ext cx="3824938" cy="427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19050" tIns="19050" rIns="19050" bIns="19050" anchor="t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16.55 Samla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barnen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Berätta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är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ska ha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idag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Fråga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hur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varandra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med det. Innan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visa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dagens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</a:t>
            </a: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</a:b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17:00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Uppvärming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Lek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sula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sidled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- 3-4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jagar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andra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*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ej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ställer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förbereder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koner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17.10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Fördela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gruppperna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sina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stationer. Kör 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minuter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station.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tillsammans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hela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träningen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När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kommer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ny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delar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lag. 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Bra om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delas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samma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T.ex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röd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8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behåller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tar av sig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1 – Match 3v3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anfall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målzonen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2 – Match 4v4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3 – Match 1v1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målvakter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av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försöker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förbi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mittlinjen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från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planhalva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4 -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–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Skydda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–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20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sekunder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poäng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omgångar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(20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sek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per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omgång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)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man par</a:t>
            </a: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Använd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hela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kroppen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för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skydda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(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kroppen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emellan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rumpan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flytta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usidan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(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motståndarna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peta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enkelt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)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Dela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planen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ytor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om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möjligt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uppmuntra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bollhållaren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försöka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kvar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samma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yta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springa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omkring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</p:txBody>
      </p:sp>
      <p:sp>
        <p:nvSpPr>
          <p:cNvPr id="132" name="SKEDE…"/>
          <p:cNvSpPr txBox="1"/>
          <p:nvPr/>
        </p:nvSpPr>
        <p:spPr>
          <a:xfrm>
            <a:off x="448366" y="742719"/>
            <a:ext cx="3452221" cy="93391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Skydda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 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kroppen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emellan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motståndaren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FOTBOLLSPSYKOLOGI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Se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trivs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Hur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jag min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lagkamrat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?</a:t>
            </a:r>
          </a:p>
        </p:txBody>
      </p:sp>
      <p:pic>
        <p:nvPicPr>
          <p:cNvPr id="135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8392524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2"/>
          <p:cNvSpPr txBox="1"/>
          <p:nvPr/>
        </p:nvSpPr>
        <p:spPr>
          <a:xfrm>
            <a:off x="4738278" y="3437275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2</a:t>
            </a:r>
          </a:p>
        </p:txBody>
      </p:sp>
      <p:sp>
        <p:nvSpPr>
          <p:cNvPr id="138" name="1"/>
          <p:cNvSpPr txBox="1"/>
          <p:nvPr/>
        </p:nvSpPr>
        <p:spPr>
          <a:xfrm>
            <a:off x="4738278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1</a:t>
            </a:r>
          </a:p>
        </p:txBody>
      </p:sp>
      <p:pic>
        <p:nvPicPr>
          <p:cNvPr id="139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10102881" y="2706183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0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335150" y="320608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10064781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Rektangel"/>
          <p:cNvSpPr/>
          <p:nvPr/>
        </p:nvSpPr>
        <p:spPr>
          <a:xfrm>
            <a:off x="9209829" y="642170"/>
            <a:ext cx="2138376" cy="218338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4" name="Rektangel"/>
          <p:cNvSpPr/>
          <p:nvPr/>
        </p:nvSpPr>
        <p:spPr>
          <a:xfrm rot="16200000" flipH="1">
            <a:off x="5585952" y="3303422"/>
            <a:ext cx="1890762" cy="209350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147" name="Gruppera"/>
          <p:cNvGrpSpPr/>
          <p:nvPr/>
        </p:nvGrpSpPr>
        <p:grpSpPr>
          <a:xfrm>
            <a:off x="8839364" y="4771426"/>
            <a:ext cx="105525" cy="105525"/>
            <a:chOff x="0" y="0"/>
            <a:chExt cx="211049" cy="211049"/>
          </a:xfrm>
        </p:grpSpPr>
        <p:sp>
          <p:nvSpPr>
            <p:cNvPr id="145" name="Oval"/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46" name="Fotboll"/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48" name="Cirkel"/>
          <p:cNvSpPr/>
          <p:nvPr/>
        </p:nvSpPr>
        <p:spPr>
          <a:xfrm>
            <a:off x="5761577" y="10400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9" name="Cirkel"/>
          <p:cNvSpPr/>
          <p:nvPr/>
        </p:nvSpPr>
        <p:spPr>
          <a:xfrm>
            <a:off x="5999702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5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Rektangel"/>
          <p:cNvSpPr/>
          <p:nvPr/>
        </p:nvSpPr>
        <p:spPr>
          <a:xfrm rot="16200000" flipH="1">
            <a:off x="5422487" y="692412"/>
            <a:ext cx="2243187" cy="211255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9" name="Cirkel"/>
          <p:cNvSpPr/>
          <p:nvPr/>
        </p:nvSpPr>
        <p:spPr>
          <a:xfrm>
            <a:off x="5946254" y="20211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0" name="Cirkel"/>
          <p:cNvSpPr/>
          <p:nvPr/>
        </p:nvSpPr>
        <p:spPr>
          <a:xfrm>
            <a:off x="6816731" y="11734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1" name="Cirkel"/>
          <p:cNvSpPr/>
          <p:nvPr/>
        </p:nvSpPr>
        <p:spPr>
          <a:xfrm>
            <a:off x="5884324" y="38309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2" name="Cirkel"/>
          <p:cNvSpPr/>
          <p:nvPr/>
        </p:nvSpPr>
        <p:spPr>
          <a:xfrm>
            <a:off x="6879704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3" name="Cirkel"/>
          <p:cNvSpPr/>
          <p:nvPr/>
        </p:nvSpPr>
        <p:spPr>
          <a:xfrm>
            <a:off x="6445256" y="2158047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5" name="3"/>
          <p:cNvSpPr txBox="1"/>
          <p:nvPr/>
        </p:nvSpPr>
        <p:spPr>
          <a:xfrm>
            <a:off x="8494691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3</a:t>
            </a:r>
          </a:p>
        </p:txBody>
      </p:sp>
      <p:pic>
        <p:nvPicPr>
          <p:cNvPr id="16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6357625" y="5230941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EA4E99-AF85-4FFD-AF51-874BA8BB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7" y="119063"/>
            <a:ext cx="485775" cy="485775"/>
          </a:xfrm>
          <a:prstGeom prst="rect">
            <a:avLst/>
          </a:prstGeom>
        </p:spPr>
      </p:pic>
      <p:sp>
        <p:nvSpPr>
          <p:cNvPr id="42" name="3">
            <a:extLst>
              <a:ext uri="{FF2B5EF4-FFF2-40B4-BE49-F238E27FC236}">
                <a16:creationId xmlns:a16="http://schemas.microsoft.com/office/drawing/2014/main" id="{E3DFD8A8-3782-1076-63B6-C3CA35F2B7D3}"/>
              </a:ext>
            </a:extLst>
          </p:cNvPr>
          <p:cNvSpPr txBox="1"/>
          <p:nvPr/>
        </p:nvSpPr>
        <p:spPr>
          <a:xfrm>
            <a:off x="8513740" y="344033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4</a:t>
            </a:r>
          </a:p>
        </p:txBody>
      </p:sp>
      <p:sp>
        <p:nvSpPr>
          <p:cNvPr id="43" name="MV">
            <a:extLst>
              <a:ext uri="{FF2B5EF4-FFF2-40B4-BE49-F238E27FC236}">
                <a16:creationId xmlns:a16="http://schemas.microsoft.com/office/drawing/2014/main" id="{3149052D-C695-2498-9A41-F508C3C33AB1}"/>
              </a:ext>
            </a:extLst>
          </p:cNvPr>
          <p:cNvSpPr txBox="1"/>
          <p:nvPr/>
        </p:nvSpPr>
        <p:spPr>
          <a:xfrm>
            <a:off x="4855421" y="155382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4" name="MV">
            <a:extLst>
              <a:ext uri="{FF2B5EF4-FFF2-40B4-BE49-F238E27FC236}">
                <a16:creationId xmlns:a16="http://schemas.microsoft.com/office/drawing/2014/main" id="{BD3BA731-47AD-E594-043A-541F99963DCB}"/>
              </a:ext>
            </a:extLst>
          </p:cNvPr>
          <p:cNvSpPr txBox="1"/>
          <p:nvPr/>
        </p:nvSpPr>
        <p:spPr>
          <a:xfrm>
            <a:off x="4855421" y="4135099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6A69673F-5959-4F59-7C40-B32909A23E11}"/>
              </a:ext>
            </a:extLst>
          </p:cNvPr>
          <p:cNvSpPr/>
          <p:nvPr/>
        </p:nvSpPr>
        <p:spPr>
          <a:xfrm>
            <a:off x="4979449" y="20246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7" name="Cirkel">
            <a:extLst>
              <a:ext uri="{FF2B5EF4-FFF2-40B4-BE49-F238E27FC236}">
                <a16:creationId xmlns:a16="http://schemas.microsoft.com/office/drawing/2014/main" id="{8F801A8E-BCF0-46AA-D503-53F244226F79}"/>
              </a:ext>
            </a:extLst>
          </p:cNvPr>
          <p:cNvSpPr/>
          <p:nvPr/>
        </p:nvSpPr>
        <p:spPr>
          <a:xfrm>
            <a:off x="4979449" y="12401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8" name="Cirkel">
            <a:extLst>
              <a:ext uri="{FF2B5EF4-FFF2-40B4-BE49-F238E27FC236}">
                <a16:creationId xmlns:a16="http://schemas.microsoft.com/office/drawing/2014/main" id="{44E4257D-9478-8294-7E9C-5E4D039414EF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446DCE5B-B43B-EE7E-A292-3B6BF2792F01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B09DBE09-E7C9-8CE5-B52F-C7D9D513FBC2}"/>
              </a:ext>
            </a:extLst>
          </p:cNvPr>
          <p:cNvSpPr/>
          <p:nvPr/>
        </p:nvSpPr>
        <p:spPr>
          <a:xfrm>
            <a:off x="6951124" y="38690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Cirkel">
            <a:extLst>
              <a:ext uri="{FF2B5EF4-FFF2-40B4-BE49-F238E27FC236}">
                <a16:creationId xmlns:a16="http://schemas.microsoft.com/office/drawing/2014/main" id="{9688DCDC-4966-287D-3172-CAB2173A1373}"/>
              </a:ext>
            </a:extLst>
          </p:cNvPr>
          <p:cNvSpPr/>
          <p:nvPr/>
        </p:nvSpPr>
        <p:spPr>
          <a:xfrm>
            <a:off x="6236749" y="4278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4" name="Cirkel">
            <a:extLst>
              <a:ext uri="{FF2B5EF4-FFF2-40B4-BE49-F238E27FC236}">
                <a16:creationId xmlns:a16="http://schemas.microsoft.com/office/drawing/2014/main" id="{6E39A610-9EFC-FFB1-1363-D153BF014BAC}"/>
              </a:ext>
            </a:extLst>
          </p:cNvPr>
          <p:cNvSpPr/>
          <p:nvPr/>
        </p:nvSpPr>
        <p:spPr>
          <a:xfrm>
            <a:off x="6484399" y="51107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5" name="Cirkel">
            <a:extLst>
              <a:ext uri="{FF2B5EF4-FFF2-40B4-BE49-F238E27FC236}">
                <a16:creationId xmlns:a16="http://schemas.microsoft.com/office/drawing/2014/main" id="{01578C25-8445-BE3D-206D-B044C1B30565}"/>
              </a:ext>
            </a:extLst>
          </p:cNvPr>
          <p:cNvSpPr/>
          <p:nvPr/>
        </p:nvSpPr>
        <p:spPr>
          <a:xfrm>
            <a:off x="5760499" y="46726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6" name="Cirkel">
            <a:extLst>
              <a:ext uri="{FF2B5EF4-FFF2-40B4-BE49-F238E27FC236}">
                <a16:creationId xmlns:a16="http://schemas.microsoft.com/office/drawing/2014/main" id="{B7AEE740-FB7B-0592-88E7-7DD4E09CF463}"/>
              </a:ext>
            </a:extLst>
          </p:cNvPr>
          <p:cNvSpPr/>
          <p:nvPr/>
        </p:nvSpPr>
        <p:spPr>
          <a:xfrm>
            <a:off x="7122574" y="44154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7" name="Cirkel">
            <a:extLst>
              <a:ext uri="{FF2B5EF4-FFF2-40B4-BE49-F238E27FC236}">
                <a16:creationId xmlns:a16="http://schemas.microsoft.com/office/drawing/2014/main" id="{A407DDD2-136A-3145-3FE5-AE29A735F00B}"/>
              </a:ext>
            </a:extLst>
          </p:cNvPr>
          <p:cNvSpPr/>
          <p:nvPr/>
        </p:nvSpPr>
        <p:spPr>
          <a:xfrm>
            <a:off x="6484399" y="41297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1BA62E30-B18E-2599-BFF4-D504D8A904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" name="Bild" descr="Bild">
            <a:extLst>
              <a:ext uri="{FF2B5EF4-FFF2-40B4-BE49-F238E27FC236}">
                <a16:creationId xmlns:a16="http://schemas.microsoft.com/office/drawing/2014/main" id="{5B948F47-AD84-433D-1186-B5AF95350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44520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65C380F-A648-6C16-A2A6-7CB793CD2C99}"/>
              </a:ext>
            </a:extLst>
          </p:cNvPr>
          <p:cNvCxnSpPr/>
          <p:nvPr/>
        </p:nvCxnSpPr>
        <p:spPr>
          <a:xfrm>
            <a:off x="5486400" y="10096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3BA9BAD-60E3-327A-1A4E-C27B272268BB}"/>
              </a:ext>
            </a:extLst>
          </p:cNvPr>
          <p:cNvCxnSpPr>
            <a:cxnSpLocks/>
          </p:cNvCxnSpPr>
          <p:nvPr/>
        </p:nvCxnSpPr>
        <p:spPr>
          <a:xfrm>
            <a:off x="5505450" y="24193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Cirkel">
            <a:extLst>
              <a:ext uri="{FF2B5EF4-FFF2-40B4-BE49-F238E27FC236}">
                <a16:creationId xmlns:a16="http://schemas.microsoft.com/office/drawing/2014/main" id="{DA636A49-2301-65AC-985A-055B35388871}"/>
              </a:ext>
            </a:extLst>
          </p:cNvPr>
          <p:cNvSpPr/>
          <p:nvPr/>
        </p:nvSpPr>
        <p:spPr>
          <a:xfrm>
            <a:off x="8890029" y="4851079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68" name="Gruppera">
            <a:extLst>
              <a:ext uri="{FF2B5EF4-FFF2-40B4-BE49-F238E27FC236}">
                <a16:creationId xmlns:a16="http://schemas.microsoft.com/office/drawing/2014/main" id="{6CAE4BAC-18D6-110F-B9AF-2FF43822BA5B}"/>
              </a:ext>
            </a:extLst>
          </p:cNvPr>
          <p:cNvGrpSpPr/>
          <p:nvPr/>
        </p:nvGrpSpPr>
        <p:grpSpPr>
          <a:xfrm>
            <a:off x="6772439" y="1513875"/>
            <a:ext cx="105526" cy="105526"/>
            <a:chOff x="0" y="0"/>
            <a:chExt cx="211050" cy="211050"/>
          </a:xfrm>
        </p:grpSpPr>
        <p:sp>
          <p:nvSpPr>
            <p:cNvPr id="69" name="Oval">
              <a:extLst>
                <a:ext uri="{FF2B5EF4-FFF2-40B4-BE49-F238E27FC236}">
                  <a16:creationId xmlns:a16="http://schemas.microsoft.com/office/drawing/2014/main" id="{97C2216B-CA09-27EA-B139-1F5A7DA7603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0" name="Fotboll">
              <a:extLst>
                <a:ext uri="{FF2B5EF4-FFF2-40B4-BE49-F238E27FC236}">
                  <a16:creationId xmlns:a16="http://schemas.microsoft.com/office/drawing/2014/main" id="{84F8E465-3F00-8146-13EE-AF9ABF4F96A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9B21B22-2F52-7A2E-C54E-23A33394C70B}"/>
              </a:ext>
            </a:extLst>
          </p:cNvPr>
          <p:cNvCxnSpPr>
            <a:cxnSpLocks/>
          </p:cNvCxnSpPr>
          <p:nvPr/>
        </p:nvCxnSpPr>
        <p:spPr>
          <a:xfrm flipH="1" flipV="1">
            <a:off x="5967412" y="757238"/>
            <a:ext cx="828675" cy="7429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2" name="MV">
            <a:extLst>
              <a:ext uri="{FF2B5EF4-FFF2-40B4-BE49-F238E27FC236}">
                <a16:creationId xmlns:a16="http://schemas.microsoft.com/office/drawing/2014/main" id="{3EAAD7B6-F664-B62D-77F4-8DDE052BD159}"/>
              </a:ext>
            </a:extLst>
          </p:cNvPr>
          <p:cNvSpPr txBox="1"/>
          <p:nvPr/>
        </p:nvSpPr>
        <p:spPr>
          <a:xfrm>
            <a:off x="8655896" y="153477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D05639A-B0EE-036E-BE31-43317A019B32}"/>
              </a:ext>
            </a:extLst>
          </p:cNvPr>
          <p:cNvCxnSpPr>
            <a:cxnSpLocks/>
          </p:cNvCxnSpPr>
          <p:nvPr/>
        </p:nvCxnSpPr>
        <p:spPr>
          <a:xfrm>
            <a:off x="9210675" y="1781175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6" name="Gruppera">
            <a:extLst>
              <a:ext uri="{FF2B5EF4-FFF2-40B4-BE49-F238E27FC236}">
                <a16:creationId xmlns:a16="http://schemas.microsoft.com/office/drawing/2014/main" id="{FF171529-73BE-5CDD-E157-E92FA9AB9FE4}"/>
              </a:ext>
            </a:extLst>
          </p:cNvPr>
          <p:cNvGrpSpPr/>
          <p:nvPr/>
        </p:nvGrpSpPr>
        <p:grpSpPr>
          <a:xfrm>
            <a:off x="8953664" y="1599601"/>
            <a:ext cx="105526" cy="105526"/>
            <a:chOff x="0" y="0"/>
            <a:chExt cx="211050" cy="211050"/>
          </a:xfrm>
        </p:grpSpPr>
        <p:sp>
          <p:nvSpPr>
            <p:cNvPr id="77" name="Oval">
              <a:extLst>
                <a:ext uri="{FF2B5EF4-FFF2-40B4-BE49-F238E27FC236}">
                  <a16:creationId xmlns:a16="http://schemas.microsoft.com/office/drawing/2014/main" id="{C5B0DAE8-8AE5-DCC4-1D47-6A87DF0235B7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8" name="Fotboll">
              <a:extLst>
                <a:ext uri="{FF2B5EF4-FFF2-40B4-BE49-F238E27FC236}">
                  <a16:creationId xmlns:a16="http://schemas.microsoft.com/office/drawing/2014/main" id="{701A9F37-4EB7-DBE7-5191-589D04A37C1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DEB6385-932D-151D-F3E8-B10845BEA838}"/>
              </a:ext>
            </a:extLst>
          </p:cNvPr>
          <p:cNvCxnSpPr>
            <a:cxnSpLocks/>
          </p:cNvCxnSpPr>
          <p:nvPr/>
        </p:nvCxnSpPr>
        <p:spPr>
          <a:xfrm flipV="1">
            <a:off x="9101137" y="728663"/>
            <a:ext cx="581025" cy="8953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0" name="Cirkel">
            <a:extLst>
              <a:ext uri="{FF2B5EF4-FFF2-40B4-BE49-F238E27FC236}">
                <a16:creationId xmlns:a16="http://schemas.microsoft.com/office/drawing/2014/main" id="{896E22E6-71B0-1F91-B241-187EAFA88210}"/>
              </a:ext>
            </a:extLst>
          </p:cNvPr>
          <p:cNvSpPr/>
          <p:nvPr/>
        </p:nvSpPr>
        <p:spPr>
          <a:xfrm>
            <a:off x="9599074" y="4530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1" name="Cirkel">
            <a:extLst>
              <a:ext uri="{FF2B5EF4-FFF2-40B4-BE49-F238E27FC236}">
                <a16:creationId xmlns:a16="http://schemas.microsoft.com/office/drawing/2014/main" id="{0BE28AB7-B994-56C9-C8E6-9C67AB05F1D9}"/>
              </a:ext>
            </a:extLst>
          </p:cNvPr>
          <p:cNvSpPr/>
          <p:nvPr/>
        </p:nvSpPr>
        <p:spPr>
          <a:xfrm>
            <a:off x="9427624" y="4244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2" name="Cirkel">
            <a:extLst>
              <a:ext uri="{FF2B5EF4-FFF2-40B4-BE49-F238E27FC236}">
                <a16:creationId xmlns:a16="http://schemas.microsoft.com/office/drawing/2014/main" id="{373AA600-277A-AEAB-0604-55A462402814}"/>
              </a:ext>
            </a:extLst>
          </p:cNvPr>
          <p:cNvSpPr/>
          <p:nvPr/>
        </p:nvSpPr>
        <p:spPr>
          <a:xfrm>
            <a:off x="9208549" y="376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3" name="Cirkel">
            <a:extLst>
              <a:ext uri="{FF2B5EF4-FFF2-40B4-BE49-F238E27FC236}">
                <a16:creationId xmlns:a16="http://schemas.microsoft.com/office/drawing/2014/main" id="{65C17C87-6836-8AE3-4C11-CDCBEA45EBB0}"/>
              </a:ext>
            </a:extLst>
          </p:cNvPr>
          <p:cNvSpPr/>
          <p:nvPr/>
        </p:nvSpPr>
        <p:spPr>
          <a:xfrm>
            <a:off x="8998999" y="3673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5" name="Cirkel">
            <a:extLst>
              <a:ext uri="{FF2B5EF4-FFF2-40B4-BE49-F238E27FC236}">
                <a16:creationId xmlns:a16="http://schemas.microsoft.com/office/drawing/2014/main" id="{06671501-611F-D003-0D99-7315CA2AFD16}"/>
              </a:ext>
            </a:extLst>
          </p:cNvPr>
          <p:cNvSpPr/>
          <p:nvPr/>
        </p:nvSpPr>
        <p:spPr>
          <a:xfrm>
            <a:off x="9999124" y="19735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6" name="Cirkel">
            <a:extLst>
              <a:ext uri="{FF2B5EF4-FFF2-40B4-BE49-F238E27FC236}">
                <a16:creationId xmlns:a16="http://schemas.microsoft.com/office/drawing/2014/main" id="{FCC10DDB-0373-307D-3EE3-FA1CD1405E68}"/>
              </a:ext>
            </a:extLst>
          </p:cNvPr>
          <p:cNvSpPr/>
          <p:nvPr/>
        </p:nvSpPr>
        <p:spPr>
          <a:xfrm>
            <a:off x="9846724" y="28688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7" name="Cirkel">
            <a:extLst>
              <a:ext uri="{FF2B5EF4-FFF2-40B4-BE49-F238E27FC236}">
                <a16:creationId xmlns:a16="http://schemas.microsoft.com/office/drawing/2014/main" id="{A741CB58-6DAF-CF5A-6BFA-8D360D3C1CF0}"/>
              </a:ext>
            </a:extLst>
          </p:cNvPr>
          <p:cNvSpPr/>
          <p:nvPr/>
        </p:nvSpPr>
        <p:spPr>
          <a:xfrm>
            <a:off x="9599074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8" name="Cirkel">
            <a:extLst>
              <a:ext uri="{FF2B5EF4-FFF2-40B4-BE49-F238E27FC236}">
                <a16:creationId xmlns:a16="http://schemas.microsoft.com/office/drawing/2014/main" id="{EBDC458D-F554-581A-EF23-B9CFAE7AB61C}"/>
              </a:ext>
            </a:extLst>
          </p:cNvPr>
          <p:cNvSpPr/>
          <p:nvPr/>
        </p:nvSpPr>
        <p:spPr>
          <a:xfrm>
            <a:off x="9303799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2" name="Cirkel">
            <a:extLst>
              <a:ext uri="{FF2B5EF4-FFF2-40B4-BE49-F238E27FC236}">
                <a16:creationId xmlns:a16="http://schemas.microsoft.com/office/drawing/2014/main" id="{201C05CB-DD8A-9DED-0E9C-A3F07BF8112E}"/>
              </a:ext>
            </a:extLst>
          </p:cNvPr>
          <p:cNvSpPr/>
          <p:nvPr/>
        </p:nvSpPr>
        <p:spPr>
          <a:xfrm>
            <a:off x="9999124" y="39356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3" name="Cirkel">
            <a:extLst>
              <a:ext uri="{FF2B5EF4-FFF2-40B4-BE49-F238E27FC236}">
                <a16:creationId xmlns:a16="http://schemas.microsoft.com/office/drawing/2014/main" id="{86D27D81-05CF-F64B-F91B-0CBBC708985F}"/>
              </a:ext>
            </a:extLst>
          </p:cNvPr>
          <p:cNvSpPr/>
          <p:nvPr/>
        </p:nvSpPr>
        <p:spPr>
          <a:xfrm>
            <a:off x="11414154" y="4066141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4" name="Cirkel">
            <a:extLst>
              <a:ext uri="{FF2B5EF4-FFF2-40B4-BE49-F238E27FC236}">
                <a16:creationId xmlns:a16="http://schemas.microsoft.com/office/drawing/2014/main" id="{10298457-470D-6E53-57AC-D77C3844A0E0}"/>
              </a:ext>
            </a:extLst>
          </p:cNvPr>
          <p:cNvSpPr/>
          <p:nvPr/>
        </p:nvSpPr>
        <p:spPr>
          <a:xfrm>
            <a:off x="8951403" y="4931047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5" name="Cirkel">
            <a:extLst>
              <a:ext uri="{FF2B5EF4-FFF2-40B4-BE49-F238E27FC236}">
                <a16:creationId xmlns:a16="http://schemas.microsoft.com/office/drawing/2014/main" id="{AE0169DF-7634-9876-CE3E-DBA47D335B6F}"/>
              </a:ext>
            </a:extLst>
          </p:cNvPr>
          <p:cNvSpPr/>
          <p:nvPr/>
        </p:nvSpPr>
        <p:spPr>
          <a:xfrm>
            <a:off x="10065799" y="4948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6" name="Cirkel">
            <a:extLst>
              <a:ext uri="{FF2B5EF4-FFF2-40B4-BE49-F238E27FC236}">
                <a16:creationId xmlns:a16="http://schemas.microsoft.com/office/drawing/2014/main" id="{730C9598-F56D-F6A6-1297-D66965C5DDDB}"/>
              </a:ext>
            </a:extLst>
          </p:cNvPr>
          <p:cNvSpPr/>
          <p:nvPr/>
        </p:nvSpPr>
        <p:spPr>
          <a:xfrm>
            <a:off x="9910224" y="403039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7" name="Cirkel">
            <a:extLst>
              <a:ext uri="{FF2B5EF4-FFF2-40B4-BE49-F238E27FC236}">
                <a16:creationId xmlns:a16="http://schemas.microsoft.com/office/drawing/2014/main" id="{39FE83AA-5920-512B-7ED6-3D5ACD809BAF}"/>
              </a:ext>
            </a:extLst>
          </p:cNvPr>
          <p:cNvSpPr/>
          <p:nvPr/>
        </p:nvSpPr>
        <p:spPr>
          <a:xfrm>
            <a:off x="11496203" y="425580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100" name="Gruppera">
            <a:extLst>
              <a:ext uri="{FF2B5EF4-FFF2-40B4-BE49-F238E27FC236}">
                <a16:creationId xmlns:a16="http://schemas.microsoft.com/office/drawing/2014/main" id="{3FF1F329-71C6-25F9-7D9A-056FF141E1A8}"/>
              </a:ext>
            </a:extLst>
          </p:cNvPr>
          <p:cNvGrpSpPr/>
          <p:nvPr/>
        </p:nvGrpSpPr>
        <p:grpSpPr>
          <a:xfrm>
            <a:off x="9823744" y="4135100"/>
            <a:ext cx="105526" cy="105526"/>
            <a:chOff x="0" y="0"/>
            <a:chExt cx="211050" cy="211050"/>
          </a:xfrm>
        </p:grpSpPr>
        <p:sp>
          <p:nvSpPr>
            <p:cNvPr id="101" name="Oval">
              <a:extLst>
                <a:ext uri="{FF2B5EF4-FFF2-40B4-BE49-F238E27FC236}">
                  <a16:creationId xmlns:a16="http://schemas.microsoft.com/office/drawing/2014/main" id="{A327AFC6-2D1D-BE67-3923-1A22C78BD0D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2" name="Fotboll">
              <a:extLst>
                <a:ext uri="{FF2B5EF4-FFF2-40B4-BE49-F238E27FC236}">
                  <a16:creationId xmlns:a16="http://schemas.microsoft.com/office/drawing/2014/main" id="{4F91D4E1-43FA-7747-FA7A-00D9CAFF086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3" name="Gruppera">
            <a:extLst>
              <a:ext uri="{FF2B5EF4-FFF2-40B4-BE49-F238E27FC236}">
                <a16:creationId xmlns:a16="http://schemas.microsoft.com/office/drawing/2014/main" id="{50F1D89C-B290-9823-A670-2ACE23CEF1E8}"/>
              </a:ext>
            </a:extLst>
          </p:cNvPr>
          <p:cNvGrpSpPr/>
          <p:nvPr/>
        </p:nvGrpSpPr>
        <p:grpSpPr>
          <a:xfrm>
            <a:off x="10201439" y="4961926"/>
            <a:ext cx="105526" cy="105526"/>
            <a:chOff x="0" y="0"/>
            <a:chExt cx="211050" cy="211050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FBFF85BE-71E9-5716-7C95-97A26CD7CC2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5" name="Fotboll">
              <a:extLst>
                <a:ext uri="{FF2B5EF4-FFF2-40B4-BE49-F238E27FC236}">
                  <a16:creationId xmlns:a16="http://schemas.microsoft.com/office/drawing/2014/main" id="{431497D2-89AE-5798-3419-5CA6AA02A3F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6" name="Gruppera">
            <a:extLst>
              <a:ext uri="{FF2B5EF4-FFF2-40B4-BE49-F238E27FC236}">
                <a16:creationId xmlns:a16="http://schemas.microsoft.com/office/drawing/2014/main" id="{178B36CD-0962-4480-ABE3-78BC154776ED}"/>
              </a:ext>
            </a:extLst>
          </p:cNvPr>
          <p:cNvGrpSpPr/>
          <p:nvPr/>
        </p:nvGrpSpPr>
        <p:grpSpPr>
          <a:xfrm>
            <a:off x="11541155" y="4029575"/>
            <a:ext cx="105526" cy="105526"/>
            <a:chOff x="0" y="0"/>
            <a:chExt cx="211050" cy="211050"/>
          </a:xfrm>
        </p:grpSpPr>
        <p:sp>
          <p:nvSpPr>
            <p:cNvPr id="107" name="Oval">
              <a:extLst>
                <a:ext uri="{FF2B5EF4-FFF2-40B4-BE49-F238E27FC236}">
                  <a16:creationId xmlns:a16="http://schemas.microsoft.com/office/drawing/2014/main" id="{33BA0A7C-0B34-4822-B0F0-881CD846347D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8" name="Fotboll">
              <a:extLst>
                <a:ext uri="{FF2B5EF4-FFF2-40B4-BE49-F238E27FC236}">
                  <a16:creationId xmlns:a16="http://schemas.microsoft.com/office/drawing/2014/main" id="{FBD91999-1920-4C35-A9C2-6F19147512A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sp>
        <p:nvSpPr>
          <p:cNvPr id="109" name="Cirkel">
            <a:extLst>
              <a:ext uri="{FF2B5EF4-FFF2-40B4-BE49-F238E27FC236}">
                <a16:creationId xmlns:a16="http://schemas.microsoft.com/office/drawing/2014/main" id="{CDF76544-F930-4C16-A998-68369FA2DA08}"/>
              </a:ext>
            </a:extLst>
          </p:cNvPr>
          <p:cNvSpPr/>
          <p:nvPr/>
        </p:nvSpPr>
        <p:spPr>
          <a:xfrm>
            <a:off x="10128709" y="4851080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04332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4662893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P2009-1"/>
          <p:cNvSpPr txBox="1"/>
          <p:nvPr/>
        </p:nvSpPr>
        <p:spPr>
          <a:xfrm>
            <a:off x="622765" y="162415"/>
            <a:ext cx="1863202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825500">
              <a:defRPr sz="33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7 till 8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år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 - SKOTT</a:t>
            </a:r>
          </a:p>
        </p:txBody>
      </p:sp>
      <p:sp>
        <p:nvSpPr>
          <p:cNvPr id="130" name="17:00 FÖRBEREDELSETRÄNING…"/>
          <p:cNvSpPr txBox="1"/>
          <p:nvPr/>
        </p:nvSpPr>
        <p:spPr>
          <a:xfrm>
            <a:off x="445304" y="1852290"/>
            <a:ext cx="3866868" cy="3762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19050" tIns="19050" rIns="19050" bIns="19050" anchor="t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16.55 Samla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barnen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Berätta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är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ska ha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idag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Fråga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hur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varandra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med det. Innan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visa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dagens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</a:t>
            </a: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</a:b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17:00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Uppvärming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Lek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sula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sidled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- 3-4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jagar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andra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*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ej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ställer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förbereder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koner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17.10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Fördela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gruppperna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sina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stationer. Kör 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minuter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station.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tillsammans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hela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träningen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När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kommer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ny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delar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lag. 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Bra om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delas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samma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T.ex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röd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8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behåller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tar av sig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1 – Match 3v3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anfall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målzonen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2 – Match 4v4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3 – Match 1v1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målvakter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av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försöker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förbi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mittlinjen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från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planhalva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4 -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-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Avslut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målstafett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tävla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om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många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möjligt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småmålen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45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sekunder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omgång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nudda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gånger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: 1)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peta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fram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2)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skjuta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innan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linjen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</p:txBody>
      </p:sp>
      <p:sp>
        <p:nvSpPr>
          <p:cNvPr id="132" name="SKEDE…"/>
          <p:cNvSpPr txBox="1"/>
          <p:nvPr/>
        </p:nvSpPr>
        <p:spPr>
          <a:xfrm>
            <a:off x="448366" y="742719"/>
            <a:ext cx="3452221" cy="93391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Skott 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stödjebenet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bakom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tårna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neråt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träffa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lite under mitten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bollen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FOTBOLLSPSYKOLOGI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Se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trivs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Hur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jag min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lagkamrat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?</a:t>
            </a:r>
          </a:p>
        </p:txBody>
      </p:sp>
      <p:pic>
        <p:nvPicPr>
          <p:cNvPr id="135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8392524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2"/>
          <p:cNvSpPr txBox="1"/>
          <p:nvPr/>
        </p:nvSpPr>
        <p:spPr>
          <a:xfrm>
            <a:off x="4738278" y="3437275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2</a:t>
            </a:r>
          </a:p>
        </p:txBody>
      </p:sp>
      <p:sp>
        <p:nvSpPr>
          <p:cNvPr id="138" name="1"/>
          <p:cNvSpPr txBox="1"/>
          <p:nvPr/>
        </p:nvSpPr>
        <p:spPr>
          <a:xfrm>
            <a:off x="4738278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1</a:t>
            </a:r>
          </a:p>
        </p:txBody>
      </p:sp>
      <p:pic>
        <p:nvPicPr>
          <p:cNvPr id="139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10102881" y="2706183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0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335150" y="320608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10064781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Rektangel"/>
          <p:cNvSpPr/>
          <p:nvPr/>
        </p:nvSpPr>
        <p:spPr>
          <a:xfrm>
            <a:off x="9209829" y="642170"/>
            <a:ext cx="2138376" cy="218338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4" name="Rektangel"/>
          <p:cNvSpPr/>
          <p:nvPr/>
        </p:nvSpPr>
        <p:spPr>
          <a:xfrm rot="16200000" flipH="1">
            <a:off x="5585952" y="3303422"/>
            <a:ext cx="1890762" cy="209350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8" name="Cirkel"/>
          <p:cNvSpPr/>
          <p:nvPr/>
        </p:nvSpPr>
        <p:spPr>
          <a:xfrm>
            <a:off x="5761577" y="10400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9" name="Cirkel"/>
          <p:cNvSpPr/>
          <p:nvPr/>
        </p:nvSpPr>
        <p:spPr>
          <a:xfrm>
            <a:off x="5999702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5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Rektangel"/>
          <p:cNvSpPr/>
          <p:nvPr/>
        </p:nvSpPr>
        <p:spPr>
          <a:xfrm rot="16200000" flipH="1">
            <a:off x="5422487" y="692412"/>
            <a:ext cx="2243187" cy="211255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9" name="Cirkel"/>
          <p:cNvSpPr/>
          <p:nvPr/>
        </p:nvSpPr>
        <p:spPr>
          <a:xfrm>
            <a:off x="5946254" y="20211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0" name="Cirkel"/>
          <p:cNvSpPr/>
          <p:nvPr/>
        </p:nvSpPr>
        <p:spPr>
          <a:xfrm>
            <a:off x="6816731" y="11734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1" name="Cirkel"/>
          <p:cNvSpPr/>
          <p:nvPr/>
        </p:nvSpPr>
        <p:spPr>
          <a:xfrm>
            <a:off x="5884324" y="38309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2" name="Cirkel"/>
          <p:cNvSpPr/>
          <p:nvPr/>
        </p:nvSpPr>
        <p:spPr>
          <a:xfrm>
            <a:off x="6879704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3" name="Cirkel"/>
          <p:cNvSpPr/>
          <p:nvPr/>
        </p:nvSpPr>
        <p:spPr>
          <a:xfrm>
            <a:off x="6445256" y="2158047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5" name="3"/>
          <p:cNvSpPr txBox="1"/>
          <p:nvPr/>
        </p:nvSpPr>
        <p:spPr>
          <a:xfrm>
            <a:off x="8494691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3</a:t>
            </a:r>
          </a:p>
        </p:txBody>
      </p:sp>
      <p:pic>
        <p:nvPicPr>
          <p:cNvPr id="16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6357625" y="5230941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EA4E99-AF85-4FFD-AF51-874BA8BB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7" y="119063"/>
            <a:ext cx="485775" cy="485775"/>
          </a:xfrm>
          <a:prstGeom prst="rect">
            <a:avLst/>
          </a:prstGeom>
        </p:spPr>
      </p:pic>
      <p:sp>
        <p:nvSpPr>
          <p:cNvPr id="42" name="3">
            <a:extLst>
              <a:ext uri="{FF2B5EF4-FFF2-40B4-BE49-F238E27FC236}">
                <a16:creationId xmlns:a16="http://schemas.microsoft.com/office/drawing/2014/main" id="{E3DFD8A8-3782-1076-63B6-C3CA35F2B7D3}"/>
              </a:ext>
            </a:extLst>
          </p:cNvPr>
          <p:cNvSpPr txBox="1"/>
          <p:nvPr/>
        </p:nvSpPr>
        <p:spPr>
          <a:xfrm>
            <a:off x="8513740" y="344033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4</a:t>
            </a:r>
          </a:p>
        </p:txBody>
      </p:sp>
      <p:sp>
        <p:nvSpPr>
          <p:cNvPr id="43" name="MV">
            <a:extLst>
              <a:ext uri="{FF2B5EF4-FFF2-40B4-BE49-F238E27FC236}">
                <a16:creationId xmlns:a16="http://schemas.microsoft.com/office/drawing/2014/main" id="{3149052D-C695-2498-9A41-F508C3C33AB1}"/>
              </a:ext>
            </a:extLst>
          </p:cNvPr>
          <p:cNvSpPr txBox="1"/>
          <p:nvPr/>
        </p:nvSpPr>
        <p:spPr>
          <a:xfrm>
            <a:off x="4855421" y="155382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4" name="MV">
            <a:extLst>
              <a:ext uri="{FF2B5EF4-FFF2-40B4-BE49-F238E27FC236}">
                <a16:creationId xmlns:a16="http://schemas.microsoft.com/office/drawing/2014/main" id="{BD3BA731-47AD-E594-043A-541F99963DCB}"/>
              </a:ext>
            </a:extLst>
          </p:cNvPr>
          <p:cNvSpPr txBox="1"/>
          <p:nvPr/>
        </p:nvSpPr>
        <p:spPr>
          <a:xfrm>
            <a:off x="4855421" y="4135099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6A69673F-5959-4F59-7C40-B32909A23E11}"/>
              </a:ext>
            </a:extLst>
          </p:cNvPr>
          <p:cNvSpPr/>
          <p:nvPr/>
        </p:nvSpPr>
        <p:spPr>
          <a:xfrm>
            <a:off x="4979449" y="20246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7" name="Cirkel">
            <a:extLst>
              <a:ext uri="{FF2B5EF4-FFF2-40B4-BE49-F238E27FC236}">
                <a16:creationId xmlns:a16="http://schemas.microsoft.com/office/drawing/2014/main" id="{8F801A8E-BCF0-46AA-D503-53F244226F79}"/>
              </a:ext>
            </a:extLst>
          </p:cNvPr>
          <p:cNvSpPr/>
          <p:nvPr/>
        </p:nvSpPr>
        <p:spPr>
          <a:xfrm>
            <a:off x="4979449" y="12401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8" name="Cirkel">
            <a:extLst>
              <a:ext uri="{FF2B5EF4-FFF2-40B4-BE49-F238E27FC236}">
                <a16:creationId xmlns:a16="http://schemas.microsoft.com/office/drawing/2014/main" id="{44E4257D-9478-8294-7E9C-5E4D039414EF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446DCE5B-B43B-EE7E-A292-3B6BF2792F01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B09DBE09-E7C9-8CE5-B52F-C7D9D513FBC2}"/>
              </a:ext>
            </a:extLst>
          </p:cNvPr>
          <p:cNvSpPr/>
          <p:nvPr/>
        </p:nvSpPr>
        <p:spPr>
          <a:xfrm>
            <a:off x="6951124" y="38690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Cirkel">
            <a:extLst>
              <a:ext uri="{FF2B5EF4-FFF2-40B4-BE49-F238E27FC236}">
                <a16:creationId xmlns:a16="http://schemas.microsoft.com/office/drawing/2014/main" id="{9688DCDC-4966-287D-3172-CAB2173A1373}"/>
              </a:ext>
            </a:extLst>
          </p:cNvPr>
          <p:cNvSpPr/>
          <p:nvPr/>
        </p:nvSpPr>
        <p:spPr>
          <a:xfrm>
            <a:off x="6236749" y="4278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4" name="Cirkel">
            <a:extLst>
              <a:ext uri="{FF2B5EF4-FFF2-40B4-BE49-F238E27FC236}">
                <a16:creationId xmlns:a16="http://schemas.microsoft.com/office/drawing/2014/main" id="{6E39A610-9EFC-FFB1-1363-D153BF014BAC}"/>
              </a:ext>
            </a:extLst>
          </p:cNvPr>
          <p:cNvSpPr/>
          <p:nvPr/>
        </p:nvSpPr>
        <p:spPr>
          <a:xfrm>
            <a:off x="6484399" y="51107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5" name="Cirkel">
            <a:extLst>
              <a:ext uri="{FF2B5EF4-FFF2-40B4-BE49-F238E27FC236}">
                <a16:creationId xmlns:a16="http://schemas.microsoft.com/office/drawing/2014/main" id="{01578C25-8445-BE3D-206D-B044C1B30565}"/>
              </a:ext>
            </a:extLst>
          </p:cNvPr>
          <p:cNvSpPr/>
          <p:nvPr/>
        </p:nvSpPr>
        <p:spPr>
          <a:xfrm>
            <a:off x="5760499" y="46726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6" name="Cirkel">
            <a:extLst>
              <a:ext uri="{FF2B5EF4-FFF2-40B4-BE49-F238E27FC236}">
                <a16:creationId xmlns:a16="http://schemas.microsoft.com/office/drawing/2014/main" id="{B7AEE740-FB7B-0592-88E7-7DD4E09CF463}"/>
              </a:ext>
            </a:extLst>
          </p:cNvPr>
          <p:cNvSpPr/>
          <p:nvPr/>
        </p:nvSpPr>
        <p:spPr>
          <a:xfrm>
            <a:off x="7122574" y="44154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7" name="Cirkel">
            <a:extLst>
              <a:ext uri="{FF2B5EF4-FFF2-40B4-BE49-F238E27FC236}">
                <a16:creationId xmlns:a16="http://schemas.microsoft.com/office/drawing/2014/main" id="{A407DDD2-136A-3145-3FE5-AE29A735F00B}"/>
              </a:ext>
            </a:extLst>
          </p:cNvPr>
          <p:cNvSpPr/>
          <p:nvPr/>
        </p:nvSpPr>
        <p:spPr>
          <a:xfrm>
            <a:off x="6484399" y="41297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1BA62E30-B18E-2599-BFF4-D504D8A904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" name="Bild" descr="Bild">
            <a:extLst>
              <a:ext uri="{FF2B5EF4-FFF2-40B4-BE49-F238E27FC236}">
                <a16:creationId xmlns:a16="http://schemas.microsoft.com/office/drawing/2014/main" id="{5B948F47-AD84-433D-1186-B5AF95350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44520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65C380F-A648-6C16-A2A6-7CB793CD2C99}"/>
              </a:ext>
            </a:extLst>
          </p:cNvPr>
          <p:cNvCxnSpPr/>
          <p:nvPr/>
        </p:nvCxnSpPr>
        <p:spPr>
          <a:xfrm>
            <a:off x="5486400" y="10096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3BA9BAD-60E3-327A-1A4E-C27B272268BB}"/>
              </a:ext>
            </a:extLst>
          </p:cNvPr>
          <p:cNvCxnSpPr>
            <a:cxnSpLocks/>
          </p:cNvCxnSpPr>
          <p:nvPr/>
        </p:nvCxnSpPr>
        <p:spPr>
          <a:xfrm>
            <a:off x="5505450" y="24193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Gruppera">
            <a:extLst>
              <a:ext uri="{FF2B5EF4-FFF2-40B4-BE49-F238E27FC236}">
                <a16:creationId xmlns:a16="http://schemas.microsoft.com/office/drawing/2014/main" id="{6CAE4BAC-18D6-110F-B9AF-2FF43822BA5B}"/>
              </a:ext>
            </a:extLst>
          </p:cNvPr>
          <p:cNvGrpSpPr/>
          <p:nvPr/>
        </p:nvGrpSpPr>
        <p:grpSpPr>
          <a:xfrm>
            <a:off x="6772439" y="1513875"/>
            <a:ext cx="105526" cy="105526"/>
            <a:chOff x="0" y="0"/>
            <a:chExt cx="211050" cy="211050"/>
          </a:xfrm>
        </p:grpSpPr>
        <p:sp>
          <p:nvSpPr>
            <p:cNvPr id="69" name="Oval">
              <a:extLst>
                <a:ext uri="{FF2B5EF4-FFF2-40B4-BE49-F238E27FC236}">
                  <a16:creationId xmlns:a16="http://schemas.microsoft.com/office/drawing/2014/main" id="{97C2216B-CA09-27EA-B139-1F5A7DA7603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0" name="Fotboll">
              <a:extLst>
                <a:ext uri="{FF2B5EF4-FFF2-40B4-BE49-F238E27FC236}">
                  <a16:creationId xmlns:a16="http://schemas.microsoft.com/office/drawing/2014/main" id="{84F8E465-3F00-8146-13EE-AF9ABF4F96A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9B21B22-2F52-7A2E-C54E-23A33394C70B}"/>
              </a:ext>
            </a:extLst>
          </p:cNvPr>
          <p:cNvCxnSpPr>
            <a:cxnSpLocks/>
          </p:cNvCxnSpPr>
          <p:nvPr/>
        </p:nvCxnSpPr>
        <p:spPr>
          <a:xfrm flipH="1" flipV="1">
            <a:off x="5967412" y="757238"/>
            <a:ext cx="828675" cy="7429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2" name="MV">
            <a:extLst>
              <a:ext uri="{FF2B5EF4-FFF2-40B4-BE49-F238E27FC236}">
                <a16:creationId xmlns:a16="http://schemas.microsoft.com/office/drawing/2014/main" id="{3EAAD7B6-F664-B62D-77F4-8DDE052BD159}"/>
              </a:ext>
            </a:extLst>
          </p:cNvPr>
          <p:cNvSpPr txBox="1"/>
          <p:nvPr/>
        </p:nvSpPr>
        <p:spPr>
          <a:xfrm>
            <a:off x="8655896" y="153477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pic>
        <p:nvPicPr>
          <p:cNvPr id="73" name="Bild" descr="Bild">
            <a:extLst>
              <a:ext uri="{FF2B5EF4-FFF2-40B4-BE49-F238E27FC236}">
                <a16:creationId xmlns:a16="http://schemas.microsoft.com/office/drawing/2014/main" id="{85D40D16-1E04-AF75-A903-F8F7D131BA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67800" y="39218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74" name="Bild" descr="Bild">
            <a:extLst>
              <a:ext uri="{FF2B5EF4-FFF2-40B4-BE49-F238E27FC236}">
                <a16:creationId xmlns:a16="http://schemas.microsoft.com/office/drawing/2014/main" id="{51D30D6B-512B-FBEE-841D-6E41C5FD20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5400000">
            <a:off x="11567800" y="480765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D05639A-B0EE-036E-BE31-43317A019B32}"/>
              </a:ext>
            </a:extLst>
          </p:cNvPr>
          <p:cNvCxnSpPr>
            <a:cxnSpLocks/>
          </p:cNvCxnSpPr>
          <p:nvPr/>
        </p:nvCxnSpPr>
        <p:spPr>
          <a:xfrm>
            <a:off x="9210675" y="1781175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6" name="Gruppera">
            <a:extLst>
              <a:ext uri="{FF2B5EF4-FFF2-40B4-BE49-F238E27FC236}">
                <a16:creationId xmlns:a16="http://schemas.microsoft.com/office/drawing/2014/main" id="{FF171529-73BE-5CDD-E157-E92FA9AB9FE4}"/>
              </a:ext>
            </a:extLst>
          </p:cNvPr>
          <p:cNvGrpSpPr/>
          <p:nvPr/>
        </p:nvGrpSpPr>
        <p:grpSpPr>
          <a:xfrm>
            <a:off x="8953664" y="1599601"/>
            <a:ext cx="105526" cy="105526"/>
            <a:chOff x="0" y="0"/>
            <a:chExt cx="211050" cy="211050"/>
          </a:xfrm>
        </p:grpSpPr>
        <p:sp>
          <p:nvSpPr>
            <p:cNvPr id="77" name="Oval">
              <a:extLst>
                <a:ext uri="{FF2B5EF4-FFF2-40B4-BE49-F238E27FC236}">
                  <a16:creationId xmlns:a16="http://schemas.microsoft.com/office/drawing/2014/main" id="{C5B0DAE8-8AE5-DCC4-1D47-6A87DF0235B7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8" name="Fotboll">
              <a:extLst>
                <a:ext uri="{FF2B5EF4-FFF2-40B4-BE49-F238E27FC236}">
                  <a16:creationId xmlns:a16="http://schemas.microsoft.com/office/drawing/2014/main" id="{701A9F37-4EB7-DBE7-5191-589D04A37C1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DEB6385-932D-151D-F3E8-B10845BEA838}"/>
              </a:ext>
            </a:extLst>
          </p:cNvPr>
          <p:cNvCxnSpPr>
            <a:cxnSpLocks/>
          </p:cNvCxnSpPr>
          <p:nvPr/>
        </p:nvCxnSpPr>
        <p:spPr>
          <a:xfrm flipV="1">
            <a:off x="9101137" y="728663"/>
            <a:ext cx="581025" cy="8953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0" name="Cirkel">
            <a:extLst>
              <a:ext uri="{FF2B5EF4-FFF2-40B4-BE49-F238E27FC236}">
                <a16:creationId xmlns:a16="http://schemas.microsoft.com/office/drawing/2014/main" id="{896E22E6-71B0-1F91-B241-187EAFA88210}"/>
              </a:ext>
            </a:extLst>
          </p:cNvPr>
          <p:cNvSpPr/>
          <p:nvPr/>
        </p:nvSpPr>
        <p:spPr>
          <a:xfrm>
            <a:off x="9599074" y="4530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1" name="Cirkel">
            <a:extLst>
              <a:ext uri="{FF2B5EF4-FFF2-40B4-BE49-F238E27FC236}">
                <a16:creationId xmlns:a16="http://schemas.microsoft.com/office/drawing/2014/main" id="{0BE28AB7-B994-56C9-C8E6-9C67AB05F1D9}"/>
              </a:ext>
            </a:extLst>
          </p:cNvPr>
          <p:cNvSpPr/>
          <p:nvPr/>
        </p:nvSpPr>
        <p:spPr>
          <a:xfrm>
            <a:off x="9427624" y="4244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2" name="Cirkel">
            <a:extLst>
              <a:ext uri="{FF2B5EF4-FFF2-40B4-BE49-F238E27FC236}">
                <a16:creationId xmlns:a16="http://schemas.microsoft.com/office/drawing/2014/main" id="{373AA600-277A-AEAB-0604-55A462402814}"/>
              </a:ext>
            </a:extLst>
          </p:cNvPr>
          <p:cNvSpPr/>
          <p:nvPr/>
        </p:nvSpPr>
        <p:spPr>
          <a:xfrm>
            <a:off x="9208549" y="376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3" name="Cirkel">
            <a:extLst>
              <a:ext uri="{FF2B5EF4-FFF2-40B4-BE49-F238E27FC236}">
                <a16:creationId xmlns:a16="http://schemas.microsoft.com/office/drawing/2014/main" id="{65C17C87-6836-8AE3-4C11-CDCBEA45EBB0}"/>
              </a:ext>
            </a:extLst>
          </p:cNvPr>
          <p:cNvSpPr/>
          <p:nvPr/>
        </p:nvSpPr>
        <p:spPr>
          <a:xfrm>
            <a:off x="8998999" y="3673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5" name="Cirkel">
            <a:extLst>
              <a:ext uri="{FF2B5EF4-FFF2-40B4-BE49-F238E27FC236}">
                <a16:creationId xmlns:a16="http://schemas.microsoft.com/office/drawing/2014/main" id="{06671501-611F-D003-0D99-7315CA2AFD16}"/>
              </a:ext>
            </a:extLst>
          </p:cNvPr>
          <p:cNvSpPr/>
          <p:nvPr/>
        </p:nvSpPr>
        <p:spPr>
          <a:xfrm>
            <a:off x="9999124" y="19735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6" name="Cirkel">
            <a:extLst>
              <a:ext uri="{FF2B5EF4-FFF2-40B4-BE49-F238E27FC236}">
                <a16:creationId xmlns:a16="http://schemas.microsoft.com/office/drawing/2014/main" id="{FCC10DDB-0373-307D-3EE3-FA1CD1405E68}"/>
              </a:ext>
            </a:extLst>
          </p:cNvPr>
          <p:cNvSpPr/>
          <p:nvPr/>
        </p:nvSpPr>
        <p:spPr>
          <a:xfrm>
            <a:off x="9846724" y="28688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7" name="Cirkel">
            <a:extLst>
              <a:ext uri="{FF2B5EF4-FFF2-40B4-BE49-F238E27FC236}">
                <a16:creationId xmlns:a16="http://schemas.microsoft.com/office/drawing/2014/main" id="{A741CB58-6DAF-CF5A-6BFA-8D360D3C1CF0}"/>
              </a:ext>
            </a:extLst>
          </p:cNvPr>
          <p:cNvSpPr/>
          <p:nvPr/>
        </p:nvSpPr>
        <p:spPr>
          <a:xfrm>
            <a:off x="9599074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8" name="Cirkel">
            <a:extLst>
              <a:ext uri="{FF2B5EF4-FFF2-40B4-BE49-F238E27FC236}">
                <a16:creationId xmlns:a16="http://schemas.microsoft.com/office/drawing/2014/main" id="{EBDC458D-F554-581A-EF23-B9CFAE7AB61C}"/>
              </a:ext>
            </a:extLst>
          </p:cNvPr>
          <p:cNvSpPr/>
          <p:nvPr/>
        </p:nvSpPr>
        <p:spPr>
          <a:xfrm>
            <a:off x="9303799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9" name="Triangel">
            <a:extLst>
              <a:ext uri="{FF2B5EF4-FFF2-40B4-BE49-F238E27FC236}">
                <a16:creationId xmlns:a16="http://schemas.microsoft.com/office/drawing/2014/main" id="{12D16DD4-2365-B520-C652-F6618A221687}"/>
              </a:ext>
            </a:extLst>
          </p:cNvPr>
          <p:cNvSpPr/>
          <p:nvPr/>
        </p:nvSpPr>
        <p:spPr>
          <a:xfrm>
            <a:off x="9850818" y="4913400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0" name="Triangel">
            <a:extLst>
              <a:ext uri="{FF2B5EF4-FFF2-40B4-BE49-F238E27FC236}">
                <a16:creationId xmlns:a16="http://schemas.microsoft.com/office/drawing/2014/main" id="{8C78DFA2-04A1-27EF-8681-439318F5982A}"/>
              </a:ext>
            </a:extLst>
          </p:cNvPr>
          <p:cNvSpPr/>
          <p:nvPr/>
        </p:nvSpPr>
        <p:spPr>
          <a:xfrm>
            <a:off x="9803193" y="3932325"/>
            <a:ext cx="95251" cy="95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solidFill>
              <a:srgbClr val="000000"/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34056740-5081-D91A-26A2-5BDAF5B27C9C}"/>
              </a:ext>
            </a:extLst>
          </p:cNvPr>
          <p:cNvCxnSpPr>
            <a:cxnSpLocks/>
          </p:cNvCxnSpPr>
          <p:nvPr/>
        </p:nvCxnSpPr>
        <p:spPr>
          <a:xfrm>
            <a:off x="10458232" y="3847504"/>
            <a:ext cx="19050" cy="1524000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Cirkel">
            <a:extLst>
              <a:ext uri="{FF2B5EF4-FFF2-40B4-BE49-F238E27FC236}">
                <a16:creationId xmlns:a16="http://schemas.microsoft.com/office/drawing/2014/main" id="{201C05CB-DD8A-9DED-0E9C-A3F07BF8112E}"/>
              </a:ext>
            </a:extLst>
          </p:cNvPr>
          <p:cNvSpPr/>
          <p:nvPr/>
        </p:nvSpPr>
        <p:spPr>
          <a:xfrm>
            <a:off x="9999124" y="39356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3" name="Cirkel">
            <a:extLst>
              <a:ext uri="{FF2B5EF4-FFF2-40B4-BE49-F238E27FC236}">
                <a16:creationId xmlns:a16="http://schemas.microsoft.com/office/drawing/2014/main" id="{86D27D81-05CF-F64B-F91B-0CBBC708985F}"/>
              </a:ext>
            </a:extLst>
          </p:cNvPr>
          <p:cNvSpPr/>
          <p:nvPr/>
        </p:nvSpPr>
        <p:spPr>
          <a:xfrm>
            <a:off x="9627649" y="39166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4" name="Cirkel">
            <a:extLst>
              <a:ext uri="{FF2B5EF4-FFF2-40B4-BE49-F238E27FC236}">
                <a16:creationId xmlns:a16="http://schemas.microsoft.com/office/drawing/2014/main" id="{10298457-470D-6E53-57AC-D77C3844A0E0}"/>
              </a:ext>
            </a:extLst>
          </p:cNvPr>
          <p:cNvSpPr/>
          <p:nvPr/>
        </p:nvSpPr>
        <p:spPr>
          <a:xfrm>
            <a:off x="9503824" y="37832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5" name="Cirkel">
            <a:extLst>
              <a:ext uri="{FF2B5EF4-FFF2-40B4-BE49-F238E27FC236}">
                <a16:creationId xmlns:a16="http://schemas.microsoft.com/office/drawing/2014/main" id="{AE0169DF-7634-9876-CE3E-DBA47D335B6F}"/>
              </a:ext>
            </a:extLst>
          </p:cNvPr>
          <p:cNvSpPr/>
          <p:nvPr/>
        </p:nvSpPr>
        <p:spPr>
          <a:xfrm>
            <a:off x="10065799" y="4948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6" name="Cirkel">
            <a:extLst>
              <a:ext uri="{FF2B5EF4-FFF2-40B4-BE49-F238E27FC236}">
                <a16:creationId xmlns:a16="http://schemas.microsoft.com/office/drawing/2014/main" id="{730C9598-F56D-F6A6-1297-D66965C5DDDB}"/>
              </a:ext>
            </a:extLst>
          </p:cNvPr>
          <p:cNvSpPr/>
          <p:nvPr/>
        </p:nvSpPr>
        <p:spPr>
          <a:xfrm>
            <a:off x="9665749" y="49869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7" name="Cirkel">
            <a:extLst>
              <a:ext uri="{FF2B5EF4-FFF2-40B4-BE49-F238E27FC236}">
                <a16:creationId xmlns:a16="http://schemas.microsoft.com/office/drawing/2014/main" id="{39FE83AA-5920-512B-7ED6-3D5ACD809BAF}"/>
              </a:ext>
            </a:extLst>
          </p:cNvPr>
          <p:cNvSpPr/>
          <p:nvPr/>
        </p:nvSpPr>
        <p:spPr>
          <a:xfrm>
            <a:off x="9656224" y="48250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DAAD3627-3AF5-969D-B9FB-D74CF5BAA6E9}"/>
              </a:ext>
            </a:extLst>
          </p:cNvPr>
          <p:cNvCxnSpPr>
            <a:cxnSpLocks/>
          </p:cNvCxnSpPr>
          <p:nvPr/>
        </p:nvCxnSpPr>
        <p:spPr>
          <a:xfrm flipV="1">
            <a:off x="10310812" y="4957763"/>
            <a:ext cx="1133475" cy="28575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9C3AE179-C03E-A9C1-9122-604099DB49DC}"/>
              </a:ext>
            </a:extLst>
          </p:cNvPr>
          <p:cNvCxnSpPr>
            <a:cxnSpLocks/>
          </p:cNvCxnSpPr>
          <p:nvPr/>
        </p:nvCxnSpPr>
        <p:spPr>
          <a:xfrm flipV="1">
            <a:off x="10310812" y="3986213"/>
            <a:ext cx="1133475" cy="28575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00" name="Gruppera">
            <a:extLst>
              <a:ext uri="{FF2B5EF4-FFF2-40B4-BE49-F238E27FC236}">
                <a16:creationId xmlns:a16="http://schemas.microsoft.com/office/drawing/2014/main" id="{3FF1F329-71C6-25F9-7D9A-056FF141E1A8}"/>
              </a:ext>
            </a:extLst>
          </p:cNvPr>
          <p:cNvGrpSpPr/>
          <p:nvPr/>
        </p:nvGrpSpPr>
        <p:grpSpPr>
          <a:xfrm>
            <a:off x="10172864" y="3961801"/>
            <a:ext cx="105526" cy="105526"/>
            <a:chOff x="0" y="0"/>
            <a:chExt cx="211050" cy="211050"/>
          </a:xfrm>
        </p:grpSpPr>
        <p:sp>
          <p:nvSpPr>
            <p:cNvPr id="101" name="Oval">
              <a:extLst>
                <a:ext uri="{FF2B5EF4-FFF2-40B4-BE49-F238E27FC236}">
                  <a16:creationId xmlns:a16="http://schemas.microsoft.com/office/drawing/2014/main" id="{A327AFC6-2D1D-BE67-3923-1A22C78BD0D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2" name="Fotboll">
              <a:extLst>
                <a:ext uri="{FF2B5EF4-FFF2-40B4-BE49-F238E27FC236}">
                  <a16:creationId xmlns:a16="http://schemas.microsoft.com/office/drawing/2014/main" id="{4F91D4E1-43FA-7747-FA7A-00D9CAFF086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3" name="Gruppera">
            <a:extLst>
              <a:ext uri="{FF2B5EF4-FFF2-40B4-BE49-F238E27FC236}">
                <a16:creationId xmlns:a16="http://schemas.microsoft.com/office/drawing/2014/main" id="{50F1D89C-B290-9823-A670-2ACE23CEF1E8}"/>
              </a:ext>
            </a:extLst>
          </p:cNvPr>
          <p:cNvGrpSpPr/>
          <p:nvPr/>
        </p:nvGrpSpPr>
        <p:grpSpPr>
          <a:xfrm>
            <a:off x="10201439" y="4961926"/>
            <a:ext cx="105526" cy="105526"/>
            <a:chOff x="0" y="0"/>
            <a:chExt cx="211050" cy="211050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FBFF85BE-71E9-5716-7C95-97A26CD7CC2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5" name="Fotboll">
              <a:extLst>
                <a:ext uri="{FF2B5EF4-FFF2-40B4-BE49-F238E27FC236}">
                  <a16:creationId xmlns:a16="http://schemas.microsoft.com/office/drawing/2014/main" id="{431497D2-89AE-5798-3419-5CA6AA02A3F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289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4662893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P2009-1"/>
          <p:cNvSpPr txBox="1"/>
          <p:nvPr/>
        </p:nvSpPr>
        <p:spPr>
          <a:xfrm>
            <a:off x="622765" y="162415"/>
            <a:ext cx="2835584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825500">
              <a:defRPr sz="33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7 till 8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år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 – DRIBBLA/FINTA</a:t>
            </a:r>
          </a:p>
        </p:txBody>
      </p:sp>
      <p:sp>
        <p:nvSpPr>
          <p:cNvPr id="130" name="17:00 FÖRBEREDELSETRÄNING…"/>
          <p:cNvSpPr txBox="1"/>
          <p:nvPr/>
        </p:nvSpPr>
        <p:spPr>
          <a:xfrm>
            <a:off x="445304" y="1852290"/>
            <a:ext cx="3840287" cy="3731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19050" tIns="19050" rIns="19050" bIns="19050" anchor="t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16.55 Samla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barnen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Berätta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är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ska ha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idag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Fråga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hur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varandra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med det. Innan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, visa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dagens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17:00 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Uppvärming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Lek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utsida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insida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sula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sidled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- 3-4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jagar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andra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*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ej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uppvärmningen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ställer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förbereder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koner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17.10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Fördela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gruppperna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sina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stationer. Kör 10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minuter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station.</a:t>
            </a:r>
            <a:endParaRPr kumimoji="0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tillsammans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hela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träningen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När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kommer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ny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delar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ledare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två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lag. 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Bra om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delas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samma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lag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på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station.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T.ex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röd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grupp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8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behåller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sin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 Fyra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tar av sig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västen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.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1 – Match 3v3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regel: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försvara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eller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anfall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I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målzonen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2 – Match 4v4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avbytare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efter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varje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3 – Match 1v1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målvakter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tränare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passar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av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lagen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som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försöker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måste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förbi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mittlinjen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,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får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inte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göra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mål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från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egen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planhalva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Station 4 -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–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Överstegsfint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Tvåfotare</a:t>
            </a: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/ </a:t>
            </a:r>
            <a:r>
              <a:rPr kumimoji="0" lang="en-US" sz="7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Kroppsfint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driver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bollen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innan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för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ytan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olika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finter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142875" marR="0" lvl="0" indent="-142875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Avsluta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med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kull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-lek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innan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spelarna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byter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övningar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(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tre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spelare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jagar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andra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utan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  <a:t> boll)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</p:txBody>
      </p:sp>
      <p:sp>
        <p:nvSpPr>
          <p:cNvPr id="132" name="SKEDE…"/>
          <p:cNvSpPr txBox="1"/>
          <p:nvPr/>
        </p:nvSpPr>
        <p:spPr>
          <a:xfrm>
            <a:off x="448366" y="742719"/>
            <a:ext cx="3452221" cy="93391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BASFÄRDIGHET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Dribbla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/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finta</a:t>
            </a: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FOTBOLLSPSYKOLOGI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Se till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trivs</a:t>
            </a:r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Hur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hjälper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jag min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lagkamrat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ha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?</a:t>
            </a:r>
          </a:p>
        </p:txBody>
      </p:sp>
      <p:pic>
        <p:nvPicPr>
          <p:cNvPr id="135" name="Bild" descr="Bild"/>
          <p:cNvPicPr>
            <a:picLocks noChangeAspect="1"/>
          </p:cNvPicPr>
          <p:nvPr/>
        </p:nvPicPr>
        <p:blipFill>
          <a:blip r:embed="rId3"/>
          <a:srcRect t="1034" r="2207" b="1034"/>
          <a:stretch>
            <a:fillRect/>
          </a:stretch>
        </p:blipFill>
        <p:spPr>
          <a:xfrm>
            <a:off x="8392524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2"/>
          <p:cNvSpPr txBox="1"/>
          <p:nvPr/>
        </p:nvSpPr>
        <p:spPr>
          <a:xfrm>
            <a:off x="4738278" y="3437275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2</a:t>
            </a:r>
          </a:p>
        </p:txBody>
      </p:sp>
      <p:sp>
        <p:nvSpPr>
          <p:cNvPr id="138" name="1"/>
          <p:cNvSpPr txBox="1"/>
          <p:nvPr/>
        </p:nvSpPr>
        <p:spPr>
          <a:xfrm>
            <a:off x="4738278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1</a:t>
            </a:r>
          </a:p>
        </p:txBody>
      </p:sp>
      <p:pic>
        <p:nvPicPr>
          <p:cNvPr id="139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10102881" y="2706183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0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335150" y="320608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4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10064781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2" name="Rektangel"/>
          <p:cNvSpPr/>
          <p:nvPr/>
        </p:nvSpPr>
        <p:spPr>
          <a:xfrm>
            <a:off x="9209829" y="642170"/>
            <a:ext cx="2138376" cy="2183387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4" name="Rektangel"/>
          <p:cNvSpPr/>
          <p:nvPr/>
        </p:nvSpPr>
        <p:spPr>
          <a:xfrm rot="16200000" flipH="1">
            <a:off x="5585952" y="3303422"/>
            <a:ext cx="1890762" cy="209350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8" name="Cirkel"/>
          <p:cNvSpPr/>
          <p:nvPr/>
        </p:nvSpPr>
        <p:spPr>
          <a:xfrm>
            <a:off x="5761577" y="10400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9" name="Cirkel"/>
          <p:cNvSpPr/>
          <p:nvPr/>
        </p:nvSpPr>
        <p:spPr>
          <a:xfrm>
            <a:off x="5999702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51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5709925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Rektangel"/>
          <p:cNvSpPr/>
          <p:nvPr/>
        </p:nvSpPr>
        <p:spPr>
          <a:xfrm rot="16200000" flipH="1">
            <a:off x="5422487" y="692412"/>
            <a:ext cx="2243187" cy="211255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9" name="Cirkel"/>
          <p:cNvSpPr/>
          <p:nvPr/>
        </p:nvSpPr>
        <p:spPr>
          <a:xfrm>
            <a:off x="5946254" y="20211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0" name="Cirkel"/>
          <p:cNvSpPr/>
          <p:nvPr/>
        </p:nvSpPr>
        <p:spPr>
          <a:xfrm>
            <a:off x="6816731" y="11734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1" name="Cirkel"/>
          <p:cNvSpPr/>
          <p:nvPr/>
        </p:nvSpPr>
        <p:spPr>
          <a:xfrm>
            <a:off x="5884324" y="38309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2" name="Cirkel"/>
          <p:cNvSpPr/>
          <p:nvPr/>
        </p:nvSpPr>
        <p:spPr>
          <a:xfrm>
            <a:off x="6879704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3" name="Cirkel"/>
          <p:cNvSpPr/>
          <p:nvPr/>
        </p:nvSpPr>
        <p:spPr>
          <a:xfrm>
            <a:off x="6445256" y="2158047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5" name="3"/>
          <p:cNvSpPr txBox="1"/>
          <p:nvPr/>
        </p:nvSpPr>
        <p:spPr>
          <a:xfrm>
            <a:off x="8494691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3</a:t>
            </a:r>
          </a:p>
        </p:txBody>
      </p:sp>
      <p:pic>
        <p:nvPicPr>
          <p:cNvPr id="166" name="Bild" descr="Bild"/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 rot="10800000">
            <a:off x="6357625" y="5230941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EA4E99-AF85-4FFD-AF51-874BA8BB6D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57" y="119063"/>
            <a:ext cx="485775" cy="485775"/>
          </a:xfrm>
          <a:prstGeom prst="rect">
            <a:avLst/>
          </a:prstGeom>
        </p:spPr>
      </p:pic>
      <p:sp>
        <p:nvSpPr>
          <p:cNvPr id="42" name="3">
            <a:extLst>
              <a:ext uri="{FF2B5EF4-FFF2-40B4-BE49-F238E27FC236}">
                <a16:creationId xmlns:a16="http://schemas.microsoft.com/office/drawing/2014/main" id="{E3DFD8A8-3782-1076-63B6-C3CA35F2B7D3}"/>
              </a:ext>
            </a:extLst>
          </p:cNvPr>
          <p:cNvSpPr txBox="1"/>
          <p:nvPr/>
        </p:nvSpPr>
        <p:spPr>
          <a:xfrm>
            <a:off x="8513740" y="344033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4</a:t>
            </a:r>
          </a:p>
        </p:txBody>
      </p:sp>
      <p:sp>
        <p:nvSpPr>
          <p:cNvPr id="43" name="MV">
            <a:extLst>
              <a:ext uri="{FF2B5EF4-FFF2-40B4-BE49-F238E27FC236}">
                <a16:creationId xmlns:a16="http://schemas.microsoft.com/office/drawing/2014/main" id="{3149052D-C695-2498-9A41-F508C3C33AB1}"/>
              </a:ext>
            </a:extLst>
          </p:cNvPr>
          <p:cNvSpPr txBox="1"/>
          <p:nvPr/>
        </p:nvSpPr>
        <p:spPr>
          <a:xfrm>
            <a:off x="4855421" y="155382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4" name="MV">
            <a:extLst>
              <a:ext uri="{FF2B5EF4-FFF2-40B4-BE49-F238E27FC236}">
                <a16:creationId xmlns:a16="http://schemas.microsoft.com/office/drawing/2014/main" id="{BD3BA731-47AD-E594-043A-541F99963DCB}"/>
              </a:ext>
            </a:extLst>
          </p:cNvPr>
          <p:cNvSpPr txBox="1"/>
          <p:nvPr/>
        </p:nvSpPr>
        <p:spPr>
          <a:xfrm>
            <a:off x="4855421" y="4135099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6A69673F-5959-4F59-7C40-B32909A23E11}"/>
              </a:ext>
            </a:extLst>
          </p:cNvPr>
          <p:cNvSpPr/>
          <p:nvPr/>
        </p:nvSpPr>
        <p:spPr>
          <a:xfrm>
            <a:off x="4979449" y="20246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7" name="Cirkel">
            <a:extLst>
              <a:ext uri="{FF2B5EF4-FFF2-40B4-BE49-F238E27FC236}">
                <a16:creationId xmlns:a16="http://schemas.microsoft.com/office/drawing/2014/main" id="{8F801A8E-BCF0-46AA-D503-53F244226F79}"/>
              </a:ext>
            </a:extLst>
          </p:cNvPr>
          <p:cNvSpPr/>
          <p:nvPr/>
        </p:nvSpPr>
        <p:spPr>
          <a:xfrm>
            <a:off x="4979449" y="12401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8" name="Cirkel">
            <a:extLst>
              <a:ext uri="{FF2B5EF4-FFF2-40B4-BE49-F238E27FC236}">
                <a16:creationId xmlns:a16="http://schemas.microsoft.com/office/drawing/2014/main" id="{44E4257D-9478-8294-7E9C-5E4D039414EF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446DCE5B-B43B-EE7E-A292-3B6BF2792F01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B09DBE09-E7C9-8CE5-B52F-C7D9D513FBC2}"/>
              </a:ext>
            </a:extLst>
          </p:cNvPr>
          <p:cNvSpPr/>
          <p:nvPr/>
        </p:nvSpPr>
        <p:spPr>
          <a:xfrm>
            <a:off x="6951124" y="38690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Cirkel">
            <a:extLst>
              <a:ext uri="{FF2B5EF4-FFF2-40B4-BE49-F238E27FC236}">
                <a16:creationId xmlns:a16="http://schemas.microsoft.com/office/drawing/2014/main" id="{9688DCDC-4966-287D-3172-CAB2173A1373}"/>
              </a:ext>
            </a:extLst>
          </p:cNvPr>
          <p:cNvSpPr/>
          <p:nvPr/>
        </p:nvSpPr>
        <p:spPr>
          <a:xfrm>
            <a:off x="6236749" y="4278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4" name="Cirkel">
            <a:extLst>
              <a:ext uri="{FF2B5EF4-FFF2-40B4-BE49-F238E27FC236}">
                <a16:creationId xmlns:a16="http://schemas.microsoft.com/office/drawing/2014/main" id="{6E39A610-9EFC-FFB1-1363-D153BF014BAC}"/>
              </a:ext>
            </a:extLst>
          </p:cNvPr>
          <p:cNvSpPr/>
          <p:nvPr/>
        </p:nvSpPr>
        <p:spPr>
          <a:xfrm>
            <a:off x="6484399" y="51107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5" name="Cirkel">
            <a:extLst>
              <a:ext uri="{FF2B5EF4-FFF2-40B4-BE49-F238E27FC236}">
                <a16:creationId xmlns:a16="http://schemas.microsoft.com/office/drawing/2014/main" id="{01578C25-8445-BE3D-206D-B044C1B30565}"/>
              </a:ext>
            </a:extLst>
          </p:cNvPr>
          <p:cNvSpPr/>
          <p:nvPr/>
        </p:nvSpPr>
        <p:spPr>
          <a:xfrm>
            <a:off x="5760499" y="46726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6" name="Cirkel">
            <a:extLst>
              <a:ext uri="{FF2B5EF4-FFF2-40B4-BE49-F238E27FC236}">
                <a16:creationId xmlns:a16="http://schemas.microsoft.com/office/drawing/2014/main" id="{B7AEE740-FB7B-0592-88E7-7DD4E09CF463}"/>
              </a:ext>
            </a:extLst>
          </p:cNvPr>
          <p:cNvSpPr/>
          <p:nvPr/>
        </p:nvSpPr>
        <p:spPr>
          <a:xfrm>
            <a:off x="7122574" y="44154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7" name="Cirkel">
            <a:extLst>
              <a:ext uri="{FF2B5EF4-FFF2-40B4-BE49-F238E27FC236}">
                <a16:creationId xmlns:a16="http://schemas.microsoft.com/office/drawing/2014/main" id="{A407DDD2-136A-3145-3FE5-AE29A735F00B}"/>
              </a:ext>
            </a:extLst>
          </p:cNvPr>
          <p:cNvSpPr/>
          <p:nvPr/>
        </p:nvSpPr>
        <p:spPr>
          <a:xfrm>
            <a:off x="6484399" y="41297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1BA62E30-B18E-2599-BFF4-D504D8A904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" name="Bild" descr="Bild">
            <a:extLst>
              <a:ext uri="{FF2B5EF4-FFF2-40B4-BE49-F238E27FC236}">
                <a16:creationId xmlns:a16="http://schemas.microsoft.com/office/drawing/2014/main" id="{5B948F47-AD84-433D-1186-B5AF953501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529" t="35627" r="24623" b="38202"/>
          <a:stretch>
            <a:fillRect/>
          </a:stretch>
        </p:blipFill>
        <p:spPr>
          <a:xfrm>
            <a:off x="6976750" y="44520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65C380F-A648-6C16-A2A6-7CB793CD2C99}"/>
              </a:ext>
            </a:extLst>
          </p:cNvPr>
          <p:cNvCxnSpPr/>
          <p:nvPr/>
        </p:nvCxnSpPr>
        <p:spPr>
          <a:xfrm>
            <a:off x="5486400" y="10096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3BA9BAD-60E3-327A-1A4E-C27B272268BB}"/>
              </a:ext>
            </a:extLst>
          </p:cNvPr>
          <p:cNvCxnSpPr>
            <a:cxnSpLocks/>
          </p:cNvCxnSpPr>
          <p:nvPr/>
        </p:nvCxnSpPr>
        <p:spPr>
          <a:xfrm>
            <a:off x="5505450" y="24193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Gruppera">
            <a:extLst>
              <a:ext uri="{FF2B5EF4-FFF2-40B4-BE49-F238E27FC236}">
                <a16:creationId xmlns:a16="http://schemas.microsoft.com/office/drawing/2014/main" id="{6CAE4BAC-18D6-110F-B9AF-2FF43822BA5B}"/>
              </a:ext>
            </a:extLst>
          </p:cNvPr>
          <p:cNvGrpSpPr/>
          <p:nvPr/>
        </p:nvGrpSpPr>
        <p:grpSpPr>
          <a:xfrm>
            <a:off x="6772439" y="1513875"/>
            <a:ext cx="105526" cy="105526"/>
            <a:chOff x="0" y="0"/>
            <a:chExt cx="211050" cy="211050"/>
          </a:xfrm>
        </p:grpSpPr>
        <p:sp>
          <p:nvSpPr>
            <p:cNvPr id="69" name="Oval">
              <a:extLst>
                <a:ext uri="{FF2B5EF4-FFF2-40B4-BE49-F238E27FC236}">
                  <a16:creationId xmlns:a16="http://schemas.microsoft.com/office/drawing/2014/main" id="{97C2216B-CA09-27EA-B139-1F5A7DA7603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0" name="Fotboll">
              <a:extLst>
                <a:ext uri="{FF2B5EF4-FFF2-40B4-BE49-F238E27FC236}">
                  <a16:creationId xmlns:a16="http://schemas.microsoft.com/office/drawing/2014/main" id="{84F8E465-3F00-8146-13EE-AF9ABF4F96A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9B21B22-2F52-7A2E-C54E-23A33394C70B}"/>
              </a:ext>
            </a:extLst>
          </p:cNvPr>
          <p:cNvCxnSpPr>
            <a:cxnSpLocks/>
          </p:cNvCxnSpPr>
          <p:nvPr/>
        </p:nvCxnSpPr>
        <p:spPr>
          <a:xfrm flipH="1" flipV="1">
            <a:off x="5967412" y="757238"/>
            <a:ext cx="828675" cy="7429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2" name="MV">
            <a:extLst>
              <a:ext uri="{FF2B5EF4-FFF2-40B4-BE49-F238E27FC236}">
                <a16:creationId xmlns:a16="http://schemas.microsoft.com/office/drawing/2014/main" id="{3EAAD7B6-F664-B62D-77F4-8DDE052BD159}"/>
              </a:ext>
            </a:extLst>
          </p:cNvPr>
          <p:cNvSpPr txBox="1"/>
          <p:nvPr/>
        </p:nvSpPr>
        <p:spPr>
          <a:xfrm>
            <a:off x="8655896" y="153477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D05639A-B0EE-036E-BE31-43317A019B32}"/>
              </a:ext>
            </a:extLst>
          </p:cNvPr>
          <p:cNvCxnSpPr>
            <a:cxnSpLocks/>
          </p:cNvCxnSpPr>
          <p:nvPr/>
        </p:nvCxnSpPr>
        <p:spPr>
          <a:xfrm>
            <a:off x="9210675" y="1781175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6" name="Gruppera">
            <a:extLst>
              <a:ext uri="{FF2B5EF4-FFF2-40B4-BE49-F238E27FC236}">
                <a16:creationId xmlns:a16="http://schemas.microsoft.com/office/drawing/2014/main" id="{FF171529-73BE-5CDD-E157-E92FA9AB9FE4}"/>
              </a:ext>
            </a:extLst>
          </p:cNvPr>
          <p:cNvGrpSpPr/>
          <p:nvPr/>
        </p:nvGrpSpPr>
        <p:grpSpPr>
          <a:xfrm>
            <a:off x="8953664" y="1599601"/>
            <a:ext cx="105526" cy="105526"/>
            <a:chOff x="0" y="0"/>
            <a:chExt cx="211050" cy="211050"/>
          </a:xfrm>
        </p:grpSpPr>
        <p:sp>
          <p:nvSpPr>
            <p:cNvPr id="77" name="Oval">
              <a:extLst>
                <a:ext uri="{FF2B5EF4-FFF2-40B4-BE49-F238E27FC236}">
                  <a16:creationId xmlns:a16="http://schemas.microsoft.com/office/drawing/2014/main" id="{C5B0DAE8-8AE5-DCC4-1D47-6A87DF0235B7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8" name="Fotboll">
              <a:extLst>
                <a:ext uri="{FF2B5EF4-FFF2-40B4-BE49-F238E27FC236}">
                  <a16:creationId xmlns:a16="http://schemas.microsoft.com/office/drawing/2014/main" id="{701A9F37-4EB7-DBE7-5191-589D04A37C1B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DEB6385-932D-151D-F3E8-B10845BEA838}"/>
              </a:ext>
            </a:extLst>
          </p:cNvPr>
          <p:cNvCxnSpPr>
            <a:cxnSpLocks/>
          </p:cNvCxnSpPr>
          <p:nvPr/>
        </p:nvCxnSpPr>
        <p:spPr>
          <a:xfrm flipV="1">
            <a:off x="9101137" y="728663"/>
            <a:ext cx="581025" cy="8953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0" name="Cirkel">
            <a:extLst>
              <a:ext uri="{FF2B5EF4-FFF2-40B4-BE49-F238E27FC236}">
                <a16:creationId xmlns:a16="http://schemas.microsoft.com/office/drawing/2014/main" id="{896E22E6-71B0-1F91-B241-187EAFA88210}"/>
              </a:ext>
            </a:extLst>
          </p:cNvPr>
          <p:cNvSpPr/>
          <p:nvPr/>
        </p:nvSpPr>
        <p:spPr>
          <a:xfrm>
            <a:off x="9599074" y="4530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1" name="Cirkel">
            <a:extLst>
              <a:ext uri="{FF2B5EF4-FFF2-40B4-BE49-F238E27FC236}">
                <a16:creationId xmlns:a16="http://schemas.microsoft.com/office/drawing/2014/main" id="{0BE28AB7-B994-56C9-C8E6-9C67AB05F1D9}"/>
              </a:ext>
            </a:extLst>
          </p:cNvPr>
          <p:cNvSpPr/>
          <p:nvPr/>
        </p:nvSpPr>
        <p:spPr>
          <a:xfrm>
            <a:off x="9427624" y="4244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2" name="Cirkel">
            <a:extLst>
              <a:ext uri="{FF2B5EF4-FFF2-40B4-BE49-F238E27FC236}">
                <a16:creationId xmlns:a16="http://schemas.microsoft.com/office/drawing/2014/main" id="{373AA600-277A-AEAB-0604-55A462402814}"/>
              </a:ext>
            </a:extLst>
          </p:cNvPr>
          <p:cNvSpPr/>
          <p:nvPr/>
        </p:nvSpPr>
        <p:spPr>
          <a:xfrm>
            <a:off x="9208549" y="376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3" name="Cirkel">
            <a:extLst>
              <a:ext uri="{FF2B5EF4-FFF2-40B4-BE49-F238E27FC236}">
                <a16:creationId xmlns:a16="http://schemas.microsoft.com/office/drawing/2014/main" id="{65C17C87-6836-8AE3-4C11-CDCBEA45EBB0}"/>
              </a:ext>
            </a:extLst>
          </p:cNvPr>
          <p:cNvSpPr/>
          <p:nvPr/>
        </p:nvSpPr>
        <p:spPr>
          <a:xfrm>
            <a:off x="8998999" y="3673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5" name="Cirkel">
            <a:extLst>
              <a:ext uri="{FF2B5EF4-FFF2-40B4-BE49-F238E27FC236}">
                <a16:creationId xmlns:a16="http://schemas.microsoft.com/office/drawing/2014/main" id="{06671501-611F-D003-0D99-7315CA2AFD16}"/>
              </a:ext>
            </a:extLst>
          </p:cNvPr>
          <p:cNvSpPr/>
          <p:nvPr/>
        </p:nvSpPr>
        <p:spPr>
          <a:xfrm>
            <a:off x="9999124" y="19735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6" name="Cirkel">
            <a:extLst>
              <a:ext uri="{FF2B5EF4-FFF2-40B4-BE49-F238E27FC236}">
                <a16:creationId xmlns:a16="http://schemas.microsoft.com/office/drawing/2014/main" id="{FCC10DDB-0373-307D-3EE3-FA1CD1405E68}"/>
              </a:ext>
            </a:extLst>
          </p:cNvPr>
          <p:cNvSpPr/>
          <p:nvPr/>
        </p:nvSpPr>
        <p:spPr>
          <a:xfrm>
            <a:off x="9846724" y="28688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7" name="Cirkel">
            <a:extLst>
              <a:ext uri="{FF2B5EF4-FFF2-40B4-BE49-F238E27FC236}">
                <a16:creationId xmlns:a16="http://schemas.microsoft.com/office/drawing/2014/main" id="{A741CB58-6DAF-CF5A-6BFA-8D360D3C1CF0}"/>
              </a:ext>
            </a:extLst>
          </p:cNvPr>
          <p:cNvSpPr/>
          <p:nvPr/>
        </p:nvSpPr>
        <p:spPr>
          <a:xfrm>
            <a:off x="9599074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88" name="Cirkel">
            <a:extLst>
              <a:ext uri="{FF2B5EF4-FFF2-40B4-BE49-F238E27FC236}">
                <a16:creationId xmlns:a16="http://schemas.microsoft.com/office/drawing/2014/main" id="{EBDC458D-F554-581A-EF23-B9CFAE7AB61C}"/>
              </a:ext>
            </a:extLst>
          </p:cNvPr>
          <p:cNvSpPr/>
          <p:nvPr/>
        </p:nvSpPr>
        <p:spPr>
          <a:xfrm>
            <a:off x="9303799" y="29355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2" name="Cirkel">
            <a:extLst>
              <a:ext uri="{FF2B5EF4-FFF2-40B4-BE49-F238E27FC236}">
                <a16:creationId xmlns:a16="http://schemas.microsoft.com/office/drawing/2014/main" id="{201C05CB-DD8A-9DED-0E9C-A3F07BF8112E}"/>
              </a:ext>
            </a:extLst>
          </p:cNvPr>
          <p:cNvSpPr/>
          <p:nvPr/>
        </p:nvSpPr>
        <p:spPr>
          <a:xfrm>
            <a:off x="9999124" y="39356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3" name="Cirkel">
            <a:extLst>
              <a:ext uri="{FF2B5EF4-FFF2-40B4-BE49-F238E27FC236}">
                <a16:creationId xmlns:a16="http://schemas.microsoft.com/office/drawing/2014/main" id="{86D27D81-05CF-F64B-F91B-0CBBC708985F}"/>
              </a:ext>
            </a:extLst>
          </p:cNvPr>
          <p:cNvSpPr/>
          <p:nvPr/>
        </p:nvSpPr>
        <p:spPr>
          <a:xfrm>
            <a:off x="9308539" y="4948871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4" name="Cirkel">
            <a:extLst>
              <a:ext uri="{FF2B5EF4-FFF2-40B4-BE49-F238E27FC236}">
                <a16:creationId xmlns:a16="http://schemas.microsoft.com/office/drawing/2014/main" id="{10298457-470D-6E53-57AC-D77C3844A0E0}"/>
              </a:ext>
            </a:extLst>
          </p:cNvPr>
          <p:cNvSpPr/>
          <p:nvPr/>
        </p:nvSpPr>
        <p:spPr>
          <a:xfrm>
            <a:off x="11119972" y="4408070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5" name="Cirkel">
            <a:extLst>
              <a:ext uri="{FF2B5EF4-FFF2-40B4-BE49-F238E27FC236}">
                <a16:creationId xmlns:a16="http://schemas.microsoft.com/office/drawing/2014/main" id="{AE0169DF-7634-9876-CE3E-DBA47D335B6F}"/>
              </a:ext>
            </a:extLst>
          </p:cNvPr>
          <p:cNvSpPr/>
          <p:nvPr/>
        </p:nvSpPr>
        <p:spPr>
          <a:xfrm>
            <a:off x="10065799" y="49488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6" name="Cirkel">
            <a:extLst>
              <a:ext uri="{FF2B5EF4-FFF2-40B4-BE49-F238E27FC236}">
                <a16:creationId xmlns:a16="http://schemas.microsoft.com/office/drawing/2014/main" id="{730C9598-F56D-F6A6-1297-D66965C5DDDB}"/>
              </a:ext>
            </a:extLst>
          </p:cNvPr>
          <p:cNvSpPr/>
          <p:nvPr/>
        </p:nvSpPr>
        <p:spPr>
          <a:xfrm>
            <a:off x="10615123" y="3783293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97" name="Cirkel">
            <a:extLst>
              <a:ext uri="{FF2B5EF4-FFF2-40B4-BE49-F238E27FC236}">
                <a16:creationId xmlns:a16="http://schemas.microsoft.com/office/drawing/2014/main" id="{39FE83AA-5920-512B-7ED6-3D5ACD809BAF}"/>
              </a:ext>
            </a:extLst>
          </p:cNvPr>
          <p:cNvSpPr/>
          <p:nvPr/>
        </p:nvSpPr>
        <p:spPr>
          <a:xfrm>
            <a:off x="8786139" y="447905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grpSp>
        <p:nvGrpSpPr>
          <p:cNvPr id="100" name="Gruppera">
            <a:extLst>
              <a:ext uri="{FF2B5EF4-FFF2-40B4-BE49-F238E27FC236}">
                <a16:creationId xmlns:a16="http://schemas.microsoft.com/office/drawing/2014/main" id="{3FF1F329-71C6-25F9-7D9A-056FF141E1A8}"/>
              </a:ext>
            </a:extLst>
          </p:cNvPr>
          <p:cNvGrpSpPr/>
          <p:nvPr/>
        </p:nvGrpSpPr>
        <p:grpSpPr>
          <a:xfrm>
            <a:off x="10172864" y="3961801"/>
            <a:ext cx="105526" cy="105526"/>
            <a:chOff x="0" y="0"/>
            <a:chExt cx="211050" cy="211050"/>
          </a:xfrm>
        </p:grpSpPr>
        <p:sp>
          <p:nvSpPr>
            <p:cNvPr id="101" name="Oval">
              <a:extLst>
                <a:ext uri="{FF2B5EF4-FFF2-40B4-BE49-F238E27FC236}">
                  <a16:creationId xmlns:a16="http://schemas.microsoft.com/office/drawing/2014/main" id="{A327AFC6-2D1D-BE67-3923-1A22C78BD0D6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2" name="Fotboll">
              <a:extLst>
                <a:ext uri="{FF2B5EF4-FFF2-40B4-BE49-F238E27FC236}">
                  <a16:creationId xmlns:a16="http://schemas.microsoft.com/office/drawing/2014/main" id="{4F91D4E1-43FA-7747-FA7A-00D9CAFF086F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3" name="Gruppera">
            <a:extLst>
              <a:ext uri="{FF2B5EF4-FFF2-40B4-BE49-F238E27FC236}">
                <a16:creationId xmlns:a16="http://schemas.microsoft.com/office/drawing/2014/main" id="{50F1D89C-B290-9823-A670-2ACE23CEF1E8}"/>
              </a:ext>
            </a:extLst>
          </p:cNvPr>
          <p:cNvGrpSpPr/>
          <p:nvPr/>
        </p:nvGrpSpPr>
        <p:grpSpPr>
          <a:xfrm>
            <a:off x="10201439" y="4961926"/>
            <a:ext cx="105526" cy="105526"/>
            <a:chOff x="0" y="0"/>
            <a:chExt cx="211050" cy="211050"/>
          </a:xfrm>
        </p:grpSpPr>
        <p:sp>
          <p:nvSpPr>
            <p:cNvPr id="104" name="Oval">
              <a:extLst>
                <a:ext uri="{FF2B5EF4-FFF2-40B4-BE49-F238E27FC236}">
                  <a16:creationId xmlns:a16="http://schemas.microsoft.com/office/drawing/2014/main" id="{FBFF85BE-71E9-5716-7C95-97A26CD7CC2F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5" name="Fotboll">
              <a:extLst>
                <a:ext uri="{FF2B5EF4-FFF2-40B4-BE49-F238E27FC236}">
                  <a16:creationId xmlns:a16="http://schemas.microsoft.com/office/drawing/2014/main" id="{431497D2-89AE-5798-3419-5CA6AA02A3F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84" name="Gruppera">
            <a:extLst>
              <a:ext uri="{FF2B5EF4-FFF2-40B4-BE49-F238E27FC236}">
                <a16:creationId xmlns:a16="http://schemas.microsoft.com/office/drawing/2014/main" id="{8584FE9E-8A0F-4D98-9401-7764D6BDA02B}"/>
              </a:ext>
            </a:extLst>
          </p:cNvPr>
          <p:cNvGrpSpPr/>
          <p:nvPr/>
        </p:nvGrpSpPr>
        <p:grpSpPr>
          <a:xfrm>
            <a:off x="10607918" y="3677768"/>
            <a:ext cx="105526" cy="105526"/>
            <a:chOff x="0" y="0"/>
            <a:chExt cx="211050" cy="211050"/>
          </a:xfrm>
        </p:grpSpPr>
        <p:sp>
          <p:nvSpPr>
            <p:cNvPr id="106" name="Oval">
              <a:extLst>
                <a:ext uri="{FF2B5EF4-FFF2-40B4-BE49-F238E27FC236}">
                  <a16:creationId xmlns:a16="http://schemas.microsoft.com/office/drawing/2014/main" id="{6B2D067C-264E-45E6-A22B-8192E874C1A7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07" name="Fotboll">
              <a:extLst>
                <a:ext uri="{FF2B5EF4-FFF2-40B4-BE49-F238E27FC236}">
                  <a16:creationId xmlns:a16="http://schemas.microsoft.com/office/drawing/2014/main" id="{E1B05E9D-A78A-4DEF-8A92-A5DE1A9FACEE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08" name="Gruppera">
            <a:extLst>
              <a:ext uri="{FF2B5EF4-FFF2-40B4-BE49-F238E27FC236}">
                <a16:creationId xmlns:a16="http://schemas.microsoft.com/office/drawing/2014/main" id="{146783E4-053D-485B-B7B4-BB65BFD09BA3}"/>
              </a:ext>
            </a:extLst>
          </p:cNvPr>
          <p:cNvGrpSpPr/>
          <p:nvPr/>
        </p:nvGrpSpPr>
        <p:grpSpPr>
          <a:xfrm>
            <a:off x="11014447" y="4242813"/>
            <a:ext cx="105526" cy="105526"/>
            <a:chOff x="0" y="0"/>
            <a:chExt cx="211050" cy="211050"/>
          </a:xfrm>
        </p:grpSpPr>
        <p:sp>
          <p:nvSpPr>
            <p:cNvPr id="109" name="Oval">
              <a:extLst>
                <a:ext uri="{FF2B5EF4-FFF2-40B4-BE49-F238E27FC236}">
                  <a16:creationId xmlns:a16="http://schemas.microsoft.com/office/drawing/2014/main" id="{6D8DDA92-0372-42EA-BA33-71E8D939CF3B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0" name="Fotboll">
              <a:extLst>
                <a:ext uri="{FF2B5EF4-FFF2-40B4-BE49-F238E27FC236}">
                  <a16:creationId xmlns:a16="http://schemas.microsoft.com/office/drawing/2014/main" id="{6FC15E71-4C48-4337-ADDA-230BCA51DDAE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1" name="Gruppera">
            <a:extLst>
              <a:ext uri="{FF2B5EF4-FFF2-40B4-BE49-F238E27FC236}">
                <a16:creationId xmlns:a16="http://schemas.microsoft.com/office/drawing/2014/main" id="{4CD0044B-2379-48C0-8632-76BC921885AA}"/>
              </a:ext>
            </a:extLst>
          </p:cNvPr>
          <p:cNvGrpSpPr/>
          <p:nvPr/>
        </p:nvGrpSpPr>
        <p:grpSpPr>
          <a:xfrm>
            <a:off x="9420553" y="4859182"/>
            <a:ext cx="105526" cy="105526"/>
            <a:chOff x="0" y="0"/>
            <a:chExt cx="211050" cy="211050"/>
          </a:xfrm>
        </p:grpSpPr>
        <p:sp>
          <p:nvSpPr>
            <p:cNvPr id="112" name="Oval">
              <a:extLst>
                <a:ext uri="{FF2B5EF4-FFF2-40B4-BE49-F238E27FC236}">
                  <a16:creationId xmlns:a16="http://schemas.microsoft.com/office/drawing/2014/main" id="{9FAD4C0A-E200-4CD8-97AC-4F0333C76819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3" name="Fotboll">
              <a:extLst>
                <a:ext uri="{FF2B5EF4-FFF2-40B4-BE49-F238E27FC236}">
                  <a16:creationId xmlns:a16="http://schemas.microsoft.com/office/drawing/2014/main" id="{AF73A4D4-D3E6-4962-8494-6F61F14F24DA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grpSp>
        <p:nvGrpSpPr>
          <p:cNvPr id="114" name="Gruppera">
            <a:extLst>
              <a:ext uri="{FF2B5EF4-FFF2-40B4-BE49-F238E27FC236}">
                <a16:creationId xmlns:a16="http://schemas.microsoft.com/office/drawing/2014/main" id="{88B6BAB9-3172-435D-AF08-60210B56951B}"/>
              </a:ext>
            </a:extLst>
          </p:cNvPr>
          <p:cNvGrpSpPr/>
          <p:nvPr/>
        </p:nvGrpSpPr>
        <p:grpSpPr>
          <a:xfrm>
            <a:off x="8991566" y="4437107"/>
            <a:ext cx="105526" cy="105526"/>
            <a:chOff x="0" y="0"/>
            <a:chExt cx="211050" cy="211050"/>
          </a:xfrm>
        </p:grpSpPr>
        <p:sp>
          <p:nvSpPr>
            <p:cNvPr id="115" name="Oval">
              <a:extLst>
                <a:ext uri="{FF2B5EF4-FFF2-40B4-BE49-F238E27FC236}">
                  <a16:creationId xmlns:a16="http://schemas.microsoft.com/office/drawing/2014/main" id="{FA05DD5E-F799-425F-80AC-E44074FF3EC4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116" name="Fotboll">
              <a:extLst>
                <a:ext uri="{FF2B5EF4-FFF2-40B4-BE49-F238E27FC236}">
                  <a16:creationId xmlns:a16="http://schemas.microsoft.com/office/drawing/2014/main" id="{81121D2D-2181-4DE6-8A17-DDAD876C1A02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431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Wor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Bild" descr="Bild"/>
          <p:cNvPicPr>
            <a:picLocks noChangeAspect="1"/>
          </p:cNvPicPr>
          <p:nvPr/>
        </p:nvPicPr>
        <p:blipFill>
          <a:blip r:embed="rId2"/>
          <a:srcRect t="1034" r="2207" b="1034"/>
          <a:stretch>
            <a:fillRect/>
          </a:stretch>
        </p:blipFill>
        <p:spPr>
          <a:xfrm>
            <a:off x="4662893" y="543959"/>
            <a:ext cx="3691855" cy="5720562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P2009-1"/>
          <p:cNvSpPr txBox="1"/>
          <p:nvPr/>
        </p:nvSpPr>
        <p:spPr>
          <a:xfrm>
            <a:off x="622765" y="162415"/>
            <a:ext cx="3268523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 defTabSz="825500">
              <a:defRPr sz="33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7 till 8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år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sym typeface="DIF Display"/>
              </a:rPr>
              <a:t> - FOTBOLLSFESTIVAL</a:t>
            </a:r>
          </a:p>
        </p:txBody>
      </p:sp>
      <p:sp>
        <p:nvSpPr>
          <p:cNvPr id="130" name="17:00 FÖRBEREDELSETRÄNING…"/>
          <p:cNvSpPr txBox="1"/>
          <p:nvPr/>
        </p:nvSpPr>
        <p:spPr>
          <a:xfrm>
            <a:off x="445304" y="1852290"/>
            <a:ext cx="3732213" cy="3962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19050" tIns="19050" rIns="19050" bIns="1905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16.55 Samla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barnen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Berätta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målet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är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ska ha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idag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.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Fråga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hur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de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kan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varandra</a:t>
            </a: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med det.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b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cs typeface="Helvetica"/>
                <a:sym typeface="Helvetica"/>
              </a:rPr>
            </a:br>
            <a:r>
              <a:rPr kumimoji="0" lang="sv-SE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</a:rPr>
              <a:t>FOTBOLLSFESTIVAL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8-10 lag, fyra spelare i varje 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Alla möter alla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Alla lag får ett lagnamn (land eller internationell storklubb)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Ca 4 minuter per match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Ingen tabell, inga resultat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Lek/stafett i slutet av träningen.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GÖR ETT SPELSCHEMA INNAN TRÄNINGEN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</a:rPr>
              <a:t>VARIANTER PÅ PLANERNA</a:t>
            </a: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Ett mål på varje sida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Två mål på varje sida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- slipper byta målvakter mellan matcher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Skapa en </a:t>
            </a:r>
            <a:r>
              <a:rPr kumimoji="0" lang="sv-SE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målzon</a:t>
            </a: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 med platta koner 2-3 meter från mål eller ställ målen utanför spelplanen. Ingen får anfalla eller försvara i målzonen. Detta för att skapa koncentration i avsluten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</a:rPr>
              <a:t>REGLER:</a:t>
            </a:r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</a:rPr>
              <a:t>- Byt in avbytare efter varje mål eller efter 90 sekunder</a:t>
            </a: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latin typeface="Helvetica"/>
                <a:ea typeface="Helvetica"/>
                <a:cs typeface="Helvetica"/>
                <a:sym typeface="Helvetica"/>
              </a:defRPr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cs typeface="Helvetica"/>
              <a:sym typeface="Helvetica"/>
            </a:endParaRPr>
          </a:p>
        </p:txBody>
      </p:sp>
      <p:sp>
        <p:nvSpPr>
          <p:cNvPr id="132" name="SKEDE…"/>
          <p:cNvSpPr txBox="1"/>
          <p:nvPr/>
        </p:nvSpPr>
        <p:spPr>
          <a:xfrm>
            <a:off x="448366" y="927385"/>
            <a:ext cx="3452221" cy="56457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FOTBOLLSPSYKOLOGI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Ha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Se till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alla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trivs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Cond" panose="020B0506020202020204" pitchFamily="34" charset="0"/>
              <a:cs typeface="Helvetica"/>
              <a:sym typeface="Helvetica"/>
            </a:endParaRPr>
          </a:p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- Hur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hjälper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 jag min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lagkamrat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att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ha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roligt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och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trivas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Cond" panose="020B0506020202020204" pitchFamily="34" charset="0"/>
                <a:cs typeface="Helvetica"/>
                <a:sym typeface="Helvetica"/>
              </a:rPr>
              <a:t>?</a:t>
            </a:r>
          </a:p>
        </p:txBody>
      </p:sp>
      <p:pic>
        <p:nvPicPr>
          <p:cNvPr id="136" name="Bild" descr="Bild"/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>
            <a:off x="5709925" y="44925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7" name="2"/>
          <p:cNvSpPr txBox="1"/>
          <p:nvPr/>
        </p:nvSpPr>
        <p:spPr>
          <a:xfrm>
            <a:off x="4738278" y="3437275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2</a:t>
            </a:r>
          </a:p>
        </p:txBody>
      </p:sp>
      <p:sp>
        <p:nvSpPr>
          <p:cNvPr id="138" name="1"/>
          <p:cNvSpPr txBox="1"/>
          <p:nvPr/>
        </p:nvSpPr>
        <p:spPr>
          <a:xfrm>
            <a:off x="4738278" y="678086"/>
            <a:ext cx="368999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25400" tIns="25400" rIns="25400" bIns="25400" anchor="ctr">
            <a:spAutoFit/>
          </a:bodyPr>
          <a:lstStyle>
            <a:lvl1pPr defTabSz="825500">
              <a:defRPr sz="3000" b="0">
                <a:latin typeface="DIF Display"/>
                <a:ea typeface="DIF Display"/>
                <a:cs typeface="DIF Display"/>
                <a:sym typeface="DIF Display"/>
              </a:defRPr>
            </a:lvl1pPr>
          </a:lstStyle>
          <a:p>
            <a:pPr marL="0" marR="0" lvl="0" indent="0" algn="l" defTabSz="8255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IF Display"/>
                <a:sym typeface="DIF Display"/>
              </a:rPr>
              <a:t>1</a:t>
            </a:r>
          </a:p>
        </p:txBody>
      </p:sp>
      <p:pic>
        <p:nvPicPr>
          <p:cNvPr id="140" name="Bild" descr="Bild"/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>
            <a:off x="6335150" y="3206089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Rektangel"/>
          <p:cNvSpPr/>
          <p:nvPr/>
        </p:nvSpPr>
        <p:spPr>
          <a:xfrm rot="16200000" flipH="1">
            <a:off x="5585952" y="3303422"/>
            <a:ext cx="1890762" cy="209350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8" name="Cirkel"/>
          <p:cNvSpPr/>
          <p:nvPr/>
        </p:nvSpPr>
        <p:spPr>
          <a:xfrm>
            <a:off x="5761577" y="10400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49" name="Cirkel"/>
          <p:cNvSpPr/>
          <p:nvPr/>
        </p:nvSpPr>
        <p:spPr>
          <a:xfrm>
            <a:off x="5999702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51" name="Bild" descr="Bild"/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>
            <a:off x="5709925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Rektangel"/>
          <p:cNvSpPr/>
          <p:nvPr/>
        </p:nvSpPr>
        <p:spPr>
          <a:xfrm rot="16200000" flipH="1">
            <a:off x="5422487" y="692412"/>
            <a:ext cx="2243187" cy="2112558"/>
          </a:xfrm>
          <a:prstGeom prst="rect">
            <a:avLst/>
          </a:prstGeom>
          <a:solidFill>
            <a:schemeClr val="accent3">
              <a:alpha val="20000"/>
            </a:schemeClr>
          </a:solidFill>
          <a:ln w="25400">
            <a:solidFill>
              <a:srgbClr val="000000">
                <a:alpha val="2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59" name="Cirkel"/>
          <p:cNvSpPr/>
          <p:nvPr/>
        </p:nvSpPr>
        <p:spPr>
          <a:xfrm>
            <a:off x="5946254" y="202116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0" name="Cirkel"/>
          <p:cNvSpPr/>
          <p:nvPr/>
        </p:nvSpPr>
        <p:spPr>
          <a:xfrm>
            <a:off x="6816731" y="117344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1" name="Cirkel"/>
          <p:cNvSpPr/>
          <p:nvPr/>
        </p:nvSpPr>
        <p:spPr>
          <a:xfrm>
            <a:off x="5884324" y="38309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2" name="Cirkel"/>
          <p:cNvSpPr/>
          <p:nvPr/>
        </p:nvSpPr>
        <p:spPr>
          <a:xfrm>
            <a:off x="6879704" y="1615122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163" name="Cirkel"/>
          <p:cNvSpPr/>
          <p:nvPr/>
        </p:nvSpPr>
        <p:spPr>
          <a:xfrm>
            <a:off x="6445256" y="2158047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166" name="Bild" descr="Bild"/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 rot="10800000">
            <a:off x="6357625" y="5230941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3EA4E99-AF85-4FFD-AF51-874BA8BB6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57" y="119063"/>
            <a:ext cx="485775" cy="485775"/>
          </a:xfrm>
          <a:prstGeom prst="rect">
            <a:avLst/>
          </a:prstGeom>
        </p:spPr>
      </p:pic>
      <p:sp>
        <p:nvSpPr>
          <p:cNvPr id="43" name="MV">
            <a:extLst>
              <a:ext uri="{FF2B5EF4-FFF2-40B4-BE49-F238E27FC236}">
                <a16:creationId xmlns:a16="http://schemas.microsoft.com/office/drawing/2014/main" id="{3149052D-C695-2498-9A41-F508C3C33AB1}"/>
              </a:ext>
            </a:extLst>
          </p:cNvPr>
          <p:cNvSpPr txBox="1"/>
          <p:nvPr/>
        </p:nvSpPr>
        <p:spPr>
          <a:xfrm>
            <a:off x="4855421" y="1553824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4" name="MV">
            <a:extLst>
              <a:ext uri="{FF2B5EF4-FFF2-40B4-BE49-F238E27FC236}">
                <a16:creationId xmlns:a16="http://schemas.microsoft.com/office/drawing/2014/main" id="{BD3BA731-47AD-E594-043A-541F99963DCB}"/>
              </a:ext>
            </a:extLst>
          </p:cNvPr>
          <p:cNvSpPr txBox="1"/>
          <p:nvPr/>
        </p:nvSpPr>
        <p:spPr>
          <a:xfrm>
            <a:off x="4855421" y="4135099"/>
            <a:ext cx="261290" cy="24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</a:rPr>
              <a:t>TR</a:t>
            </a:r>
          </a:p>
        </p:txBody>
      </p:sp>
      <p:sp>
        <p:nvSpPr>
          <p:cNvPr id="45" name="Cirkel">
            <a:extLst>
              <a:ext uri="{FF2B5EF4-FFF2-40B4-BE49-F238E27FC236}">
                <a16:creationId xmlns:a16="http://schemas.microsoft.com/office/drawing/2014/main" id="{6A69673F-5959-4F59-7C40-B32909A23E11}"/>
              </a:ext>
            </a:extLst>
          </p:cNvPr>
          <p:cNvSpPr/>
          <p:nvPr/>
        </p:nvSpPr>
        <p:spPr>
          <a:xfrm>
            <a:off x="4979449" y="20246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7" name="Cirkel">
            <a:extLst>
              <a:ext uri="{FF2B5EF4-FFF2-40B4-BE49-F238E27FC236}">
                <a16:creationId xmlns:a16="http://schemas.microsoft.com/office/drawing/2014/main" id="{8F801A8E-BCF0-46AA-D503-53F244226F79}"/>
              </a:ext>
            </a:extLst>
          </p:cNvPr>
          <p:cNvSpPr/>
          <p:nvPr/>
        </p:nvSpPr>
        <p:spPr>
          <a:xfrm>
            <a:off x="4979449" y="12401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8" name="Cirkel">
            <a:extLst>
              <a:ext uri="{FF2B5EF4-FFF2-40B4-BE49-F238E27FC236}">
                <a16:creationId xmlns:a16="http://schemas.microsoft.com/office/drawing/2014/main" id="{44E4257D-9478-8294-7E9C-5E4D039414EF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49" name="Cirkel">
            <a:extLst>
              <a:ext uri="{FF2B5EF4-FFF2-40B4-BE49-F238E27FC236}">
                <a16:creationId xmlns:a16="http://schemas.microsoft.com/office/drawing/2014/main" id="{446DCE5B-B43B-EE7E-A292-3B6BF2792F01}"/>
              </a:ext>
            </a:extLst>
          </p:cNvPr>
          <p:cNvSpPr/>
          <p:nvPr/>
        </p:nvSpPr>
        <p:spPr>
          <a:xfrm>
            <a:off x="6417724" y="3516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0" name="Cirkel">
            <a:extLst>
              <a:ext uri="{FF2B5EF4-FFF2-40B4-BE49-F238E27FC236}">
                <a16:creationId xmlns:a16="http://schemas.microsoft.com/office/drawing/2014/main" id="{B09DBE09-E7C9-8CE5-B52F-C7D9D513FBC2}"/>
              </a:ext>
            </a:extLst>
          </p:cNvPr>
          <p:cNvSpPr/>
          <p:nvPr/>
        </p:nvSpPr>
        <p:spPr>
          <a:xfrm>
            <a:off x="6951124" y="3869018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1" name="Cirkel">
            <a:extLst>
              <a:ext uri="{FF2B5EF4-FFF2-40B4-BE49-F238E27FC236}">
                <a16:creationId xmlns:a16="http://schemas.microsoft.com/office/drawing/2014/main" id="{9688DCDC-4966-287D-3172-CAB2173A1373}"/>
              </a:ext>
            </a:extLst>
          </p:cNvPr>
          <p:cNvSpPr/>
          <p:nvPr/>
        </p:nvSpPr>
        <p:spPr>
          <a:xfrm>
            <a:off x="6236749" y="4278593"/>
            <a:ext cx="127001" cy="127161"/>
          </a:xfrm>
          <a:prstGeom prst="ellipse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0" tIns="0" rIns="0" bIns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4" name="Cirkel">
            <a:extLst>
              <a:ext uri="{FF2B5EF4-FFF2-40B4-BE49-F238E27FC236}">
                <a16:creationId xmlns:a16="http://schemas.microsoft.com/office/drawing/2014/main" id="{6E39A610-9EFC-FFB1-1363-D153BF014BAC}"/>
              </a:ext>
            </a:extLst>
          </p:cNvPr>
          <p:cNvSpPr/>
          <p:nvPr/>
        </p:nvSpPr>
        <p:spPr>
          <a:xfrm>
            <a:off x="6484399" y="511079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5" name="Cirkel">
            <a:extLst>
              <a:ext uri="{FF2B5EF4-FFF2-40B4-BE49-F238E27FC236}">
                <a16:creationId xmlns:a16="http://schemas.microsoft.com/office/drawing/2014/main" id="{01578C25-8445-BE3D-206D-B044C1B30565}"/>
              </a:ext>
            </a:extLst>
          </p:cNvPr>
          <p:cNvSpPr/>
          <p:nvPr/>
        </p:nvSpPr>
        <p:spPr>
          <a:xfrm>
            <a:off x="5760499" y="4672646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6" name="Cirkel">
            <a:extLst>
              <a:ext uri="{FF2B5EF4-FFF2-40B4-BE49-F238E27FC236}">
                <a16:creationId xmlns:a16="http://schemas.microsoft.com/office/drawing/2014/main" id="{B7AEE740-FB7B-0592-88E7-7DD4E09CF463}"/>
              </a:ext>
            </a:extLst>
          </p:cNvPr>
          <p:cNvSpPr/>
          <p:nvPr/>
        </p:nvSpPr>
        <p:spPr>
          <a:xfrm>
            <a:off x="7122574" y="441547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sp>
        <p:nvSpPr>
          <p:cNvPr id="57" name="Cirkel">
            <a:extLst>
              <a:ext uri="{FF2B5EF4-FFF2-40B4-BE49-F238E27FC236}">
                <a16:creationId xmlns:a16="http://schemas.microsoft.com/office/drawing/2014/main" id="{A407DDD2-136A-3145-3FE5-AE29A735F00B}"/>
              </a:ext>
            </a:extLst>
          </p:cNvPr>
          <p:cNvSpPr/>
          <p:nvPr/>
        </p:nvSpPr>
        <p:spPr>
          <a:xfrm>
            <a:off x="6484399" y="4129721"/>
            <a:ext cx="127001" cy="127162"/>
          </a:xfrm>
          <a:prstGeom prst="ellipse">
            <a:avLst/>
          </a:prstGeom>
          <a:solidFill>
            <a:schemeClr val="accent4">
              <a:hueOff val="-1081314"/>
              <a:satOff val="4338"/>
              <a:lumOff val="-8931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sym typeface="Helvetica Neue Medium"/>
            </a:endParaRPr>
          </a:p>
        </p:txBody>
      </p:sp>
      <p:pic>
        <p:nvPicPr>
          <p:cNvPr id="58" name="Bild" descr="Bild">
            <a:extLst>
              <a:ext uri="{FF2B5EF4-FFF2-40B4-BE49-F238E27FC236}">
                <a16:creationId xmlns:a16="http://schemas.microsoft.com/office/drawing/2014/main" id="{1BA62E30-B18E-2599-BFF4-D504D8A904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>
            <a:off x="6976750" y="2740730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59" name="Bild" descr="Bild">
            <a:extLst>
              <a:ext uri="{FF2B5EF4-FFF2-40B4-BE49-F238E27FC236}">
                <a16:creationId xmlns:a16="http://schemas.microsoft.com/office/drawing/2014/main" id="{5B948F47-AD84-433D-1186-B5AF953501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29" t="35627" r="24623" b="38202"/>
          <a:stretch>
            <a:fillRect/>
          </a:stretch>
        </p:blipFill>
        <p:spPr>
          <a:xfrm>
            <a:off x="6976750" y="445205"/>
            <a:ext cx="347416" cy="192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0398" extrusionOk="0">
                <a:moveTo>
                  <a:pt x="10801" y="0"/>
                </a:moveTo>
                <a:cubicBezTo>
                  <a:pt x="728" y="0"/>
                  <a:pt x="406" y="23"/>
                  <a:pt x="209" y="651"/>
                </a:cubicBezTo>
                <a:cubicBezTo>
                  <a:pt x="83" y="1053"/>
                  <a:pt x="0" y="4902"/>
                  <a:pt x="0" y="10849"/>
                </a:cubicBezTo>
                <a:lnTo>
                  <a:pt x="0" y="20398"/>
                </a:lnTo>
                <a:lnTo>
                  <a:pt x="443" y="20398"/>
                </a:lnTo>
                <a:cubicBezTo>
                  <a:pt x="686" y="20396"/>
                  <a:pt x="1356" y="20016"/>
                  <a:pt x="1934" y="19558"/>
                </a:cubicBezTo>
                <a:lnTo>
                  <a:pt x="2993" y="18740"/>
                </a:lnTo>
                <a:lnTo>
                  <a:pt x="10801" y="18740"/>
                </a:lnTo>
                <a:lnTo>
                  <a:pt x="18609" y="18740"/>
                </a:lnTo>
                <a:lnTo>
                  <a:pt x="19705" y="19600"/>
                </a:lnTo>
                <a:cubicBezTo>
                  <a:pt x="21600" y="21078"/>
                  <a:pt x="21493" y="21600"/>
                  <a:pt x="21553" y="10765"/>
                </a:cubicBezTo>
                <a:cubicBezTo>
                  <a:pt x="21587" y="4625"/>
                  <a:pt x="21527" y="1077"/>
                  <a:pt x="21393" y="651"/>
                </a:cubicBezTo>
                <a:cubicBezTo>
                  <a:pt x="21192" y="10"/>
                  <a:pt x="20927" y="0"/>
                  <a:pt x="10801" y="0"/>
                </a:cubicBezTo>
                <a:close/>
              </a:path>
            </a:pathLst>
          </a:custGeom>
          <a:ln w="12700">
            <a:miter lim="400000"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65C380F-A648-6C16-A2A6-7CB793CD2C99}"/>
              </a:ext>
            </a:extLst>
          </p:cNvPr>
          <p:cNvCxnSpPr/>
          <p:nvPr/>
        </p:nvCxnSpPr>
        <p:spPr>
          <a:xfrm>
            <a:off x="5486400" y="10096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3BA9BAD-60E3-327A-1A4E-C27B272268BB}"/>
              </a:ext>
            </a:extLst>
          </p:cNvPr>
          <p:cNvCxnSpPr>
            <a:cxnSpLocks/>
          </p:cNvCxnSpPr>
          <p:nvPr/>
        </p:nvCxnSpPr>
        <p:spPr>
          <a:xfrm>
            <a:off x="5505450" y="2419350"/>
            <a:ext cx="2124075" cy="9525"/>
          </a:xfrm>
          <a:prstGeom prst="straightConnector1">
            <a:avLst/>
          </a:prstGeom>
          <a:ln w="28575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8" name="Gruppera">
            <a:extLst>
              <a:ext uri="{FF2B5EF4-FFF2-40B4-BE49-F238E27FC236}">
                <a16:creationId xmlns:a16="http://schemas.microsoft.com/office/drawing/2014/main" id="{6CAE4BAC-18D6-110F-B9AF-2FF43822BA5B}"/>
              </a:ext>
            </a:extLst>
          </p:cNvPr>
          <p:cNvGrpSpPr/>
          <p:nvPr/>
        </p:nvGrpSpPr>
        <p:grpSpPr>
          <a:xfrm>
            <a:off x="6772439" y="1513875"/>
            <a:ext cx="105526" cy="105526"/>
            <a:chOff x="0" y="0"/>
            <a:chExt cx="211050" cy="211050"/>
          </a:xfrm>
        </p:grpSpPr>
        <p:sp>
          <p:nvSpPr>
            <p:cNvPr id="69" name="Oval">
              <a:extLst>
                <a:ext uri="{FF2B5EF4-FFF2-40B4-BE49-F238E27FC236}">
                  <a16:creationId xmlns:a16="http://schemas.microsoft.com/office/drawing/2014/main" id="{97C2216B-CA09-27EA-B139-1F5A7DA76033}"/>
                </a:ext>
              </a:extLst>
            </p:cNvPr>
            <p:cNvSpPr/>
            <p:nvPr/>
          </p:nvSpPr>
          <p:spPr>
            <a:xfrm>
              <a:off x="0" y="4433"/>
              <a:ext cx="211050" cy="202183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  <p:sp>
          <p:nvSpPr>
            <p:cNvPr id="70" name="Fotboll">
              <a:extLst>
                <a:ext uri="{FF2B5EF4-FFF2-40B4-BE49-F238E27FC236}">
                  <a16:creationId xmlns:a16="http://schemas.microsoft.com/office/drawing/2014/main" id="{84F8E465-3F00-8146-13EE-AF9ABF4F96A4}"/>
                </a:ext>
              </a:extLst>
            </p:cNvPr>
            <p:cNvSpPr/>
            <p:nvPr/>
          </p:nvSpPr>
          <p:spPr>
            <a:xfrm>
              <a:off x="0" y="0"/>
              <a:ext cx="211050" cy="211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5" y="0"/>
                    <a:pt x="0" y="4845"/>
                    <a:pt x="0" y="10800"/>
                  </a:cubicBezTo>
                  <a:cubicBezTo>
                    <a:pt x="0" y="16755"/>
                    <a:pt x="4845" y="21600"/>
                    <a:pt x="10800" y="21600"/>
                  </a:cubicBezTo>
                  <a:cubicBezTo>
                    <a:pt x="16755" y="21600"/>
                    <a:pt x="21600" y="16755"/>
                    <a:pt x="21600" y="10800"/>
                  </a:cubicBezTo>
                  <a:cubicBezTo>
                    <a:pt x="21600" y="4845"/>
                    <a:pt x="16755" y="0"/>
                    <a:pt x="10800" y="0"/>
                  </a:cubicBezTo>
                  <a:close/>
                  <a:moveTo>
                    <a:pt x="8380" y="1007"/>
                  </a:moveTo>
                  <a:lnTo>
                    <a:pt x="7597" y="2254"/>
                  </a:lnTo>
                  <a:lnTo>
                    <a:pt x="3645" y="5118"/>
                  </a:lnTo>
                  <a:lnTo>
                    <a:pt x="2239" y="5471"/>
                  </a:lnTo>
                  <a:cubicBezTo>
                    <a:pt x="3610" y="3277"/>
                    <a:pt x="5802" y="1645"/>
                    <a:pt x="8380" y="1007"/>
                  </a:cubicBezTo>
                  <a:close/>
                  <a:moveTo>
                    <a:pt x="13220" y="1007"/>
                  </a:moveTo>
                  <a:cubicBezTo>
                    <a:pt x="15798" y="1645"/>
                    <a:pt x="17990" y="3277"/>
                    <a:pt x="19361" y="5471"/>
                  </a:cubicBezTo>
                  <a:lnTo>
                    <a:pt x="17936" y="5113"/>
                  </a:lnTo>
                  <a:lnTo>
                    <a:pt x="13993" y="2239"/>
                  </a:lnTo>
                  <a:lnTo>
                    <a:pt x="13220" y="1007"/>
                  </a:lnTo>
                  <a:close/>
                  <a:moveTo>
                    <a:pt x="14077" y="2789"/>
                  </a:moveTo>
                  <a:lnTo>
                    <a:pt x="17407" y="5216"/>
                  </a:lnTo>
                  <a:lnTo>
                    <a:pt x="17342" y="8466"/>
                  </a:lnTo>
                  <a:lnTo>
                    <a:pt x="14101" y="9519"/>
                  </a:lnTo>
                  <a:lnTo>
                    <a:pt x="10997" y="7265"/>
                  </a:lnTo>
                  <a:lnTo>
                    <a:pt x="10997" y="3856"/>
                  </a:lnTo>
                  <a:lnTo>
                    <a:pt x="14077" y="2789"/>
                  </a:lnTo>
                  <a:close/>
                  <a:moveTo>
                    <a:pt x="7530" y="2791"/>
                  </a:moveTo>
                  <a:lnTo>
                    <a:pt x="10603" y="3856"/>
                  </a:lnTo>
                  <a:lnTo>
                    <a:pt x="10603" y="7265"/>
                  </a:lnTo>
                  <a:lnTo>
                    <a:pt x="7499" y="9519"/>
                  </a:lnTo>
                  <a:lnTo>
                    <a:pt x="4258" y="8466"/>
                  </a:lnTo>
                  <a:lnTo>
                    <a:pt x="4193" y="5208"/>
                  </a:lnTo>
                  <a:lnTo>
                    <a:pt x="7530" y="2791"/>
                  </a:lnTo>
                  <a:close/>
                  <a:moveTo>
                    <a:pt x="4134" y="8842"/>
                  </a:moveTo>
                  <a:lnTo>
                    <a:pt x="7388" y="9899"/>
                  </a:lnTo>
                  <a:lnTo>
                    <a:pt x="8569" y="13534"/>
                  </a:lnTo>
                  <a:lnTo>
                    <a:pt x="6559" y="16301"/>
                  </a:lnTo>
                  <a:lnTo>
                    <a:pt x="3441" y="15355"/>
                  </a:lnTo>
                  <a:lnTo>
                    <a:pt x="2173" y="11435"/>
                  </a:lnTo>
                  <a:lnTo>
                    <a:pt x="4134" y="8842"/>
                  </a:lnTo>
                  <a:close/>
                  <a:moveTo>
                    <a:pt x="17466" y="8842"/>
                  </a:moveTo>
                  <a:lnTo>
                    <a:pt x="19432" y="11441"/>
                  </a:lnTo>
                  <a:lnTo>
                    <a:pt x="18152" y="15358"/>
                  </a:lnTo>
                  <a:lnTo>
                    <a:pt x="15041" y="16301"/>
                  </a:lnTo>
                  <a:lnTo>
                    <a:pt x="13031" y="13534"/>
                  </a:lnTo>
                  <a:lnTo>
                    <a:pt x="14212" y="9899"/>
                  </a:lnTo>
                  <a:lnTo>
                    <a:pt x="17466" y="8842"/>
                  </a:lnTo>
                  <a:close/>
                  <a:moveTo>
                    <a:pt x="739" y="10076"/>
                  </a:moveTo>
                  <a:lnTo>
                    <a:pt x="1684" y="11205"/>
                  </a:lnTo>
                  <a:lnTo>
                    <a:pt x="3186" y="15849"/>
                  </a:lnTo>
                  <a:lnTo>
                    <a:pt x="3086" y="17292"/>
                  </a:lnTo>
                  <a:cubicBezTo>
                    <a:pt x="1606" y="15536"/>
                    <a:pt x="712" y="13271"/>
                    <a:pt x="712" y="10800"/>
                  </a:cubicBezTo>
                  <a:cubicBezTo>
                    <a:pt x="712" y="10557"/>
                    <a:pt x="722" y="10315"/>
                    <a:pt x="739" y="10076"/>
                  </a:cubicBezTo>
                  <a:close/>
                  <a:moveTo>
                    <a:pt x="20861" y="10076"/>
                  </a:moveTo>
                  <a:cubicBezTo>
                    <a:pt x="20878" y="10315"/>
                    <a:pt x="20888" y="10557"/>
                    <a:pt x="20888" y="10800"/>
                  </a:cubicBezTo>
                  <a:cubicBezTo>
                    <a:pt x="20888" y="13271"/>
                    <a:pt x="19994" y="15536"/>
                    <a:pt x="18514" y="17292"/>
                  </a:cubicBezTo>
                  <a:lnTo>
                    <a:pt x="18414" y="15830"/>
                  </a:lnTo>
                  <a:lnTo>
                    <a:pt x="19928" y="11192"/>
                  </a:lnTo>
                  <a:lnTo>
                    <a:pt x="20861" y="10076"/>
                  </a:lnTo>
                  <a:close/>
                  <a:moveTo>
                    <a:pt x="8893" y="13762"/>
                  </a:moveTo>
                  <a:lnTo>
                    <a:pt x="12707" y="13762"/>
                  </a:lnTo>
                  <a:lnTo>
                    <a:pt x="14722" y="16534"/>
                  </a:lnTo>
                  <a:lnTo>
                    <a:pt x="12859" y="19207"/>
                  </a:lnTo>
                  <a:lnTo>
                    <a:pt x="8738" y="19200"/>
                  </a:lnTo>
                  <a:lnTo>
                    <a:pt x="6878" y="16534"/>
                  </a:lnTo>
                  <a:lnTo>
                    <a:pt x="8893" y="13762"/>
                  </a:lnTo>
                  <a:close/>
                  <a:moveTo>
                    <a:pt x="8368" y="19595"/>
                  </a:moveTo>
                  <a:lnTo>
                    <a:pt x="13249" y="19602"/>
                  </a:lnTo>
                  <a:lnTo>
                    <a:pt x="14597" y="20145"/>
                  </a:lnTo>
                  <a:cubicBezTo>
                    <a:pt x="13424" y="20623"/>
                    <a:pt x="12142" y="20888"/>
                    <a:pt x="10800" y="20888"/>
                  </a:cubicBezTo>
                  <a:cubicBezTo>
                    <a:pt x="9458" y="20888"/>
                    <a:pt x="8176" y="20623"/>
                    <a:pt x="7003" y="20145"/>
                  </a:cubicBezTo>
                  <a:lnTo>
                    <a:pt x="8368" y="1959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 Medium"/>
                <a:sym typeface="Helvetica Neue Medium"/>
              </a:endParaRPr>
            </a:p>
          </p:txBody>
        </p:sp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89B21B22-2F52-7A2E-C54E-23A33394C70B}"/>
              </a:ext>
            </a:extLst>
          </p:cNvPr>
          <p:cNvCxnSpPr>
            <a:cxnSpLocks/>
          </p:cNvCxnSpPr>
          <p:nvPr/>
        </p:nvCxnSpPr>
        <p:spPr>
          <a:xfrm flipH="1" flipV="1">
            <a:off x="5967412" y="757238"/>
            <a:ext cx="828675" cy="742950"/>
          </a:xfrm>
          <a:prstGeom prst="straightConnector1">
            <a:avLst/>
          </a:prstGeom>
          <a:noFill/>
          <a:ln w="28575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4067003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E593B-B5BA-6CB9-681C-7AB3919A4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E5E1037-8ED4-930B-232B-5455C927140C}"/>
              </a:ext>
            </a:extLst>
          </p:cNvPr>
          <p:cNvSpPr txBox="1"/>
          <p:nvPr/>
        </p:nvSpPr>
        <p:spPr>
          <a:xfrm>
            <a:off x="1578250" y="291985"/>
            <a:ext cx="90355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PRINCIPER OCH MÅLBILDER ANFALL OCH FÖRSVAR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EB0681A-CAED-8F08-C1C5-82B03574A185}"/>
              </a:ext>
            </a:extLst>
          </p:cNvPr>
          <p:cNvSpPr txBox="1"/>
          <p:nvPr/>
        </p:nvSpPr>
        <p:spPr>
          <a:xfrm rot="19852444">
            <a:off x="-589968" y="1138489"/>
            <a:ext cx="2608441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400" b="1" dirty="0">
                <a:solidFill>
                  <a:srgbClr val="FFFF00"/>
                </a:solidFill>
                <a:effectLst>
                  <a:outerShdw blurRad="177800" dist="177800" dir="5400000" sx="110000" sy="110000" algn="ctr" rotWithShape="0">
                    <a:prstClr val="black"/>
                  </a:outerShdw>
                </a:effectLst>
                <a:latin typeface="Arial Nova Cond" panose="020B0506020202020204" pitchFamily="34" charset="0"/>
              </a:rPr>
              <a:t>7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177800" dist="177800" dir="5400000" sx="110000" sy="110000" algn="ctr" rotWithShape="0">
                    <a:prstClr val="black"/>
                  </a:outerShdw>
                </a:effectLst>
                <a:uLnTx/>
                <a:uFillTx/>
                <a:latin typeface="Arial Nova Cond" panose="020B0506020202020204" pitchFamily="34" charset="0"/>
                <a:ea typeface="+mn-ea"/>
                <a:cs typeface="+mn-cs"/>
              </a:rPr>
              <a:t>-9 ÅR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1734D87-16E4-B48A-F63F-12343D64380E}"/>
              </a:ext>
            </a:extLst>
          </p:cNvPr>
          <p:cNvSpPr txBox="1"/>
          <p:nvPr/>
        </p:nvSpPr>
        <p:spPr>
          <a:xfrm>
            <a:off x="1652777" y="1025367"/>
            <a:ext cx="4400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Wingdings" panose="05000000000000000000" pitchFamily="2" charset="2"/>
              </a:rPr>
              <a:t>MÅLBILD I ANFALLSSPEL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Wingdings" panose="05000000000000000000" pitchFamily="2" charset="2"/>
              </a:rPr>
              <a:t>VI VILL GÖRA MÅL GENOM ATT…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Wingdings" panose="05000000000000000000" pitchFamily="2" charset="2"/>
              </a:rPr>
              <a:t>PRINCIP I ANFALLSSPEL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Wingdings" panose="05000000000000000000" pitchFamily="2" charset="2"/>
              </a:rPr>
              <a:t>HJÄLP LAGET ATT SPELA IGENOM, RUNT ELLER ÖVER MOTSTÅNDARNA MED KONTROLL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Wingdings" panose="05000000000000000000" pitchFamily="2" charset="2"/>
              </a:rPr>
              <a:t>NYCKELBETEENDEN I ANFALLSSPEL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BETEENDEN NÄR VI HAR BOLLEN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Bli rättvänd genom att ta emot bollen med bortre fot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Passa bollen till fri spelare med öppet mål eller skjut själv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Driv bollen mot målet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Utmana motståndare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Finta motståndare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 panose="020B0506020202020204" pitchFamily="34" charset="0"/>
                <a:ea typeface="+mn-ea"/>
                <a:cs typeface="+mn-cs"/>
                <a:sym typeface="Wingdings" panose="05000000000000000000" pitchFamily="2" charset="2"/>
              </a:rPr>
              <a:t>BETEENDEN FÖR ATT LYCKAS MED DETTA:</a:t>
            </a: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</a:br>
            <a:b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</a:b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Vrid på huvudet / kolla runt dig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 panose="020B0304020202020204" pitchFamily="34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  <a:sym typeface="Wingdings" panose="05000000000000000000" pitchFamily="2" charset="2"/>
              </a:rPr>
              <a:t>Hitta fria ytor där ingen annan är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FF9939C-9682-B2D9-1215-1B67CF824D2A}"/>
              </a:ext>
            </a:extLst>
          </p:cNvPr>
          <p:cNvSpPr txBox="1"/>
          <p:nvPr/>
        </p:nvSpPr>
        <p:spPr>
          <a:xfrm>
            <a:off x="6138855" y="1017462"/>
            <a:ext cx="50692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MÅLBILD I FÖRSVARSSPEL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 panose="020B0504020202020204" pitchFamily="34" charset="0"/>
                <a:ea typeface="DejaVu Sans Condensed" panose="020B0606030804020204" pitchFamily="34" charset="0"/>
                <a:cs typeface="DejaVu Sans Condensed" panose="020B0606030804020204" pitchFamily="34" charset="0"/>
                <a:sym typeface="Helvetica Neue"/>
              </a:rPr>
              <a:t>VI VILL VINNA BOLLEN NÄRA MOTSTÅNDARNAS MÅL GENOM ATT…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ea typeface="DejaVu Sans Condensed" panose="020B0606030804020204" pitchFamily="34" charset="0"/>
              <a:cs typeface="DejaVu Sans Condensed" panose="020B0606030804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76200" dist="76200" dir="5400000" algn="ctr" rotWithShape="0">
                  <a:prstClr val="black"/>
                </a:outerShdw>
              </a:effectLst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PRINCIP I FÖRSVARSSPEL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STOPPA MOTSTÅNDARNA FRÅN ATT SPELA IGENOM, RUNT ELLER ÖVER OSS MED KONTROLL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BETEENDEN NÄR DE HAR BOLLEN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Vinna bollen innan den kommer fram till motståndare, genom att bryta passning (press i tid)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Tackla och kom in framför motståndare om motståndare har kontroll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BETEENDEN NÄR VI PRECIS TAPPAT BOLLEN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Ta tillbaka bollen så fort som möjligt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BETEENDEN FÖR ATT LYCKAS MED DETTA: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  <a:sym typeface="Wingdings" panose="05000000000000000000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  <a:sym typeface="Wingdings" panose="05000000000000000000" pitchFamily="2" charset="2"/>
              </a:rPr>
              <a:t>Se din närmsta motståndare och bollen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AB63AC7-82B3-677C-C73A-C8AF7F291AC7}"/>
              </a:ext>
            </a:extLst>
          </p:cNvPr>
          <p:cNvSpPr txBox="1"/>
          <p:nvPr/>
        </p:nvSpPr>
        <p:spPr>
          <a:xfrm rot="20577570">
            <a:off x="4608056" y="5216934"/>
            <a:ext cx="289018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46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 panose="020B0504020202020204" pitchFamily="34" charset="0"/>
              </a:rPr>
              <a:t>5 MOT 5</a:t>
            </a:r>
          </a:p>
        </p:txBody>
      </p:sp>
    </p:spTree>
    <p:extLst>
      <p:ext uri="{BB962C8B-B14F-4D97-AF65-F5344CB8AC3E}">
        <p14:creationId xmlns:p14="http://schemas.microsoft.com/office/powerpoint/2010/main" val="3521880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2693</Words>
  <Application>Microsoft Office PowerPoint</Application>
  <PresentationFormat>Bredbild</PresentationFormat>
  <Paragraphs>437</Paragraphs>
  <Slides>17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14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17</vt:i4>
      </vt:variant>
    </vt:vector>
  </HeadingPairs>
  <TitlesOfParts>
    <vt:vector size="34" baseType="lpstr">
      <vt:lpstr>Aptos</vt:lpstr>
      <vt:lpstr>Aptos Display</vt:lpstr>
      <vt:lpstr>Arial</vt:lpstr>
      <vt:lpstr>Arial Nova</vt:lpstr>
      <vt:lpstr>Arial Nova Cond</vt:lpstr>
      <vt:lpstr>Arial Nova Light</vt:lpstr>
      <vt:lpstr>Calibri</vt:lpstr>
      <vt:lpstr>Calibri Light</vt:lpstr>
      <vt:lpstr>DIF Display</vt:lpstr>
      <vt:lpstr>Helvetica Light</vt:lpstr>
      <vt:lpstr>Helvetica Neue</vt:lpstr>
      <vt:lpstr>Helvetica Neue Light</vt:lpstr>
      <vt:lpstr>Helvetica Neue Medium</vt:lpstr>
      <vt:lpstr>Helvetica Neue Thin</vt:lpstr>
      <vt:lpstr>Office-tema</vt:lpstr>
      <vt:lpstr>1_White</vt:lpstr>
      <vt:lpstr>1_Office-tema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Emil Åhlberg - IFK Värnamo</dc:creator>
  <cp:lastModifiedBy>Emil Åhlberg - IFK Värnamo</cp:lastModifiedBy>
  <cp:revision>13</cp:revision>
  <dcterms:created xsi:type="dcterms:W3CDTF">2022-04-01T15:37:32Z</dcterms:created>
  <dcterms:modified xsi:type="dcterms:W3CDTF">2024-12-18T13:44:27Z</dcterms:modified>
</cp:coreProperties>
</file>