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504" r:id="rId3"/>
    <p:sldId id="728" r:id="rId4"/>
    <p:sldId id="729" r:id="rId5"/>
    <p:sldId id="732" r:id="rId6"/>
    <p:sldId id="733" r:id="rId7"/>
    <p:sldId id="731" r:id="rId8"/>
    <p:sldId id="734" r:id="rId9"/>
    <p:sldId id="258" r:id="rId10"/>
    <p:sldId id="259" r:id="rId11"/>
    <p:sldId id="260" r:id="rId12"/>
    <p:sldId id="505" r:id="rId13"/>
    <p:sldId id="265" r:id="rId14"/>
    <p:sldId id="266" r:id="rId15"/>
    <p:sldId id="506" r:id="rId16"/>
    <p:sldId id="271" r:id="rId17"/>
    <p:sldId id="272" r:id="rId18"/>
    <p:sldId id="507" r:id="rId19"/>
    <p:sldId id="277" r:id="rId20"/>
    <p:sldId id="281" r:id="rId21"/>
    <p:sldId id="508" r:id="rId22"/>
    <p:sldId id="304" r:id="rId23"/>
    <p:sldId id="509" r:id="rId24"/>
    <p:sldId id="510" r:id="rId25"/>
    <p:sldId id="462" r:id="rId26"/>
    <p:sldId id="511" r:id="rId27"/>
    <p:sldId id="408" r:id="rId28"/>
    <p:sldId id="512" r:id="rId29"/>
    <p:sldId id="403" r:id="rId30"/>
    <p:sldId id="404" r:id="rId31"/>
    <p:sldId id="406" r:id="rId32"/>
    <p:sldId id="513" r:id="rId33"/>
    <p:sldId id="407" r:id="rId34"/>
    <p:sldId id="514" r:id="rId35"/>
    <p:sldId id="405" r:id="rId36"/>
    <p:sldId id="515" r:id="rId37"/>
    <p:sldId id="270" r:id="rId38"/>
    <p:sldId id="516" r:id="rId3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B739D5-5A96-434B-8176-75E9A91A9832}" v="20" dt="2023-03-23T15:17:28.4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 Åhlberg - IFK Värnamo" userId="cc008cd5-3738-4fe9-aa20-b0925b615639" providerId="ADAL" clId="{B5FB4F83-9EF4-49F9-B434-BAD27BEF6655}"/>
    <pc:docChg chg="undo custSel modSld">
      <pc:chgData name="Emil Åhlberg - IFK Värnamo" userId="cc008cd5-3738-4fe9-aa20-b0925b615639" providerId="ADAL" clId="{B5FB4F83-9EF4-49F9-B434-BAD27BEF6655}" dt="2023-01-31T13:18:04.801" v="274" actId="113"/>
      <pc:docMkLst>
        <pc:docMk/>
      </pc:docMkLst>
      <pc:sldChg chg="modSp mod">
        <pc:chgData name="Emil Åhlberg - IFK Värnamo" userId="cc008cd5-3738-4fe9-aa20-b0925b615639" providerId="ADAL" clId="{B5FB4F83-9EF4-49F9-B434-BAD27BEF6655}" dt="2023-01-31T13:01:37.216" v="17" actId="255"/>
        <pc:sldMkLst>
          <pc:docMk/>
          <pc:sldMk cId="0" sldId="258"/>
        </pc:sldMkLst>
        <pc:spChg chg="mod">
          <ac:chgData name="Emil Åhlberg - IFK Värnamo" userId="cc008cd5-3738-4fe9-aa20-b0925b615639" providerId="ADAL" clId="{B5FB4F83-9EF4-49F9-B434-BAD27BEF6655}" dt="2023-01-31T13:01:37.216" v="17" actId="255"/>
          <ac:spMkLst>
            <pc:docMk/>
            <pc:sldMk cId="0" sldId="258"/>
            <ac:spMk id="40" creationId="{05496D40-8ABD-4A3C-9776-71D4DF470E8C}"/>
          </ac:spMkLst>
        </pc:spChg>
        <pc:spChg chg="mod">
          <ac:chgData name="Emil Åhlberg - IFK Värnamo" userId="cc008cd5-3738-4fe9-aa20-b0925b615639" providerId="ADAL" clId="{B5FB4F83-9EF4-49F9-B434-BAD27BEF6655}" dt="2023-01-31T13:01:31.359" v="15" actId="2711"/>
          <ac:spMkLst>
            <pc:docMk/>
            <pc:sldMk cId="0" sldId="258"/>
            <ac:spMk id="22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1:58.172" v="22" actId="113"/>
        <pc:sldMkLst>
          <pc:docMk/>
          <pc:sldMk cId="0" sldId="259"/>
        </pc:sldMkLst>
        <pc:spChg chg="mod">
          <ac:chgData name="Emil Åhlberg - IFK Värnamo" userId="cc008cd5-3738-4fe9-aa20-b0925b615639" providerId="ADAL" clId="{B5FB4F83-9EF4-49F9-B434-BAD27BEF6655}" dt="2023-01-31T13:01:43.592" v="19" actId="255"/>
          <ac:spMkLst>
            <pc:docMk/>
            <pc:sldMk cId="0" sldId="259"/>
            <ac:spMk id="37" creationId="{953767B5-75BF-4075-ADDE-AC16BA525069}"/>
          </ac:spMkLst>
        </pc:spChg>
        <pc:spChg chg="mod">
          <ac:chgData name="Emil Åhlberg - IFK Värnamo" userId="cc008cd5-3738-4fe9-aa20-b0925b615639" providerId="ADAL" clId="{B5FB4F83-9EF4-49F9-B434-BAD27BEF6655}" dt="2023-01-31T13:01:58.172" v="22" actId="113"/>
          <ac:spMkLst>
            <pc:docMk/>
            <pc:sldMk cId="0" sldId="259"/>
            <ac:spMk id="237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2:27.181" v="30" actId="1076"/>
        <pc:sldMkLst>
          <pc:docMk/>
          <pc:sldMk cId="0" sldId="260"/>
        </pc:sldMkLst>
        <pc:spChg chg="mod">
          <ac:chgData name="Emil Åhlberg - IFK Värnamo" userId="cc008cd5-3738-4fe9-aa20-b0925b615639" providerId="ADAL" clId="{B5FB4F83-9EF4-49F9-B434-BAD27BEF6655}" dt="2023-01-31T13:02:10.075" v="24" actId="255"/>
          <ac:spMkLst>
            <pc:docMk/>
            <pc:sldMk cId="0" sldId="260"/>
            <ac:spMk id="39" creationId="{7DA614AD-54C8-4447-8082-E62AE0664DCF}"/>
          </ac:spMkLst>
        </pc:spChg>
        <pc:spChg chg="mod">
          <ac:chgData name="Emil Åhlberg - IFK Värnamo" userId="cc008cd5-3738-4fe9-aa20-b0925b615639" providerId="ADAL" clId="{B5FB4F83-9EF4-49F9-B434-BAD27BEF6655}" dt="2023-01-31T13:02:27.181" v="30" actId="1076"/>
          <ac:spMkLst>
            <pc:docMk/>
            <pc:sldMk cId="0" sldId="260"/>
            <ac:spMk id="300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2:57.211" v="37" actId="2711"/>
        <pc:sldMkLst>
          <pc:docMk/>
          <pc:sldMk cId="0" sldId="265"/>
        </pc:sldMkLst>
        <pc:spChg chg="mod">
          <ac:chgData name="Emil Åhlberg - IFK Värnamo" userId="cc008cd5-3738-4fe9-aa20-b0925b615639" providerId="ADAL" clId="{B5FB4F83-9EF4-49F9-B434-BAD27BEF6655}" dt="2023-01-31T13:02:53.330" v="36" actId="1076"/>
          <ac:spMkLst>
            <pc:docMk/>
            <pc:sldMk cId="0" sldId="265"/>
            <ac:spMk id="37" creationId="{0AAEDB16-06A9-416B-ACC9-7C16731BD496}"/>
          </ac:spMkLst>
        </pc:spChg>
        <pc:spChg chg="mod">
          <ac:chgData name="Emil Åhlberg - IFK Värnamo" userId="cc008cd5-3738-4fe9-aa20-b0925b615639" providerId="ADAL" clId="{B5FB4F83-9EF4-49F9-B434-BAD27BEF6655}" dt="2023-01-31T13:02:57.211" v="37" actId="2711"/>
          <ac:spMkLst>
            <pc:docMk/>
            <pc:sldMk cId="0" sldId="265"/>
            <ac:spMk id="33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3:21.311" v="45" actId="1076"/>
        <pc:sldMkLst>
          <pc:docMk/>
          <pc:sldMk cId="0" sldId="266"/>
        </pc:sldMkLst>
        <pc:spChg chg="mod">
          <ac:chgData name="Emil Åhlberg - IFK Värnamo" userId="cc008cd5-3738-4fe9-aa20-b0925b615639" providerId="ADAL" clId="{B5FB4F83-9EF4-49F9-B434-BAD27BEF6655}" dt="2023-01-31T13:03:21.311" v="45" actId="1076"/>
          <ac:spMkLst>
            <pc:docMk/>
            <pc:sldMk cId="0" sldId="266"/>
            <ac:spMk id="43" creationId="{6ECD4A1F-848F-4605-8133-941EBE35DF51}"/>
          </ac:spMkLst>
        </pc:spChg>
        <pc:spChg chg="mod">
          <ac:chgData name="Emil Åhlberg - IFK Värnamo" userId="cc008cd5-3738-4fe9-aa20-b0925b615639" providerId="ADAL" clId="{B5FB4F83-9EF4-49F9-B434-BAD27BEF6655}" dt="2023-01-31T13:03:14.074" v="42" actId="113"/>
          <ac:spMkLst>
            <pc:docMk/>
            <pc:sldMk cId="0" sldId="266"/>
            <ac:spMk id="376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7:40.278" v="267" actId="113"/>
        <pc:sldMkLst>
          <pc:docMk/>
          <pc:sldMk cId="1310115217" sldId="270"/>
        </pc:sldMkLst>
        <pc:spChg chg="mod">
          <ac:chgData name="Emil Åhlberg - IFK Värnamo" userId="cc008cd5-3738-4fe9-aa20-b0925b615639" providerId="ADAL" clId="{B5FB4F83-9EF4-49F9-B434-BAD27BEF6655}" dt="2023-01-31T13:17:40.278" v="267" actId="113"/>
          <ac:spMkLst>
            <pc:docMk/>
            <pc:sldMk cId="1310115217" sldId="270"/>
            <ac:spMk id="29" creationId="{8840F2AF-6D01-459F-B5A1-41BA8C72F12F}"/>
          </ac:spMkLst>
        </pc:spChg>
        <pc:spChg chg="mod">
          <ac:chgData name="Emil Åhlberg - IFK Värnamo" userId="cc008cd5-3738-4fe9-aa20-b0925b615639" providerId="ADAL" clId="{B5FB4F83-9EF4-49F9-B434-BAD27BEF6655}" dt="2023-01-31T13:17:24.570" v="260" actId="255"/>
          <ac:spMkLst>
            <pc:docMk/>
            <pc:sldMk cId="1310115217" sldId="270"/>
            <ac:spMk id="30" creationId="{B218104F-78AD-4FAD-A47D-78A12CEF2E63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4:43.618" v="66" actId="255"/>
        <pc:sldMkLst>
          <pc:docMk/>
          <pc:sldMk cId="0" sldId="271"/>
        </pc:sldMkLst>
        <pc:spChg chg="mod">
          <ac:chgData name="Emil Åhlberg - IFK Värnamo" userId="cc008cd5-3738-4fe9-aa20-b0925b615639" providerId="ADAL" clId="{B5FB4F83-9EF4-49F9-B434-BAD27BEF6655}" dt="2023-01-31T13:04:43.618" v="66" actId="255"/>
          <ac:spMkLst>
            <pc:docMk/>
            <pc:sldMk cId="0" sldId="271"/>
            <ac:spMk id="56" creationId="{A9C1AB45-F304-49D3-8C2A-DA0E4D8AE877}"/>
          </ac:spMkLst>
        </pc:spChg>
        <pc:spChg chg="mod">
          <ac:chgData name="Emil Åhlberg - IFK Värnamo" userId="cc008cd5-3738-4fe9-aa20-b0925b615639" providerId="ADAL" clId="{B5FB4F83-9EF4-49F9-B434-BAD27BEF6655}" dt="2023-01-31T13:04:36.275" v="64" actId="20577"/>
          <ac:spMkLst>
            <pc:docMk/>
            <pc:sldMk cId="0" sldId="271"/>
            <ac:spMk id="490" creationId="{00000000-0000-0000-0000-000000000000}"/>
          </ac:spMkLst>
        </pc:spChg>
      </pc:sldChg>
      <pc:sldChg chg="addSp delSp modSp mod">
        <pc:chgData name="Emil Åhlberg - IFK Värnamo" userId="cc008cd5-3738-4fe9-aa20-b0925b615639" providerId="ADAL" clId="{B5FB4F83-9EF4-49F9-B434-BAD27BEF6655}" dt="2023-01-31T13:05:04.479" v="70"/>
        <pc:sldMkLst>
          <pc:docMk/>
          <pc:sldMk cId="0" sldId="272"/>
        </pc:sldMkLst>
        <pc:spChg chg="add mod">
          <ac:chgData name="Emil Åhlberg - IFK Värnamo" userId="cc008cd5-3738-4fe9-aa20-b0925b615639" providerId="ADAL" clId="{B5FB4F83-9EF4-49F9-B434-BAD27BEF6655}" dt="2023-01-31T13:05:04.479" v="70"/>
          <ac:spMkLst>
            <pc:docMk/>
            <pc:sldMk cId="0" sldId="272"/>
            <ac:spMk id="2" creationId="{847D9417-AD32-AF9D-908A-2D8772D46DE3}"/>
          </ac:spMkLst>
        </pc:spChg>
        <pc:spChg chg="mod">
          <ac:chgData name="Emil Åhlberg - IFK Värnamo" userId="cc008cd5-3738-4fe9-aa20-b0925b615639" providerId="ADAL" clId="{B5FB4F83-9EF4-49F9-B434-BAD27BEF6655}" dt="2023-01-31T13:04:51.297" v="68" actId="255"/>
          <ac:spMkLst>
            <pc:docMk/>
            <pc:sldMk cId="0" sldId="272"/>
            <ac:spMk id="44" creationId="{8B1F2D51-5318-496D-A485-CA9BCF610043}"/>
          </ac:spMkLst>
        </pc:spChg>
        <pc:spChg chg="del">
          <ac:chgData name="Emil Åhlberg - IFK Värnamo" userId="cc008cd5-3738-4fe9-aa20-b0925b615639" providerId="ADAL" clId="{B5FB4F83-9EF4-49F9-B434-BAD27BEF6655}" dt="2023-01-31T13:05:04.267" v="69" actId="478"/>
          <ac:spMkLst>
            <pc:docMk/>
            <pc:sldMk cId="0" sldId="272"/>
            <ac:spMk id="48" creationId="{4E711912-2270-44AB-AB3C-E415C0FDC0DC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6:20.808" v="92" actId="1076"/>
        <pc:sldMkLst>
          <pc:docMk/>
          <pc:sldMk cId="0" sldId="277"/>
        </pc:sldMkLst>
        <pc:spChg chg="mod">
          <ac:chgData name="Emil Åhlberg - IFK Värnamo" userId="cc008cd5-3738-4fe9-aa20-b0925b615639" providerId="ADAL" clId="{B5FB4F83-9EF4-49F9-B434-BAD27BEF6655}" dt="2023-01-31T13:06:20.808" v="92" actId="1076"/>
          <ac:spMkLst>
            <pc:docMk/>
            <pc:sldMk cId="0" sldId="277"/>
            <ac:spMk id="39" creationId="{462317C6-B6D8-438C-A71A-AEE35EF02F79}"/>
          </ac:spMkLst>
        </pc:spChg>
        <pc:spChg chg="mod">
          <ac:chgData name="Emil Åhlberg - IFK Värnamo" userId="cc008cd5-3738-4fe9-aa20-b0925b615639" providerId="ADAL" clId="{B5FB4F83-9EF4-49F9-B434-BAD27BEF6655}" dt="2023-01-31T13:06:16.335" v="91" actId="1076"/>
          <ac:spMkLst>
            <pc:docMk/>
            <pc:sldMk cId="0" sldId="277"/>
            <ac:spMk id="56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6:42.767" v="98" actId="1076"/>
        <pc:sldMkLst>
          <pc:docMk/>
          <pc:sldMk cId="0" sldId="281"/>
        </pc:sldMkLst>
        <pc:spChg chg="mod">
          <ac:chgData name="Emil Åhlberg - IFK Värnamo" userId="cc008cd5-3738-4fe9-aa20-b0925b615639" providerId="ADAL" clId="{B5FB4F83-9EF4-49F9-B434-BAD27BEF6655}" dt="2023-01-31T13:06:30.237" v="94" actId="255"/>
          <ac:spMkLst>
            <pc:docMk/>
            <pc:sldMk cId="0" sldId="281"/>
            <ac:spMk id="38" creationId="{C6C00A1B-3D33-4A6C-BC8B-7408E0196658}"/>
          </ac:spMkLst>
        </pc:spChg>
        <pc:spChg chg="mod">
          <ac:chgData name="Emil Åhlberg - IFK Värnamo" userId="cc008cd5-3738-4fe9-aa20-b0925b615639" providerId="ADAL" clId="{B5FB4F83-9EF4-49F9-B434-BAD27BEF6655}" dt="2023-01-31T13:06:42.767" v="98" actId="1076"/>
          <ac:spMkLst>
            <pc:docMk/>
            <pc:sldMk cId="0" sldId="281"/>
            <ac:spMk id="63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4:02.874" v="196" actId="113"/>
        <pc:sldMkLst>
          <pc:docMk/>
          <pc:sldMk cId="2917644598" sldId="403"/>
        </pc:sldMkLst>
        <pc:spChg chg="mod">
          <ac:chgData name="Emil Åhlberg - IFK Värnamo" userId="cc008cd5-3738-4fe9-aa20-b0925b615639" providerId="ADAL" clId="{B5FB4F83-9EF4-49F9-B434-BAD27BEF6655}" dt="2023-01-31T13:13:34.860" v="187" actId="113"/>
          <ac:spMkLst>
            <pc:docMk/>
            <pc:sldMk cId="2917644598" sldId="403"/>
            <ac:spMk id="16" creationId="{C8A29CFE-10C2-4E83-9D54-D456414D22D2}"/>
          </ac:spMkLst>
        </pc:spChg>
        <pc:spChg chg="mod">
          <ac:chgData name="Emil Åhlberg - IFK Värnamo" userId="cc008cd5-3738-4fe9-aa20-b0925b615639" providerId="ADAL" clId="{B5FB4F83-9EF4-49F9-B434-BAD27BEF6655}" dt="2023-01-31T13:14:02.874" v="196" actId="113"/>
          <ac:spMkLst>
            <pc:docMk/>
            <pc:sldMk cId="2917644598" sldId="403"/>
            <ac:spMk id="21" creationId="{6DB7C803-7D04-4BBB-BF60-6B5DC725D75E}"/>
          </ac:spMkLst>
        </pc:spChg>
        <pc:spChg chg="mod">
          <ac:chgData name="Emil Åhlberg - IFK Värnamo" userId="cc008cd5-3738-4fe9-aa20-b0925b615639" providerId="ADAL" clId="{B5FB4F83-9EF4-49F9-B434-BAD27BEF6655}" dt="2023-01-31T13:13:53.188" v="192" actId="113"/>
          <ac:spMkLst>
            <pc:docMk/>
            <pc:sldMk cId="2917644598" sldId="403"/>
            <ac:spMk id="22" creationId="{C3B9FDA2-2F39-4DF2-950C-F68FD30E1E35}"/>
          </ac:spMkLst>
        </pc:spChg>
        <pc:spChg chg="mod">
          <ac:chgData name="Emil Åhlberg - IFK Värnamo" userId="cc008cd5-3738-4fe9-aa20-b0925b615639" providerId="ADAL" clId="{B5FB4F83-9EF4-49F9-B434-BAD27BEF6655}" dt="2023-01-31T13:14:00.761" v="195" actId="113"/>
          <ac:spMkLst>
            <pc:docMk/>
            <pc:sldMk cId="2917644598" sldId="403"/>
            <ac:spMk id="23" creationId="{7B4B5310-4974-4E48-9B79-5278ED2A0D6C}"/>
          </ac:spMkLst>
        </pc:spChg>
        <pc:spChg chg="mod">
          <ac:chgData name="Emil Åhlberg - IFK Värnamo" userId="cc008cd5-3738-4fe9-aa20-b0925b615639" providerId="ADAL" clId="{B5FB4F83-9EF4-49F9-B434-BAD27BEF6655}" dt="2023-01-31T13:13:28.625" v="184" actId="255"/>
          <ac:spMkLst>
            <pc:docMk/>
            <pc:sldMk cId="2917644598" sldId="403"/>
            <ac:spMk id="25" creationId="{682AA60D-3262-43A8-982C-56BD6185C491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4:50.652" v="211" actId="2711"/>
        <pc:sldMkLst>
          <pc:docMk/>
          <pc:sldMk cId="851813077" sldId="404"/>
        </pc:sldMkLst>
        <pc:spChg chg="mod">
          <ac:chgData name="Emil Åhlberg - IFK Värnamo" userId="cc008cd5-3738-4fe9-aa20-b0925b615639" providerId="ADAL" clId="{B5FB4F83-9EF4-49F9-B434-BAD27BEF6655}" dt="2023-01-31T13:14:12.887" v="199" actId="113"/>
          <ac:spMkLst>
            <pc:docMk/>
            <pc:sldMk cId="851813077" sldId="404"/>
            <ac:spMk id="16" creationId="{C8A29CFE-10C2-4E83-9D54-D456414D22D2}"/>
          </ac:spMkLst>
        </pc:spChg>
        <pc:spChg chg="mod">
          <ac:chgData name="Emil Åhlberg - IFK Värnamo" userId="cc008cd5-3738-4fe9-aa20-b0925b615639" providerId="ADAL" clId="{B5FB4F83-9EF4-49F9-B434-BAD27BEF6655}" dt="2023-01-31T13:14:30.707" v="205" actId="113"/>
          <ac:spMkLst>
            <pc:docMk/>
            <pc:sldMk cId="851813077" sldId="404"/>
            <ac:spMk id="21" creationId="{10A8DFC7-6990-40F1-944D-E575A3462344}"/>
          </ac:spMkLst>
        </pc:spChg>
        <pc:spChg chg="mod">
          <ac:chgData name="Emil Åhlberg - IFK Värnamo" userId="cc008cd5-3738-4fe9-aa20-b0925b615639" providerId="ADAL" clId="{B5FB4F83-9EF4-49F9-B434-BAD27BEF6655}" dt="2023-01-31T13:14:39.487" v="208" actId="113"/>
          <ac:spMkLst>
            <pc:docMk/>
            <pc:sldMk cId="851813077" sldId="404"/>
            <ac:spMk id="22" creationId="{C1E5E8B8-5006-4AFA-8825-4299FC44AA8B}"/>
          </ac:spMkLst>
        </pc:spChg>
        <pc:spChg chg="mod">
          <ac:chgData name="Emil Åhlberg - IFK Värnamo" userId="cc008cd5-3738-4fe9-aa20-b0925b615639" providerId="ADAL" clId="{B5FB4F83-9EF4-49F9-B434-BAD27BEF6655}" dt="2023-01-31T13:14:50.652" v="211" actId="2711"/>
          <ac:spMkLst>
            <pc:docMk/>
            <pc:sldMk cId="851813077" sldId="404"/>
            <ac:spMk id="23" creationId="{56172022-9AE0-4A7F-AE86-B0240A0F5C18}"/>
          </ac:spMkLst>
        </pc:spChg>
        <pc:spChg chg="mod">
          <ac:chgData name="Emil Åhlberg - IFK Värnamo" userId="cc008cd5-3738-4fe9-aa20-b0925b615639" providerId="ADAL" clId="{B5FB4F83-9EF4-49F9-B434-BAD27BEF6655}" dt="2023-01-31T13:14:21.523" v="202" actId="255"/>
          <ac:spMkLst>
            <pc:docMk/>
            <pc:sldMk cId="851813077" sldId="404"/>
            <ac:spMk id="25" creationId="{3B83F70B-A34B-4AD2-B2C3-FCDD35453A51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6:49.909" v="251" actId="113"/>
        <pc:sldMkLst>
          <pc:docMk/>
          <pc:sldMk cId="3465189196" sldId="405"/>
        </pc:sldMkLst>
        <pc:spChg chg="mod">
          <ac:chgData name="Emil Åhlberg - IFK Värnamo" userId="cc008cd5-3738-4fe9-aa20-b0925b615639" providerId="ADAL" clId="{B5FB4F83-9EF4-49F9-B434-BAD27BEF6655}" dt="2023-01-31T13:16:38.624" v="247" actId="255"/>
          <ac:spMkLst>
            <pc:docMk/>
            <pc:sldMk cId="3465189196" sldId="405"/>
            <ac:spMk id="45" creationId="{A14688B3-BA4B-41A4-883D-A12F0E389DB8}"/>
          </ac:spMkLst>
        </pc:spChg>
        <pc:spChg chg="mod">
          <ac:chgData name="Emil Åhlberg - IFK Värnamo" userId="cc008cd5-3738-4fe9-aa20-b0925b615639" providerId="ADAL" clId="{B5FB4F83-9EF4-49F9-B434-BAD27BEF6655}" dt="2023-01-31T13:16:49.909" v="251" actId="113"/>
          <ac:spMkLst>
            <pc:docMk/>
            <pc:sldMk cId="3465189196" sldId="405"/>
            <ac:spMk id="46" creationId="{7EF0AC41-0E4F-4026-B4BA-2FE435B29B70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5:35.993" v="227" actId="113"/>
        <pc:sldMkLst>
          <pc:docMk/>
          <pc:sldMk cId="2317444472" sldId="406"/>
        </pc:sldMkLst>
        <pc:spChg chg="mod">
          <ac:chgData name="Emil Åhlberg - IFK Värnamo" userId="cc008cd5-3738-4fe9-aa20-b0925b615639" providerId="ADAL" clId="{B5FB4F83-9EF4-49F9-B434-BAD27BEF6655}" dt="2023-01-31T13:14:59.988" v="214" actId="113"/>
          <ac:spMkLst>
            <pc:docMk/>
            <pc:sldMk cId="2317444472" sldId="406"/>
            <ac:spMk id="21" creationId="{91B431FA-D395-4EA0-A414-145CC3D7884A}"/>
          </ac:spMkLst>
        </pc:spChg>
        <pc:spChg chg="mod">
          <ac:chgData name="Emil Åhlberg - IFK Värnamo" userId="cc008cd5-3738-4fe9-aa20-b0925b615639" providerId="ADAL" clId="{B5FB4F83-9EF4-49F9-B434-BAD27BEF6655}" dt="2023-01-31T13:15:16.615" v="219" actId="113"/>
          <ac:spMkLst>
            <pc:docMk/>
            <pc:sldMk cId="2317444472" sldId="406"/>
            <ac:spMk id="26" creationId="{2900CF32-8677-4576-A973-2B28EABA28C0}"/>
          </ac:spMkLst>
        </pc:spChg>
        <pc:spChg chg="mod">
          <ac:chgData name="Emil Åhlberg - IFK Värnamo" userId="cc008cd5-3738-4fe9-aa20-b0925b615639" providerId="ADAL" clId="{B5FB4F83-9EF4-49F9-B434-BAD27BEF6655}" dt="2023-01-31T13:15:26.903" v="222" actId="113"/>
          <ac:spMkLst>
            <pc:docMk/>
            <pc:sldMk cId="2317444472" sldId="406"/>
            <ac:spMk id="27" creationId="{90538C8A-3B61-43E5-B806-E5ED38E6FDFF}"/>
          </ac:spMkLst>
        </pc:spChg>
        <pc:spChg chg="mod">
          <ac:chgData name="Emil Åhlberg - IFK Värnamo" userId="cc008cd5-3738-4fe9-aa20-b0925b615639" providerId="ADAL" clId="{B5FB4F83-9EF4-49F9-B434-BAD27BEF6655}" dt="2023-01-31T13:15:35.993" v="227" actId="113"/>
          <ac:spMkLst>
            <pc:docMk/>
            <pc:sldMk cId="2317444472" sldId="406"/>
            <ac:spMk id="28" creationId="{D1BC5AAE-D589-4F76-B1C5-C96B84D39021}"/>
          </ac:spMkLst>
        </pc:spChg>
        <pc:spChg chg="mod">
          <ac:chgData name="Emil Åhlberg - IFK Värnamo" userId="cc008cd5-3738-4fe9-aa20-b0925b615639" providerId="ADAL" clId="{B5FB4F83-9EF4-49F9-B434-BAD27BEF6655}" dt="2023-01-31T13:15:08.049" v="216" actId="255"/>
          <ac:spMkLst>
            <pc:docMk/>
            <pc:sldMk cId="2317444472" sldId="406"/>
            <ac:spMk id="32" creationId="{130FE474-2147-499A-BB8C-68BF967C2154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6:12.751" v="240" actId="1076"/>
        <pc:sldMkLst>
          <pc:docMk/>
          <pc:sldMk cId="3069111169" sldId="407"/>
        </pc:sldMkLst>
        <pc:spChg chg="mod">
          <ac:chgData name="Emil Åhlberg - IFK Värnamo" userId="cc008cd5-3738-4fe9-aa20-b0925b615639" providerId="ADAL" clId="{B5FB4F83-9EF4-49F9-B434-BAD27BEF6655}" dt="2023-01-31T13:16:12.751" v="240" actId="1076"/>
          <ac:spMkLst>
            <pc:docMk/>
            <pc:sldMk cId="3069111169" sldId="407"/>
            <ac:spMk id="47" creationId="{F3BFDB89-2FC3-4192-A3AD-D9AD272BF682}"/>
          </ac:spMkLst>
        </pc:spChg>
        <pc:spChg chg="mod">
          <ac:chgData name="Emil Åhlberg - IFK Värnamo" userId="cc008cd5-3738-4fe9-aa20-b0925b615639" providerId="ADAL" clId="{B5FB4F83-9EF4-49F9-B434-BAD27BEF6655}" dt="2023-01-31T13:16:01.649" v="236" actId="255"/>
          <ac:spMkLst>
            <pc:docMk/>
            <pc:sldMk cId="3069111169" sldId="407"/>
            <ac:spMk id="48" creationId="{727C930C-DB1C-4F33-A5B0-178116BE799C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2:27.162" v="166" actId="1076"/>
        <pc:sldMkLst>
          <pc:docMk/>
          <pc:sldMk cId="608837216" sldId="408"/>
        </pc:sldMkLst>
        <pc:spChg chg="mod">
          <ac:chgData name="Emil Åhlberg - IFK Värnamo" userId="cc008cd5-3738-4fe9-aa20-b0925b615639" providerId="ADAL" clId="{B5FB4F83-9EF4-49F9-B434-BAD27BEF6655}" dt="2023-01-31T13:11:45.461" v="154" actId="113"/>
          <ac:spMkLst>
            <pc:docMk/>
            <pc:sldMk cId="608837216" sldId="408"/>
            <ac:spMk id="29" creationId="{9E9CB8F0-0BB5-4E18-B087-B22AB52FB45C}"/>
          </ac:spMkLst>
        </pc:spChg>
        <pc:spChg chg="mod">
          <ac:chgData name="Emil Åhlberg - IFK Värnamo" userId="cc008cd5-3738-4fe9-aa20-b0925b615639" providerId="ADAL" clId="{B5FB4F83-9EF4-49F9-B434-BAD27BEF6655}" dt="2023-01-31T13:12:11.859" v="163" actId="113"/>
          <ac:spMkLst>
            <pc:docMk/>
            <pc:sldMk cId="608837216" sldId="408"/>
            <ac:spMk id="36" creationId="{53B4F50A-EBBF-46FB-85A8-7C8D7E7CF32B}"/>
          </ac:spMkLst>
        </pc:spChg>
        <pc:spChg chg="mod">
          <ac:chgData name="Emil Åhlberg - IFK Värnamo" userId="cc008cd5-3738-4fe9-aa20-b0925b615639" providerId="ADAL" clId="{B5FB4F83-9EF4-49F9-B434-BAD27BEF6655}" dt="2023-01-31T13:12:27.162" v="166" actId="1076"/>
          <ac:spMkLst>
            <pc:docMk/>
            <pc:sldMk cId="608837216" sldId="408"/>
            <ac:spMk id="37" creationId="{C534E227-30EE-463A-BE15-BA81035F9DEE}"/>
          </ac:spMkLst>
        </pc:spChg>
        <pc:spChg chg="mod">
          <ac:chgData name="Emil Åhlberg - IFK Värnamo" userId="cc008cd5-3738-4fe9-aa20-b0925b615639" providerId="ADAL" clId="{B5FB4F83-9EF4-49F9-B434-BAD27BEF6655}" dt="2023-01-31T13:11:52.105" v="157" actId="113"/>
          <ac:spMkLst>
            <pc:docMk/>
            <pc:sldMk cId="608837216" sldId="408"/>
            <ac:spMk id="43" creationId="{79A33853-155F-468B-9000-DAABFBB7407D}"/>
          </ac:spMkLst>
        </pc:spChg>
        <pc:spChg chg="mod">
          <ac:chgData name="Emil Åhlberg - IFK Värnamo" userId="cc008cd5-3738-4fe9-aa20-b0925b615639" providerId="ADAL" clId="{B5FB4F83-9EF4-49F9-B434-BAD27BEF6655}" dt="2023-01-31T13:12:01.389" v="160" actId="1076"/>
          <ac:spMkLst>
            <pc:docMk/>
            <pc:sldMk cId="608837216" sldId="408"/>
            <ac:spMk id="46" creationId="{F2403C15-7351-4B76-A01B-38A0A925070E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1:30.889" v="151"/>
        <pc:sldMkLst>
          <pc:docMk/>
          <pc:sldMk cId="290642999" sldId="462"/>
        </pc:sldMkLst>
        <pc:spChg chg="mod">
          <ac:chgData name="Emil Åhlberg - IFK Värnamo" userId="cc008cd5-3738-4fe9-aa20-b0925b615639" providerId="ADAL" clId="{B5FB4F83-9EF4-49F9-B434-BAD27BEF6655}" dt="2023-01-31T13:11:30.889" v="151"/>
          <ac:spMkLst>
            <pc:docMk/>
            <pc:sldMk cId="290642999" sldId="462"/>
            <ac:spMk id="35" creationId="{78FE5A10-49CE-484E-A7A5-906E618815E1}"/>
          </ac:spMkLst>
        </pc:spChg>
        <pc:spChg chg="mod">
          <ac:chgData name="Emil Åhlberg - IFK Värnamo" userId="cc008cd5-3738-4fe9-aa20-b0925b615639" providerId="ADAL" clId="{B5FB4F83-9EF4-49F9-B434-BAD27BEF6655}" dt="2023-01-31T13:11:24.784" v="148"/>
          <ac:spMkLst>
            <pc:docMk/>
            <pc:sldMk cId="290642999" sldId="462"/>
            <ac:spMk id="36" creationId="{A791242C-E023-4115-8791-D0624DE9C589}"/>
          </ac:spMkLst>
        </pc:spChg>
        <pc:spChg chg="mod">
          <ac:chgData name="Emil Åhlberg - IFK Värnamo" userId="cc008cd5-3738-4fe9-aa20-b0925b615639" providerId="ADAL" clId="{B5FB4F83-9EF4-49F9-B434-BAD27BEF6655}" dt="2023-01-31T13:08:50.640" v="130" actId="113"/>
          <ac:spMkLst>
            <pc:docMk/>
            <pc:sldMk cId="290642999" sldId="462"/>
            <ac:spMk id="40" creationId="{96DAB91C-CB62-4D55-8E3B-594359727235}"/>
          </ac:spMkLst>
        </pc:spChg>
        <pc:spChg chg="mod">
          <ac:chgData name="Emil Åhlberg - IFK Värnamo" userId="cc008cd5-3738-4fe9-aa20-b0925b615639" providerId="ADAL" clId="{B5FB4F83-9EF4-49F9-B434-BAD27BEF6655}" dt="2023-01-31T13:09:07.540" v="136" actId="1076"/>
          <ac:spMkLst>
            <pc:docMk/>
            <pc:sldMk cId="290642999" sldId="462"/>
            <ac:spMk id="41" creationId="{4C49F421-59A1-4C96-BCF2-D3B4B630CBC4}"/>
          </ac:spMkLst>
        </pc:spChg>
        <pc:spChg chg="mod">
          <ac:chgData name="Emil Åhlberg - IFK Värnamo" userId="cc008cd5-3738-4fe9-aa20-b0925b615639" providerId="ADAL" clId="{B5FB4F83-9EF4-49F9-B434-BAD27BEF6655}" dt="2023-01-31T13:08:21.186" v="121" actId="255"/>
          <ac:spMkLst>
            <pc:docMk/>
            <pc:sldMk cId="290642999" sldId="462"/>
            <ac:spMk id="42" creationId="{9DD125A9-AF59-48E3-AD2F-05AEA2612E4B}"/>
          </ac:spMkLst>
        </pc:spChg>
      </pc:sldChg>
      <pc:sldChg chg="delSp modSp mod">
        <pc:chgData name="Emil Åhlberg - IFK Värnamo" userId="cc008cd5-3738-4fe9-aa20-b0925b615639" providerId="ADAL" clId="{B5FB4F83-9EF4-49F9-B434-BAD27BEF6655}" dt="2023-01-31T13:01:16.066" v="14" actId="255"/>
        <pc:sldMkLst>
          <pc:docMk/>
          <pc:sldMk cId="151408578" sldId="501"/>
        </pc:sldMkLst>
        <pc:spChg chg="del">
          <ac:chgData name="Emil Åhlberg - IFK Värnamo" userId="cc008cd5-3738-4fe9-aa20-b0925b615639" providerId="ADAL" clId="{B5FB4F83-9EF4-49F9-B434-BAD27BEF6655}" dt="2023-01-31T13:00:37.190" v="2" actId="478"/>
          <ac:spMkLst>
            <pc:docMk/>
            <pc:sldMk cId="151408578" sldId="501"/>
            <ac:spMk id="10" creationId="{7DD503FA-0AA6-4A99-A637-A51098F72F06}"/>
          </ac:spMkLst>
        </pc:spChg>
        <pc:spChg chg="del">
          <ac:chgData name="Emil Åhlberg - IFK Värnamo" userId="cc008cd5-3738-4fe9-aa20-b0925b615639" providerId="ADAL" clId="{B5FB4F83-9EF4-49F9-B434-BAD27BEF6655}" dt="2023-01-31T13:00:36.092" v="1" actId="478"/>
          <ac:spMkLst>
            <pc:docMk/>
            <pc:sldMk cId="151408578" sldId="501"/>
            <ac:spMk id="11" creationId="{2089ECAC-BEE3-4A55-929C-95C1AD7C9014}"/>
          </ac:spMkLst>
        </pc:spChg>
        <pc:spChg chg="mod">
          <ac:chgData name="Emil Åhlberg - IFK Värnamo" userId="cc008cd5-3738-4fe9-aa20-b0925b615639" providerId="ADAL" clId="{B5FB4F83-9EF4-49F9-B434-BAD27BEF6655}" dt="2023-01-31T13:01:16.066" v="14" actId="255"/>
          <ac:spMkLst>
            <pc:docMk/>
            <pc:sldMk cId="151408578" sldId="501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B5FB4F83-9EF4-49F9-B434-BAD27BEF6655}" dt="2023-01-31T13:00:47.812" v="5" actId="1076"/>
          <ac:spMkLst>
            <pc:docMk/>
            <pc:sldMk cId="151408578" sldId="501"/>
            <ac:spMk id="13" creationId="{EF0D39BF-5163-4C9D-973C-C10942A098B7}"/>
          </ac:spMkLst>
        </pc:spChg>
        <pc:spChg chg="mod">
          <ac:chgData name="Emil Åhlberg - IFK Värnamo" userId="cc008cd5-3738-4fe9-aa20-b0925b615639" providerId="ADAL" clId="{B5FB4F83-9EF4-49F9-B434-BAD27BEF6655}" dt="2023-01-31T13:00:56.268" v="8" actId="1076"/>
          <ac:spMkLst>
            <pc:docMk/>
            <pc:sldMk cId="151408578" sldId="501"/>
            <ac:spMk id="14" creationId="{78FB9885-0208-4884-8614-2B468A626347}"/>
          </ac:spMkLst>
        </pc:spChg>
        <pc:spChg chg="mod">
          <ac:chgData name="Emil Åhlberg - IFK Värnamo" userId="cc008cd5-3738-4fe9-aa20-b0925b615639" providerId="ADAL" clId="{B5FB4F83-9EF4-49F9-B434-BAD27BEF6655}" dt="2023-01-31T13:01:08.187" v="11" actId="1076"/>
          <ac:spMkLst>
            <pc:docMk/>
            <pc:sldMk cId="151408578" sldId="501"/>
            <ac:spMk id="16" creationId="{789FDF7E-C578-44BA-B011-765D3C1CFB15}"/>
          </ac:spMkLst>
        </pc:spChg>
        <pc:picChg chg="mod">
          <ac:chgData name="Emil Åhlberg - IFK Värnamo" userId="cc008cd5-3738-4fe9-aa20-b0925b615639" providerId="ADAL" clId="{B5FB4F83-9EF4-49F9-B434-BAD27BEF6655}" dt="2023-01-31T13:01:10.805" v="12" actId="1076"/>
          <ac:picMkLst>
            <pc:docMk/>
            <pc:sldMk cId="151408578" sldId="501"/>
            <ac:picMk id="17" creationId="{D4D088AF-242B-4711-9D74-77DECE29D499}"/>
          </ac:picMkLst>
        </pc:picChg>
      </pc:sldChg>
      <pc:sldChg chg="modSp mod">
        <pc:chgData name="Emil Åhlberg - IFK Värnamo" userId="cc008cd5-3738-4fe9-aa20-b0925b615639" providerId="ADAL" clId="{B5FB4F83-9EF4-49F9-B434-BAD27BEF6655}" dt="2023-01-31T13:00:31.646" v="0" actId="2711"/>
        <pc:sldMkLst>
          <pc:docMk/>
          <pc:sldMk cId="3058339963" sldId="504"/>
        </pc:sldMkLst>
        <pc:spChg chg="mod">
          <ac:chgData name="Emil Åhlberg - IFK Värnamo" userId="cc008cd5-3738-4fe9-aa20-b0925b615639" providerId="ADAL" clId="{B5FB4F83-9EF4-49F9-B434-BAD27BEF6655}" dt="2023-01-31T13:00:31.646" v="0" actId="2711"/>
          <ac:spMkLst>
            <pc:docMk/>
            <pc:sldMk cId="3058339963" sldId="504"/>
            <ac:spMk id="12" creationId="{D1B6E738-6DF0-4CF8-9265-8778A3244C84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2:40.449" v="33" actId="2711"/>
        <pc:sldMkLst>
          <pc:docMk/>
          <pc:sldMk cId="842684376" sldId="505"/>
        </pc:sldMkLst>
        <pc:spChg chg="mod">
          <ac:chgData name="Emil Åhlberg - IFK Värnamo" userId="cc008cd5-3738-4fe9-aa20-b0925b615639" providerId="ADAL" clId="{B5FB4F83-9EF4-49F9-B434-BAD27BEF6655}" dt="2023-01-31T13:02:36.949" v="32" actId="1076"/>
          <ac:spMkLst>
            <pc:docMk/>
            <pc:sldMk cId="842684376" sldId="505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B5FB4F83-9EF4-49F9-B434-BAD27BEF6655}" dt="2023-01-31T13:02:40.449" v="33" actId="2711"/>
          <ac:spMkLst>
            <pc:docMk/>
            <pc:sldMk cId="842684376" sldId="505"/>
            <ac:spMk id="18" creationId="{88C66022-6401-0D84-506B-7C66DAD9CA36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3:34.724" v="48" actId="2711"/>
        <pc:sldMkLst>
          <pc:docMk/>
          <pc:sldMk cId="3226762592" sldId="506"/>
        </pc:sldMkLst>
        <pc:spChg chg="mod">
          <ac:chgData name="Emil Åhlberg - IFK Värnamo" userId="cc008cd5-3738-4fe9-aa20-b0925b615639" providerId="ADAL" clId="{B5FB4F83-9EF4-49F9-B434-BAD27BEF6655}" dt="2023-01-31T13:03:26.186" v="46" actId="2711"/>
          <ac:spMkLst>
            <pc:docMk/>
            <pc:sldMk cId="3226762592" sldId="506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B5FB4F83-9EF4-49F9-B434-BAD27BEF6655}" dt="2023-01-31T13:03:30.382" v="47" actId="2711"/>
          <ac:spMkLst>
            <pc:docMk/>
            <pc:sldMk cId="3226762592" sldId="506"/>
            <ac:spMk id="13" creationId="{E2869391-424F-BD8F-5219-59DDB3E48A48}"/>
          </ac:spMkLst>
        </pc:spChg>
        <pc:spChg chg="mod">
          <ac:chgData name="Emil Åhlberg - IFK Värnamo" userId="cc008cd5-3738-4fe9-aa20-b0925b615639" providerId="ADAL" clId="{B5FB4F83-9EF4-49F9-B434-BAD27BEF6655}" dt="2023-01-31T13:03:34.724" v="48" actId="2711"/>
          <ac:spMkLst>
            <pc:docMk/>
            <pc:sldMk cId="3226762592" sldId="506"/>
            <ac:spMk id="14" creationId="{A25617A3-82FA-3EF7-AE83-CD09C05B32A3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5:41.086" v="80" actId="2711"/>
        <pc:sldMkLst>
          <pc:docMk/>
          <pc:sldMk cId="3017666194" sldId="507"/>
        </pc:sldMkLst>
        <pc:spChg chg="mod">
          <ac:chgData name="Emil Åhlberg - IFK Värnamo" userId="cc008cd5-3738-4fe9-aa20-b0925b615639" providerId="ADAL" clId="{B5FB4F83-9EF4-49F9-B434-BAD27BEF6655}" dt="2023-01-31T13:05:26.948" v="75" actId="2711"/>
          <ac:spMkLst>
            <pc:docMk/>
            <pc:sldMk cId="3017666194" sldId="507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B5FB4F83-9EF4-49F9-B434-BAD27BEF6655}" dt="2023-01-31T13:05:24.084" v="74" actId="1076"/>
          <ac:spMkLst>
            <pc:docMk/>
            <pc:sldMk cId="3017666194" sldId="507"/>
            <ac:spMk id="15" creationId="{0500315E-5FA8-9B17-BFE4-0D4F054B1D01}"/>
          </ac:spMkLst>
        </pc:spChg>
        <pc:spChg chg="mod">
          <ac:chgData name="Emil Åhlberg - IFK Värnamo" userId="cc008cd5-3738-4fe9-aa20-b0925b615639" providerId="ADAL" clId="{B5FB4F83-9EF4-49F9-B434-BAD27BEF6655}" dt="2023-01-31T13:05:33.619" v="77" actId="2711"/>
          <ac:spMkLst>
            <pc:docMk/>
            <pc:sldMk cId="3017666194" sldId="507"/>
            <ac:spMk id="17" creationId="{B5E8D806-9DE6-00C0-E92F-560B676761CC}"/>
          </ac:spMkLst>
        </pc:spChg>
        <pc:spChg chg="mod">
          <ac:chgData name="Emil Åhlberg - IFK Värnamo" userId="cc008cd5-3738-4fe9-aa20-b0925b615639" providerId="ADAL" clId="{B5FB4F83-9EF4-49F9-B434-BAD27BEF6655}" dt="2023-01-31T13:05:41.086" v="80" actId="2711"/>
          <ac:spMkLst>
            <pc:docMk/>
            <pc:sldMk cId="3017666194" sldId="507"/>
            <ac:spMk id="18" creationId="{B25C8E70-B9C3-281E-C76C-CF6697D05BE7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7:04.580" v="103" actId="1076"/>
        <pc:sldMkLst>
          <pc:docMk/>
          <pc:sldMk cId="246836297" sldId="508"/>
        </pc:sldMkLst>
        <pc:spChg chg="mod">
          <ac:chgData name="Emil Åhlberg - IFK Värnamo" userId="cc008cd5-3738-4fe9-aa20-b0925b615639" providerId="ADAL" clId="{B5FB4F83-9EF4-49F9-B434-BAD27BEF6655}" dt="2023-01-31T13:06:48.818" v="99" actId="2711"/>
          <ac:spMkLst>
            <pc:docMk/>
            <pc:sldMk cId="246836297" sldId="508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B5FB4F83-9EF4-49F9-B434-BAD27BEF6655}" dt="2023-01-31T13:06:53.126" v="100" actId="2711"/>
          <ac:spMkLst>
            <pc:docMk/>
            <pc:sldMk cId="246836297" sldId="508"/>
            <ac:spMk id="13" creationId="{3754C648-F7F3-E907-D575-464B68ABCBD6}"/>
          </ac:spMkLst>
        </pc:spChg>
        <pc:spChg chg="mod">
          <ac:chgData name="Emil Åhlberg - IFK Värnamo" userId="cc008cd5-3738-4fe9-aa20-b0925b615639" providerId="ADAL" clId="{B5FB4F83-9EF4-49F9-B434-BAD27BEF6655}" dt="2023-01-31T13:07:04.580" v="103" actId="1076"/>
          <ac:spMkLst>
            <pc:docMk/>
            <pc:sldMk cId="246836297" sldId="508"/>
            <ac:spMk id="14" creationId="{CCD11CA9-79E0-2003-4706-E353BCEDFFF9}"/>
          </ac:spMkLst>
        </pc:spChg>
        <pc:spChg chg="mod">
          <ac:chgData name="Emil Åhlberg - IFK Värnamo" userId="cc008cd5-3738-4fe9-aa20-b0925b615639" providerId="ADAL" clId="{B5FB4F83-9EF4-49F9-B434-BAD27BEF6655}" dt="2023-01-31T13:06:56.542" v="101" actId="2711"/>
          <ac:spMkLst>
            <pc:docMk/>
            <pc:sldMk cId="246836297" sldId="508"/>
            <ac:spMk id="17" creationId="{B5E8D806-9DE6-00C0-E92F-560B676761CC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7:11.284" v="104" actId="2711"/>
        <pc:sldMkLst>
          <pc:docMk/>
          <pc:sldMk cId="1870795019" sldId="509"/>
        </pc:sldMkLst>
        <pc:spChg chg="mod">
          <ac:chgData name="Emil Åhlberg - IFK Värnamo" userId="cc008cd5-3738-4fe9-aa20-b0925b615639" providerId="ADAL" clId="{B5FB4F83-9EF4-49F9-B434-BAD27BEF6655}" dt="2023-01-31T13:07:11.284" v="104" actId="2711"/>
          <ac:spMkLst>
            <pc:docMk/>
            <pc:sldMk cId="1870795019" sldId="509"/>
            <ac:spMk id="12" creationId="{D1B6E738-6DF0-4CF8-9265-8778A3244C84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8:05.615" v="119" actId="14100"/>
        <pc:sldMkLst>
          <pc:docMk/>
          <pc:sldMk cId="3962765751" sldId="510"/>
        </pc:sldMkLst>
        <pc:spChg chg="mod">
          <ac:chgData name="Emil Åhlberg - IFK Värnamo" userId="cc008cd5-3738-4fe9-aa20-b0925b615639" providerId="ADAL" clId="{B5FB4F83-9EF4-49F9-B434-BAD27BEF6655}" dt="2023-01-31T13:07:16.158" v="105" actId="2711"/>
          <ac:spMkLst>
            <pc:docMk/>
            <pc:sldMk cId="3962765751" sldId="510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B5FB4F83-9EF4-49F9-B434-BAD27BEF6655}" dt="2023-01-31T13:07:51.828" v="117"/>
          <ac:spMkLst>
            <pc:docMk/>
            <pc:sldMk cId="3962765751" sldId="510"/>
            <ac:spMk id="15" creationId="{47782183-ACEE-8716-4EC7-AD73419D7B50}"/>
          </ac:spMkLst>
        </pc:spChg>
        <pc:spChg chg="mod">
          <ac:chgData name="Emil Åhlberg - IFK Värnamo" userId="cc008cd5-3738-4fe9-aa20-b0925b615639" providerId="ADAL" clId="{B5FB4F83-9EF4-49F9-B434-BAD27BEF6655}" dt="2023-01-31T13:08:05.615" v="119" actId="14100"/>
          <ac:spMkLst>
            <pc:docMk/>
            <pc:sldMk cId="3962765751" sldId="510"/>
            <ac:spMk id="16" creationId="{F77977F5-F885-E393-D025-796301245DC3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09:36.934" v="145" actId="113"/>
        <pc:sldMkLst>
          <pc:docMk/>
          <pc:sldMk cId="459986364" sldId="511"/>
        </pc:sldMkLst>
        <pc:spChg chg="mod">
          <ac:chgData name="Emil Åhlberg - IFK Värnamo" userId="cc008cd5-3738-4fe9-aa20-b0925b615639" providerId="ADAL" clId="{B5FB4F83-9EF4-49F9-B434-BAD27BEF6655}" dt="2023-01-31T13:09:28.943" v="142" actId="113"/>
          <ac:spMkLst>
            <pc:docMk/>
            <pc:sldMk cId="459986364" sldId="511"/>
            <ac:spMk id="10" creationId="{A84E8943-33B3-6622-69FD-0FB5408FEDDA}"/>
          </ac:spMkLst>
        </pc:spChg>
        <pc:spChg chg="mod">
          <ac:chgData name="Emil Åhlberg - IFK Värnamo" userId="cc008cd5-3738-4fe9-aa20-b0925b615639" providerId="ADAL" clId="{B5FB4F83-9EF4-49F9-B434-BAD27BEF6655}" dt="2023-01-31T13:09:36.934" v="145" actId="113"/>
          <ac:spMkLst>
            <pc:docMk/>
            <pc:sldMk cId="459986364" sldId="511"/>
            <ac:spMk id="11" creationId="{DF3469B8-859C-CAD8-FAEC-1E4F0689526D}"/>
          </ac:spMkLst>
        </pc:spChg>
        <pc:spChg chg="mod">
          <ac:chgData name="Emil Åhlberg - IFK Värnamo" userId="cc008cd5-3738-4fe9-aa20-b0925b615639" providerId="ADAL" clId="{B5FB4F83-9EF4-49F9-B434-BAD27BEF6655}" dt="2023-01-31T13:09:16.493" v="137" actId="2711"/>
          <ac:spMkLst>
            <pc:docMk/>
            <pc:sldMk cId="459986364" sldId="511"/>
            <ac:spMk id="12" creationId="{D1B6E738-6DF0-4CF8-9265-8778A3244C84}"/>
          </ac:spMkLst>
        </pc:spChg>
      </pc:sldChg>
      <pc:sldChg chg="addSp delSp modSp mod">
        <pc:chgData name="Emil Åhlberg - IFK Värnamo" userId="cc008cd5-3738-4fe9-aa20-b0925b615639" providerId="ADAL" clId="{B5FB4F83-9EF4-49F9-B434-BAD27BEF6655}" dt="2023-01-31T13:13:19.963" v="182" actId="113"/>
        <pc:sldMkLst>
          <pc:docMk/>
          <pc:sldMk cId="2953894192" sldId="512"/>
        </pc:sldMkLst>
        <pc:spChg chg="mod">
          <ac:chgData name="Emil Åhlberg - IFK Värnamo" userId="cc008cd5-3738-4fe9-aa20-b0925b615639" providerId="ADAL" clId="{B5FB4F83-9EF4-49F9-B434-BAD27BEF6655}" dt="2023-01-31T13:12:33.834" v="167" actId="2711"/>
          <ac:spMkLst>
            <pc:docMk/>
            <pc:sldMk cId="2953894192" sldId="512"/>
            <ac:spMk id="12" creationId="{D1B6E738-6DF0-4CF8-9265-8778A3244C84}"/>
          </ac:spMkLst>
        </pc:spChg>
        <pc:spChg chg="mod">
          <ac:chgData name="Emil Åhlberg - IFK Värnamo" userId="cc008cd5-3738-4fe9-aa20-b0925b615639" providerId="ADAL" clId="{B5FB4F83-9EF4-49F9-B434-BAD27BEF6655}" dt="2023-01-31T13:12:42.783" v="170" actId="113"/>
          <ac:spMkLst>
            <pc:docMk/>
            <pc:sldMk cId="2953894192" sldId="512"/>
            <ac:spMk id="13" creationId="{C6467D4B-1375-F7D2-834B-A2710DAD490F}"/>
          </ac:spMkLst>
        </pc:spChg>
        <pc:spChg chg="add del mod">
          <ac:chgData name="Emil Åhlberg - IFK Värnamo" userId="cc008cd5-3738-4fe9-aa20-b0925b615639" providerId="ADAL" clId="{B5FB4F83-9EF4-49F9-B434-BAD27BEF6655}" dt="2023-01-31T13:13:01.323" v="176" actId="113"/>
          <ac:spMkLst>
            <pc:docMk/>
            <pc:sldMk cId="2953894192" sldId="512"/>
            <ac:spMk id="14" creationId="{04CBE6FB-F2EB-D787-77C7-3AC86A1AB71F}"/>
          </ac:spMkLst>
        </pc:spChg>
        <pc:spChg chg="mod">
          <ac:chgData name="Emil Åhlberg - IFK Värnamo" userId="cc008cd5-3738-4fe9-aa20-b0925b615639" providerId="ADAL" clId="{B5FB4F83-9EF4-49F9-B434-BAD27BEF6655}" dt="2023-01-31T13:13:19.963" v="182" actId="113"/>
          <ac:spMkLst>
            <pc:docMk/>
            <pc:sldMk cId="2953894192" sldId="512"/>
            <ac:spMk id="15" creationId="{2A76A287-CB6A-1589-8D50-00AFC878C965}"/>
          </ac:spMkLst>
        </pc:spChg>
        <pc:spChg chg="mod">
          <ac:chgData name="Emil Åhlberg - IFK Värnamo" userId="cc008cd5-3738-4fe9-aa20-b0925b615639" providerId="ADAL" clId="{B5FB4F83-9EF4-49F9-B434-BAD27BEF6655}" dt="2023-01-31T13:13:10.509" v="179" actId="113"/>
          <ac:spMkLst>
            <pc:docMk/>
            <pc:sldMk cId="2953894192" sldId="512"/>
            <ac:spMk id="16" creationId="{04C08474-A671-BCCC-51AC-F31843D0655A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5:54.094" v="234" actId="113"/>
        <pc:sldMkLst>
          <pc:docMk/>
          <pc:sldMk cId="2538617656" sldId="513"/>
        </pc:sldMkLst>
        <pc:spChg chg="mod">
          <ac:chgData name="Emil Åhlberg - IFK Värnamo" userId="cc008cd5-3738-4fe9-aa20-b0925b615639" providerId="ADAL" clId="{B5FB4F83-9EF4-49F9-B434-BAD27BEF6655}" dt="2023-01-31T13:15:54.094" v="234" actId="113"/>
          <ac:spMkLst>
            <pc:docMk/>
            <pc:sldMk cId="2538617656" sldId="513"/>
            <ac:spMk id="11" creationId="{941F2AD3-7EB8-30FC-CACC-1E05BE076CD3}"/>
          </ac:spMkLst>
        </pc:spChg>
        <pc:spChg chg="mod">
          <ac:chgData name="Emil Åhlberg - IFK Värnamo" userId="cc008cd5-3738-4fe9-aa20-b0925b615639" providerId="ADAL" clId="{B5FB4F83-9EF4-49F9-B434-BAD27BEF6655}" dt="2023-01-31T13:15:45.678" v="231" actId="255"/>
          <ac:spMkLst>
            <pc:docMk/>
            <pc:sldMk cId="2538617656" sldId="513"/>
            <ac:spMk id="12" creationId="{D1B6E738-6DF0-4CF8-9265-8778A3244C84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6:29.855" v="245" actId="113"/>
        <pc:sldMkLst>
          <pc:docMk/>
          <pc:sldMk cId="2092459514" sldId="514"/>
        </pc:sldMkLst>
        <pc:spChg chg="mod">
          <ac:chgData name="Emil Åhlberg - IFK Värnamo" userId="cc008cd5-3738-4fe9-aa20-b0925b615639" providerId="ADAL" clId="{B5FB4F83-9EF4-49F9-B434-BAD27BEF6655}" dt="2023-01-31T13:16:29.855" v="245" actId="113"/>
          <ac:spMkLst>
            <pc:docMk/>
            <pc:sldMk cId="2092459514" sldId="514"/>
            <ac:spMk id="10" creationId="{2832FC76-9466-B836-51A9-31FE3472EB1C}"/>
          </ac:spMkLst>
        </pc:spChg>
        <pc:spChg chg="mod">
          <ac:chgData name="Emil Åhlberg - IFK Värnamo" userId="cc008cd5-3738-4fe9-aa20-b0925b615639" providerId="ADAL" clId="{B5FB4F83-9EF4-49F9-B434-BAD27BEF6655}" dt="2023-01-31T13:16:19.076" v="241" actId="2711"/>
          <ac:spMkLst>
            <pc:docMk/>
            <pc:sldMk cId="2092459514" sldId="514"/>
            <ac:spMk id="12" creationId="{D1B6E738-6DF0-4CF8-9265-8778A3244C84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7:14.497" v="258" actId="113"/>
        <pc:sldMkLst>
          <pc:docMk/>
          <pc:sldMk cId="3271687982" sldId="515"/>
        </pc:sldMkLst>
        <pc:spChg chg="mod">
          <ac:chgData name="Emil Åhlberg - IFK Värnamo" userId="cc008cd5-3738-4fe9-aa20-b0925b615639" providerId="ADAL" clId="{B5FB4F83-9EF4-49F9-B434-BAD27BEF6655}" dt="2023-01-31T13:17:14.497" v="258" actId="113"/>
          <ac:spMkLst>
            <pc:docMk/>
            <pc:sldMk cId="3271687982" sldId="515"/>
            <ac:spMk id="11" creationId="{353E5EB6-B9CB-8938-4FFB-8FC0A9161AD2}"/>
          </ac:spMkLst>
        </pc:spChg>
        <pc:spChg chg="mod">
          <ac:chgData name="Emil Åhlberg - IFK Värnamo" userId="cc008cd5-3738-4fe9-aa20-b0925b615639" providerId="ADAL" clId="{B5FB4F83-9EF4-49F9-B434-BAD27BEF6655}" dt="2023-01-31T13:16:59.669" v="252" actId="2711"/>
          <ac:spMkLst>
            <pc:docMk/>
            <pc:sldMk cId="3271687982" sldId="515"/>
            <ac:spMk id="12" creationId="{D1B6E738-6DF0-4CF8-9265-8778A3244C84}"/>
          </ac:spMkLst>
        </pc:spChg>
      </pc:sldChg>
      <pc:sldChg chg="modSp mod">
        <pc:chgData name="Emil Åhlberg - IFK Värnamo" userId="cc008cd5-3738-4fe9-aa20-b0925b615639" providerId="ADAL" clId="{B5FB4F83-9EF4-49F9-B434-BAD27BEF6655}" dt="2023-01-31T13:18:04.801" v="274" actId="113"/>
        <pc:sldMkLst>
          <pc:docMk/>
          <pc:sldMk cId="776071553" sldId="516"/>
        </pc:sldMkLst>
        <pc:spChg chg="mod">
          <ac:chgData name="Emil Åhlberg - IFK Värnamo" userId="cc008cd5-3738-4fe9-aa20-b0925b615639" providerId="ADAL" clId="{B5FB4F83-9EF4-49F9-B434-BAD27BEF6655}" dt="2023-01-31T13:18:04.801" v="274" actId="113"/>
          <ac:spMkLst>
            <pc:docMk/>
            <pc:sldMk cId="776071553" sldId="516"/>
            <ac:spMk id="10" creationId="{F0C82E3B-3228-4E11-E42C-C5F439F0615D}"/>
          </ac:spMkLst>
        </pc:spChg>
        <pc:spChg chg="mod">
          <ac:chgData name="Emil Åhlberg - IFK Värnamo" userId="cc008cd5-3738-4fe9-aa20-b0925b615639" providerId="ADAL" clId="{B5FB4F83-9EF4-49F9-B434-BAD27BEF6655}" dt="2023-01-31T13:17:48.511" v="268" actId="2711"/>
          <ac:spMkLst>
            <pc:docMk/>
            <pc:sldMk cId="776071553" sldId="516"/>
            <ac:spMk id="12" creationId="{D1B6E738-6DF0-4CF8-9265-8778A3244C84}"/>
          </ac:spMkLst>
        </pc:spChg>
      </pc:sldChg>
    </pc:docChg>
  </pc:docChgLst>
  <pc:docChgLst>
    <pc:chgData name="Emil Åhlberg - IFK Värnamo" userId="cc008cd5-3738-4fe9-aa20-b0925b615639" providerId="ADAL" clId="{59B739D5-5A96-434B-8176-75E9A91A9832}"/>
    <pc:docChg chg="undo custSel delSld modSld sldOrd">
      <pc:chgData name="Emil Åhlberg - IFK Värnamo" userId="cc008cd5-3738-4fe9-aa20-b0925b615639" providerId="ADAL" clId="{59B739D5-5A96-434B-8176-75E9A91A9832}" dt="2023-03-23T15:17:56.593" v="241" actId="14100"/>
      <pc:docMkLst>
        <pc:docMk/>
      </pc:docMkLst>
      <pc:sldChg chg="addSp delSp modSp mod">
        <pc:chgData name="Emil Åhlberg - IFK Värnamo" userId="cc008cd5-3738-4fe9-aa20-b0925b615639" providerId="ADAL" clId="{59B739D5-5A96-434B-8176-75E9A91A9832}" dt="2023-03-23T15:02:33.356" v="28" actId="2711"/>
        <pc:sldMkLst>
          <pc:docMk/>
          <pc:sldMk cId="0" sldId="258"/>
        </pc:sldMkLst>
        <pc:spChg chg="add mod">
          <ac:chgData name="Emil Åhlberg - IFK Värnamo" userId="cc008cd5-3738-4fe9-aa20-b0925b615639" providerId="ADAL" clId="{59B739D5-5A96-434B-8176-75E9A91A9832}" dt="2023-03-23T15:02:33.356" v="28" actId="2711"/>
          <ac:spMkLst>
            <pc:docMk/>
            <pc:sldMk cId="0" sldId="258"/>
            <ac:spMk id="2" creationId="{85DFE5B0-BD80-A73A-5202-708E37D4EB65}"/>
          </ac:spMkLst>
        </pc:spChg>
        <pc:spChg chg="ord">
          <ac:chgData name="Emil Åhlberg - IFK Värnamo" userId="cc008cd5-3738-4fe9-aa20-b0925b615639" providerId="ADAL" clId="{59B739D5-5A96-434B-8176-75E9A91A9832}" dt="2023-03-23T15:01:53" v="22" actId="166"/>
          <ac:spMkLst>
            <pc:docMk/>
            <pc:sldMk cId="0" sldId="258"/>
            <ac:spMk id="40" creationId="{05496D40-8ABD-4A3C-9776-71D4DF470E8C}"/>
          </ac:spMkLst>
        </pc:spChg>
        <pc:spChg chg="del">
          <ac:chgData name="Emil Åhlberg - IFK Värnamo" userId="cc008cd5-3738-4fe9-aa20-b0925b615639" providerId="ADAL" clId="{59B739D5-5A96-434B-8176-75E9A91A9832}" dt="2023-03-23T15:01:46.578" v="20" actId="478"/>
          <ac:spMkLst>
            <pc:docMk/>
            <pc:sldMk cId="0" sldId="258"/>
            <ac:spMk id="41" creationId="{CABF07C8-BFDA-4DDF-A8A4-9DE909C70FA2}"/>
          </ac:spMkLst>
        </pc:spChg>
        <pc:spChg chg="mod ord">
          <ac:chgData name="Emil Åhlberg - IFK Värnamo" userId="cc008cd5-3738-4fe9-aa20-b0925b615639" providerId="ADAL" clId="{59B739D5-5A96-434B-8176-75E9A91A9832}" dt="2023-03-23T15:01:55.867" v="23" actId="166"/>
          <ac:spMkLst>
            <pc:docMk/>
            <pc:sldMk cId="0" sldId="258"/>
            <ac:spMk id="228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1:50.260" v="21" actId="166"/>
          <ac:picMkLst>
            <pc:docMk/>
            <pc:sldMk cId="0" sldId="258"/>
            <ac:picMk id="42" creationId="{BE31E2D3-BF9C-4776-B658-8A4379611839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03:31.908" v="45" actId="255"/>
        <pc:sldMkLst>
          <pc:docMk/>
          <pc:sldMk cId="0" sldId="259"/>
        </pc:sldMkLst>
        <pc:spChg chg="add del mod">
          <ac:chgData name="Emil Åhlberg - IFK Värnamo" userId="cc008cd5-3738-4fe9-aa20-b0925b615639" providerId="ADAL" clId="{59B739D5-5A96-434B-8176-75E9A91A9832}" dt="2023-03-23T15:02:55.227" v="34"/>
          <ac:spMkLst>
            <pc:docMk/>
            <pc:sldMk cId="0" sldId="259"/>
            <ac:spMk id="2" creationId="{D2926769-4DC5-AEF1-AD50-80EECC8CE0B9}"/>
          </ac:spMkLst>
        </pc:spChg>
        <pc:spChg chg="add mod">
          <ac:chgData name="Emil Åhlberg - IFK Värnamo" userId="cc008cd5-3738-4fe9-aa20-b0925b615639" providerId="ADAL" clId="{59B739D5-5A96-434B-8176-75E9A91A9832}" dt="2023-03-23T15:03:14.321" v="41" actId="14100"/>
          <ac:spMkLst>
            <pc:docMk/>
            <pc:sldMk cId="0" sldId="259"/>
            <ac:spMk id="3" creationId="{CF17B1BC-B9D9-7C47-6DE9-74DD8F4A4096}"/>
          </ac:spMkLst>
        </pc:spChg>
        <pc:spChg chg="ord">
          <ac:chgData name="Emil Åhlberg - IFK Värnamo" userId="cc008cd5-3738-4fe9-aa20-b0925b615639" providerId="ADAL" clId="{59B739D5-5A96-434B-8176-75E9A91A9832}" dt="2023-03-23T15:03:07.785" v="38" actId="166"/>
          <ac:spMkLst>
            <pc:docMk/>
            <pc:sldMk cId="0" sldId="259"/>
            <ac:spMk id="37" creationId="{953767B5-75BF-4075-ADDE-AC16BA525069}"/>
          </ac:spMkLst>
        </pc:spChg>
        <pc:spChg chg="del">
          <ac:chgData name="Emil Åhlberg - IFK Värnamo" userId="cc008cd5-3738-4fe9-aa20-b0925b615639" providerId="ADAL" clId="{59B739D5-5A96-434B-8176-75E9A91A9832}" dt="2023-03-23T15:02:40.089" v="29" actId="478"/>
          <ac:spMkLst>
            <pc:docMk/>
            <pc:sldMk cId="0" sldId="259"/>
            <ac:spMk id="39" creationId="{2C2F218E-5D36-4F3B-9ADB-03443D229F19}"/>
          </ac:spMkLst>
        </pc:spChg>
        <pc:spChg chg="mod ord">
          <ac:chgData name="Emil Åhlberg - IFK Värnamo" userId="cc008cd5-3738-4fe9-aa20-b0925b615639" providerId="ADAL" clId="{59B739D5-5A96-434B-8176-75E9A91A9832}" dt="2023-03-23T15:03:31.908" v="45" actId="255"/>
          <ac:spMkLst>
            <pc:docMk/>
            <pc:sldMk cId="0" sldId="259"/>
            <ac:spMk id="237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3:09.691" v="39" actId="166"/>
          <ac:picMkLst>
            <pc:docMk/>
            <pc:sldMk cId="0" sldId="259"/>
            <ac:picMk id="38" creationId="{4BA750A1-0E79-441E-BB05-06AF2C4B60AF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04:25.718" v="54" actId="2711"/>
        <pc:sldMkLst>
          <pc:docMk/>
          <pc:sldMk cId="0" sldId="260"/>
        </pc:sldMkLst>
        <pc:spChg chg="add mod">
          <ac:chgData name="Emil Åhlberg - IFK Värnamo" userId="cc008cd5-3738-4fe9-aa20-b0925b615639" providerId="ADAL" clId="{59B739D5-5A96-434B-8176-75E9A91A9832}" dt="2023-03-23T15:04:07.860" v="52" actId="1076"/>
          <ac:spMkLst>
            <pc:docMk/>
            <pc:sldMk cId="0" sldId="260"/>
            <ac:spMk id="2" creationId="{47640521-8AF9-55B2-9519-CDA778176296}"/>
          </ac:spMkLst>
        </pc:spChg>
        <pc:spChg chg="ord">
          <ac:chgData name="Emil Åhlberg - IFK Värnamo" userId="cc008cd5-3738-4fe9-aa20-b0925b615639" providerId="ADAL" clId="{59B739D5-5A96-434B-8176-75E9A91A9832}" dt="2023-03-23T15:04:01.652" v="50" actId="166"/>
          <ac:spMkLst>
            <pc:docMk/>
            <pc:sldMk cId="0" sldId="260"/>
            <ac:spMk id="39" creationId="{7DA614AD-54C8-4447-8082-E62AE0664DCF}"/>
          </ac:spMkLst>
        </pc:spChg>
        <pc:spChg chg="del">
          <ac:chgData name="Emil Åhlberg - IFK Värnamo" userId="cc008cd5-3738-4fe9-aa20-b0925b615639" providerId="ADAL" clId="{59B739D5-5A96-434B-8176-75E9A91A9832}" dt="2023-03-23T15:03:45.769" v="48" actId="478"/>
          <ac:spMkLst>
            <pc:docMk/>
            <pc:sldMk cId="0" sldId="260"/>
            <ac:spMk id="41" creationId="{91BF99DA-404D-4478-98C4-202A0DFC70AB}"/>
          </ac:spMkLst>
        </pc:spChg>
        <pc:spChg chg="mod ord">
          <ac:chgData name="Emil Åhlberg - IFK Värnamo" userId="cc008cd5-3738-4fe9-aa20-b0925b615639" providerId="ADAL" clId="{59B739D5-5A96-434B-8176-75E9A91A9832}" dt="2023-03-23T15:04:25.718" v="54" actId="2711"/>
          <ac:spMkLst>
            <pc:docMk/>
            <pc:sldMk cId="0" sldId="260"/>
            <ac:spMk id="300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4:03.837" v="51" actId="166"/>
          <ac:picMkLst>
            <pc:docMk/>
            <pc:sldMk cId="0" sldId="260"/>
            <ac:picMk id="40" creationId="{2AE207F8-2F37-4F18-883B-11C3890DC7E6}"/>
          </ac:picMkLst>
        </pc:picChg>
      </pc:sldChg>
      <pc:sldChg chg="delSp mod">
        <pc:chgData name="Emil Åhlberg - IFK Värnamo" userId="cc008cd5-3738-4fe9-aa20-b0925b615639" providerId="ADAL" clId="{59B739D5-5A96-434B-8176-75E9A91A9832}" dt="2023-03-23T15:04:36.819" v="55" actId="478"/>
        <pc:sldMkLst>
          <pc:docMk/>
          <pc:sldMk cId="0" sldId="265"/>
        </pc:sldMkLst>
        <pc:spChg chg="del">
          <ac:chgData name="Emil Åhlberg - IFK Värnamo" userId="cc008cd5-3738-4fe9-aa20-b0925b615639" providerId="ADAL" clId="{59B739D5-5A96-434B-8176-75E9A91A9832}" dt="2023-03-23T15:04:36.819" v="55" actId="478"/>
          <ac:spMkLst>
            <pc:docMk/>
            <pc:sldMk cId="0" sldId="265"/>
            <ac:spMk id="39" creationId="{F01A7008-D3B6-4E64-9B29-1946FF2FEBE1}"/>
          </ac:spMkLst>
        </pc:spChg>
      </pc:sldChg>
      <pc:sldChg chg="addSp delSp modSp mod">
        <pc:chgData name="Emil Åhlberg - IFK Värnamo" userId="cc008cd5-3738-4fe9-aa20-b0925b615639" providerId="ADAL" clId="{59B739D5-5A96-434B-8176-75E9A91A9832}" dt="2023-03-23T15:05:05.423" v="63" actId="1076"/>
        <pc:sldMkLst>
          <pc:docMk/>
          <pc:sldMk cId="0" sldId="266"/>
        </pc:sldMkLst>
        <pc:spChg chg="add mod">
          <ac:chgData name="Emil Åhlberg - IFK Värnamo" userId="cc008cd5-3738-4fe9-aa20-b0925b615639" providerId="ADAL" clId="{59B739D5-5A96-434B-8176-75E9A91A9832}" dt="2023-03-23T15:05:05.423" v="63" actId="1076"/>
          <ac:spMkLst>
            <pc:docMk/>
            <pc:sldMk cId="0" sldId="266"/>
            <ac:spMk id="2" creationId="{451D78CC-7738-E37A-9B39-40760C0A823E}"/>
          </ac:spMkLst>
        </pc:spChg>
        <pc:spChg chg="ord">
          <ac:chgData name="Emil Åhlberg - IFK Värnamo" userId="cc008cd5-3738-4fe9-aa20-b0925b615639" providerId="ADAL" clId="{59B739D5-5A96-434B-8176-75E9A91A9832}" dt="2023-03-23T15:04:57.868" v="61" actId="166"/>
          <ac:spMkLst>
            <pc:docMk/>
            <pc:sldMk cId="0" sldId="266"/>
            <ac:spMk id="43" creationId="{6ECD4A1F-848F-4605-8133-941EBE35DF51}"/>
          </ac:spMkLst>
        </pc:spChg>
        <pc:spChg chg="del">
          <ac:chgData name="Emil Åhlberg - IFK Värnamo" userId="cc008cd5-3738-4fe9-aa20-b0925b615639" providerId="ADAL" clId="{59B739D5-5A96-434B-8176-75E9A91A9832}" dt="2023-03-23T15:04:42.202" v="56" actId="478"/>
          <ac:spMkLst>
            <pc:docMk/>
            <pc:sldMk cId="0" sldId="266"/>
            <ac:spMk id="45" creationId="{91BDBD3D-10AE-4411-B5D0-6B19A2789965}"/>
          </ac:spMkLst>
        </pc:spChg>
        <pc:spChg chg="mod ord">
          <ac:chgData name="Emil Åhlberg - IFK Värnamo" userId="cc008cd5-3738-4fe9-aa20-b0925b615639" providerId="ADAL" clId="{59B739D5-5A96-434B-8176-75E9A91A9832}" dt="2023-03-23T15:04:53.353" v="60" actId="2711"/>
          <ac:spMkLst>
            <pc:docMk/>
            <pc:sldMk cId="0" sldId="266"/>
            <ac:spMk id="376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5:02.221" v="62" actId="166"/>
          <ac:picMkLst>
            <pc:docMk/>
            <pc:sldMk cId="0" sldId="266"/>
            <ac:picMk id="44" creationId="{C99A47C1-F1C2-4296-8695-723EE136D736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17:56.593" v="241" actId="14100"/>
        <pc:sldMkLst>
          <pc:docMk/>
          <pc:sldMk cId="1310115217" sldId="270"/>
        </pc:sldMkLst>
        <pc:spChg chg="add mod">
          <ac:chgData name="Emil Åhlberg - IFK Värnamo" userId="cc008cd5-3738-4fe9-aa20-b0925b615639" providerId="ADAL" clId="{59B739D5-5A96-434B-8176-75E9A91A9832}" dt="2023-03-23T15:17:56.593" v="241" actId="14100"/>
          <ac:spMkLst>
            <pc:docMk/>
            <pc:sldMk cId="1310115217" sldId="270"/>
            <ac:spMk id="6" creationId="{B779D933-40FC-C411-245A-82823F4AE90D}"/>
          </ac:spMkLst>
        </pc:spChg>
        <pc:spChg chg="del">
          <ac:chgData name="Emil Åhlberg - IFK Värnamo" userId="cc008cd5-3738-4fe9-aa20-b0925b615639" providerId="ADAL" clId="{59B739D5-5A96-434B-8176-75E9A91A9832}" dt="2023-03-23T15:17:49.746" v="238" actId="478"/>
          <ac:spMkLst>
            <pc:docMk/>
            <pc:sldMk cId="1310115217" sldId="270"/>
            <ac:spMk id="25" creationId="{5C859EDC-E32E-40C0-A2E9-460354B979D0}"/>
          </ac:spMkLst>
        </pc:spChg>
        <pc:spChg chg="mod ord">
          <ac:chgData name="Emil Åhlberg - IFK Värnamo" userId="cc008cd5-3738-4fe9-aa20-b0925b615639" providerId="ADAL" clId="{59B739D5-5A96-434B-8176-75E9A91A9832}" dt="2023-03-23T15:17:43.258" v="235" actId="166"/>
          <ac:spMkLst>
            <pc:docMk/>
            <pc:sldMk cId="1310115217" sldId="270"/>
            <ac:spMk id="29" creationId="{8840F2AF-6D01-459F-B5A1-41BA8C72F12F}"/>
          </ac:spMkLst>
        </pc:spChg>
        <pc:spChg chg="ord">
          <ac:chgData name="Emil Åhlberg - IFK Värnamo" userId="cc008cd5-3738-4fe9-aa20-b0925b615639" providerId="ADAL" clId="{59B739D5-5A96-434B-8176-75E9A91A9832}" dt="2023-03-23T15:17:45.816" v="236" actId="166"/>
          <ac:spMkLst>
            <pc:docMk/>
            <pc:sldMk cId="1310115217" sldId="270"/>
            <ac:spMk id="30" creationId="{B218104F-78AD-4FAD-A47D-78A12CEF2E63}"/>
          </ac:spMkLst>
        </pc:spChg>
        <pc:picChg chg="ord">
          <ac:chgData name="Emil Åhlberg - IFK Värnamo" userId="cc008cd5-3738-4fe9-aa20-b0925b615639" providerId="ADAL" clId="{59B739D5-5A96-434B-8176-75E9A91A9832}" dt="2023-03-23T15:17:48.228" v="237" actId="166"/>
          <ac:picMkLst>
            <pc:docMk/>
            <pc:sldMk cId="1310115217" sldId="270"/>
            <ac:picMk id="31" creationId="{E2B009EB-594B-4703-A45C-DFF24976E44F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05:44.157" v="73" actId="1076"/>
        <pc:sldMkLst>
          <pc:docMk/>
          <pc:sldMk cId="0" sldId="271"/>
        </pc:sldMkLst>
        <pc:spChg chg="add mod">
          <ac:chgData name="Emil Åhlberg - IFK Värnamo" userId="cc008cd5-3738-4fe9-aa20-b0925b615639" providerId="ADAL" clId="{59B739D5-5A96-434B-8176-75E9A91A9832}" dt="2023-03-23T15:05:44.157" v="73" actId="1076"/>
          <ac:spMkLst>
            <pc:docMk/>
            <pc:sldMk cId="0" sldId="271"/>
            <ac:spMk id="2" creationId="{7627859C-776D-8A33-7446-D3E7EE1A1F81}"/>
          </ac:spMkLst>
        </pc:spChg>
        <pc:spChg chg="ord">
          <ac:chgData name="Emil Åhlberg - IFK Värnamo" userId="cc008cd5-3738-4fe9-aa20-b0925b615639" providerId="ADAL" clId="{59B739D5-5A96-434B-8176-75E9A91A9832}" dt="2023-03-23T15:05:38.746" v="71" actId="166"/>
          <ac:spMkLst>
            <pc:docMk/>
            <pc:sldMk cId="0" sldId="271"/>
            <ac:spMk id="56" creationId="{A9C1AB45-F304-49D3-8C2A-DA0E4D8AE877}"/>
          </ac:spMkLst>
        </pc:spChg>
        <pc:spChg chg="del mod">
          <ac:chgData name="Emil Åhlberg - IFK Värnamo" userId="cc008cd5-3738-4fe9-aa20-b0925b615639" providerId="ADAL" clId="{59B739D5-5A96-434B-8176-75E9A91A9832}" dt="2023-03-23T15:05:20.284" v="65" actId="478"/>
          <ac:spMkLst>
            <pc:docMk/>
            <pc:sldMk cId="0" sldId="271"/>
            <ac:spMk id="58" creationId="{6D239451-5211-4DE5-B208-FF4BFA1F7467}"/>
          </ac:spMkLst>
        </pc:spChg>
        <pc:spChg chg="mod ord">
          <ac:chgData name="Emil Åhlberg - IFK Värnamo" userId="cc008cd5-3738-4fe9-aa20-b0925b615639" providerId="ADAL" clId="{59B739D5-5A96-434B-8176-75E9A91A9832}" dt="2023-03-23T15:05:35.831" v="70" actId="166"/>
          <ac:spMkLst>
            <pc:docMk/>
            <pc:sldMk cId="0" sldId="271"/>
            <ac:spMk id="490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5:40.807" v="72" actId="166"/>
          <ac:picMkLst>
            <pc:docMk/>
            <pc:sldMk cId="0" sldId="271"/>
            <ac:picMk id="57" creationId="{905BC56C-043E-460C-AAF8-00C704C5613D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06:32.185" v="85" actId="1076"/>
        <pc:sldMkLst>
          <pc:docMk/>
          <pc:sldMk cId="0" sldId="272"/>
        </pc:sldMkLst>
        <pc:spChg chg="mod ord">
          <ac:chgData name="Emil Åhlberg - IFK Värnamo" userId="cc008cd5-3738-4fe9-aa20-b0925b615639" providerId="ADAL" clId="{59B739D5-5A96-434B-8176-75E9A91A9832}" dt="2023-03-23T15:06:19.760" v="81" actId="166"/>
          <ac:spMkLst>
            <pc:docMk/>
            <pc:sldMk cId="0" sldId="272"/>
            <ac:spMk id="2" creationId="{847D9417-AD32-AF9D-908A-2D8772D46DE3}"/>
          </ac:spMkLst>
        </pc:spChg>
        <pc:spChg chg="add mod">
          <ac:chgData name="Emil Åhlberg - IFK Värnamo" userId="cc008cd5-3738-4fe9-aa20-b0925b615639" providerId="ADAL" clId="{59B739D5-5A96-434B-8176-75E9A91A9832}" dt="2023-03-23T15:06:32.185" v="85" actId="1076"/>
          <ac:spMkLst>
            <pc:docMk/>
            <pc:sldMk cId="0" sldId="272"/>
            <ac:spMk id="3" creationId="{B2218696-5577-89B5-0439-108673FE3C40}"/>
          </ac:spMkLst>
        </pc:spChg>
        <pc:spChg chg="ord">
          <ac:chgData name="Emil Åhlberg - IFK Värnamo" userId="cc008cd5-3738-4fe9-aa20-b0925b615639" providerId="ADAL" clId="{59B739D5-5A96-434B-8176-75E9A91A9832}" dt="2023-03-23T15:06:22.827" v="82" actId="166"/>
          <ac:spMkLst>
            <pc:docMk/>
            <pc:sldMk cId="0" sldId="272"/>
            <ac:spMk id="44" creationId="{8B1F2D51-5318-496D-A485-CA9BCF610043}"/>
          </ac:spMkLst>
        </pc:spChg>
        <pc:spChg chg="del">
          <ac:chgData name="Emil Åhlberg - IFK Värnamo" userId="cc008cd5-3738-4fe9-aa20-b0925b615639" providerId="ADAL" clId="{59B739D5-5A96-434B-8176-75E9A91A9832}" dt="2023-03-23T15:06:00" v="74" actId="478"/>
          <ac:spMkLst>
            <pc:docMk/>
            <pc:sldMk cId="0" sldId="272"/>
            <ac:spMk id="47" creationId="{9DFBC50D-8481-4CF6-B850-116777F6FCFC}"/>
          </ac:spMkLst>
        </pc:spChg>
        <pc:picChg chg="ord">
          <ac:chgData name="Emil Åhlberg - IFK Värnamo" userId="cc008cd5-3738-4fe9-aa20-b0925b615639" providerId="ADAL" clId="{59B739D5-5A96-434B-8176-75E9A91A9832}" dt="2023-03-23T15:06:24.723" v="83" actId="166"/>
          <ac:picMkLst>
            <pc:docMk/>
            <pc:sldMk cId="0" sldId="272"/>
            <ac:picMk id="45" creationId="{7E5A51F8-B8C4-47B8-8661-B4F067A6CE11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07:01.894" v="96" actId="255"/>
        <pc:sldMkLst>
          <pc:docMk/>
          <pc:sldMk cId="0" sldId="277"/>
        </pc:sldMkLst>
        <pc:spChg chg="add mod">
          <ac:chgData name="Emil Åhlberg - IFK Värnamo" userId="cc008cd5-3738-4fe9-aa20-b0925b615639" providerId="ADAL" clId="{59B739D5-5A96-434B-8176-75E9A91A9832}" dt="2023-03-23T15:06:54.068" v="94" actId="14100"/>
          <ac:spMkLst>
            <pc:docMk/>
            <pc:sldMk cId="0" sldId="277"/>
            <ac:spMk id="2" creationId="{F6D26456-82E9-6085-D3E7-BC3E5996267A}"/>
          </ac:spMkLst>
        </pc:spChg>
        <pc:spChg chg="ord">
          <ac:chgData name="Emil Åhlberg - IFK Värnamo" userId="cc008cd5-3738-4fe9-aa20-b0925b615639" providerId="ADAL" clId="{59B739D5-5A96-434B-8176-75E9A91A9832}" dt="2023-03-23T15:06:47.376" v="91" actId="166"/>
          <ac:spMkLst>
            <pc:docMk/>
            <pc:sldMk cId="0" sldId="277"/>
            <ac:spMk id="39" creationId="{462317C6-B6D8-438C-A71A-AEE35EF02F79}"/>
          </ac:spMkLst>
        </pc:spChg>
        <pc:spChg chg="del">
          <ac:chgData name="Emil Åhlberg - IFK Värnamo" userId="cc008cd5-3738-4fe9-aa20-b0925b615639" providerId="ADAL" clId="{59B739D5-5A96-434B-8176-75E9A91A9832}" dt="2023-03-23T15:06:36.131" v="86" actId="478"/>
          <ac:spMkLst>
            <pc:docMk/>
            <pc:sldMk cId="0" sldId="277"/>
            <ac:spMk id="42" creationId="{BBC556E1-8B25-4702-8AB6-2AB9E5DF14DC}"/>
          </ac:spMkLst>
        </pc:spChg>
        <pc:spChg chg="mod ord">
          <ac:chgData name="Emil Åhlberg - IFK Värnamo" userId="cc008cd5-3738-4fe9-aa20-b0925b615639" providerId="ADAL" clId="{59B739D5-5A96-434B-8176-75E9A91A9832}" dt="2023-03-23T15:07:01.894" v="96" actId="255"/>
          <ac:spMkLst>
            <pc:docMk/>
            <pc:sldMk cId="0" sldId="277"/>
            <ac:spMk id="568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6:49.853" v="92" actId="166"/>
          <ac:picMkLst>
            <pc:docMk/>
            <pc:sldMk cId="0" sldId="277"/>
            <ac:picMk id="40" creationId="{84379681-E1B8-4A3B-8197-F11DA33987FC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07:26.895" v="104" actId="1076"/>
        <pc:sldMkLst>
          <pc:docMk/>
          <pc:sldMk cId="0" sldId="281"/>
        </pc:sldMkLst>
        <pc:spChg chg="add mod">
          <ac:chgData name="Emil Åhlberg - IFK Värnamo" userId="cc008cd5-3738-4fe9-aa20-b0925b615639" providerId="ADAL" clId="{59B739D5-5A96-434B-8176-75E9A91A9832}" dt="2023-03-23T15:07:26.895" v="104" actId="1076"/>
          <ac:spMkLst>
            <pc:docMk/>
            <pc:sldMk cId="0" sldId="281"/>
            <ac:spMk id="2" creationId="{CD3E8A3F-5A81-E42F-542C-27A9BCCE268C}"/>
          </ac:spMkLst>
        </pc:spChg>
        <pc:spChg chg="ord">
          <ac:chgData name="Emil Åhlberg - IFK Värnamo" userId="cc008cd5-3738-4fe9-aa20-b0925b615639" providerId="ADAL" clId="{59B739D5-5A96-434B-8176-75E9A91A9832}" dt="2023-03-23T15:07:23.076" v="102" actId="166"/>
          <ac:spMkLst>
            <pc:docMk/>
            <pc:sldMk cId="0" sldId="281"/>
            <ac:spMk id="38" creationId="{C6C00A1B-3D33-4A6C-BC8B-7408E0196658}"/>
          </ac:spMkLst>
        </pc:spChg>
        <pc:spChg chg="del">
          <ac:chgData name="Emil Åhlberg - IFK Värnamo" userId="cc008cd5-3738-4fe9-aa20-b0925b615639" providerId="ADAL" clId="{59B739D5-5A96-434B-8176-75E9A91A9832}" dt="2023-03-23T15:07:11.420" v="97" actId="478"/>
          <ac:spMkLst>
            <pc:docMk/>
            <pc:sldMk cId="0" sldId="281"/>
            <ac:spMk id="40" creationId="{DA873CBE-5A4D-4A85-AFF1-078A6462EBE6}"/>
          </ac:spMkLst>
        </pc:spChg>
        <pc:spChg chg="mod ord">
          <ac:chgData name="Emil Åhlberg - IFK Värnamo" userId="cc008cd5-3738-4fe9-aa20-b0925b615639" providerId="ADAL" clId="{59B739D5-5A96-434B-8176-75E9A91A9832}" dt="2023-03-23T15:07:18.689" v="101" actId="2711"/>
          <ac:spMkLst>
            <pc:docMk/>
            <pc:sldMk cId="0" sldId="281"/>
            <ac:spMk id="638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7:25.217" v="103" actId="166"/>
          <ac:picMkLst>
            <pc:docMk/>
            <pc:sldMk cId="0" sldId="281"/>
            <ac:picMk id="39" creationId="{1C837A9A-DC9E-47F6-AE46-E6C04D17C0FB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08:16.052" v="116" actId="1076"/>
        <pc:sldMkLst>
          <pc:docMk/>
          <pc:sldMk cId="0" sldId="304"/>
        </pc:sldMkLst>
        <pc:spChg chg="add mod">
          <ac:chgData name="Emil Åhlberg - IFK Värnamo" userId="cc008cd5-3738-4fe9-aa20-b0925b615639" providerId="ADAL" clId="{59B739D5-5A96-434B-8176-75E9A91A9832}" dt="2023-03-23T15:08:16.052" v="116" actId="1076"/>
          <ac:spMkLst>
            <pc:docMk/>
            <pc:sldMk cId="0" sldId="304"/>
            <ac:spMk id="2" creationId="{B419CAB4-D840-3AF8-2371-966D920BBAFE}"/>
          </ac:spMkLst>
        </pc:spChg>
        <pc:spChg chg="mod ord">
          <ac:chgData name="Emil Åhlberg - IFK Värnamo" userId="cc008cd5-3738-4fe9-aa20-b0925b615639" providerId="ADAL" clId="{59B739D5-5A96-434B-8176-75E9A91A9832}" dt="2023-03-23T15:08:10.007" v="114" actId="166"/>
          <ac:spMkLst>
            <pc:docMk/>
            <pc:sldMk cId="0" sldId="304"/>
            <ac:spMk id="39" creationId="{DFF415DA-73DA-42B9-B95D-01B541765FF5}"/>
          </ac:spMkLst>
        </pc:spChg>
        <pc:spChg chg="del">
          <ac:chgData name="Emil Åhlberg - IFK Värnamo" userId="cc008cd5-3738-4fe9-aa20-b0925b615639" providerId="ADAL" clId="{59B739D5-5A96-434B-8176-75E9A91A9832}" dt="2023-03-23T15:07:39.152" v="105" actId="478"/>
          <ac:spMkLst>
            <pc:docMk/>
            <pc:sldMk cId="0" sldId="304"/>
            <ac:spMk id="41" creationId="{D57FC8D0-38C5-4E01-98EF-9FB36C4D8B11}"/>
          </ac:spMkLst>
        </pc:spChg>
        <pc:spChg chg="mod ord">
          <ac:chgData name="Emil Åhlberg - IFK Värnamo" userId="cc008cd5-3738-4fe9-aa20-b0925b615639" providerId="ADAL" clId="{59B739D5-5A96-434B-8176-75E9A91A9832}" dt="2023-03-23T15:07:50.943" v="109" actId="2711"/>
          <ac:spMkLst>
            <pc:docMk/>
            <pc:sldMk cId="0" sldId="304"/>
            <ac:spMk id="700" creationId="{00000000-0000-0000-0000-000000000000}"/>
          </ac:spMkLst>
        </pc:spChg>
        <pc:picChg chg="ord">
          <ac:chgData name="Emil Åhlberg - IFK Värnamo" userId="cc008cd5-3738-4fe9-aa20-b0925b615639" providerId="ADAL" clId="{59B739D5-5A96-434B-8176-75E9A91A9832}" dt="2023-03-23T15:08:00.652" v="111" actId="166"/>
          <ac:picMkLst>
            <pc:docMk/>
            <pc:sldMk cId="0" sldId="304"/>
            <ac:picMk id="40" creationId="{90A830B2-2A4C-42EE-9B7B-1F8ED48387FD}"/>
          </ac:picMkLst>
        </pc:picChg>
        <pc:cxnChg chg="del">
          <ac:chgData name="Emil Åhlberg - IFK Värnamo" userId="cc008cd5-3738-4fe9-aa20-b0925b615639" providerId="ADAL" clId="{59B739D5-5A96-434B-8176-75E9A91A9832}" dt="2023-03-23T15:08:12.148" v="115" actId="478"/>
          <ac:cxnSpMkLst>
            <pc:docMk/>
            <pc:sldMk cId="0" sldId="304"/>
            <ac:cxnSpMk id="38" creationId="{C9D1F5F3-A274-447F-B0D4-0DC8EA14C7B2}"/>
          </ac:cxnSpMkLst>
        </pc:cxnChg>
      </pc:sldChg>
      <pc:sldChg chg="addSp delSp modSp mod">
        <pc:chgData name="Emil Åhlberg - IFK Värnamo" userId="cc008cd5-3738-4fe9-aa20-b0925b615639" providerId="ADAL" clId="{59B739D5-5A96-434B-8176-75E9A91A9832}" dt="2023-03-23T15:13:33.508" v="179" actId="14100"/>
        <pc:sldMkLst>
          <pc:docMk/>
          <pc:sldMk cId="2917644598" sldId="403"/>
        </pc:sldMkLst>
        <pc:spChg chg="del">
          <ac:chgData name="Emil Åhlberg - IFK Värnamo" userId="cc008cd5-3738-4fe9-aa20-b0925b615639" providerId="ADAL" clId="{59B739D5-5A96-434B-8176-75E9A91A9832}" dt="2023-03-23T15:12:40.963" v="164" actId="478"/>
          <ac:spMkLst>
            <pc:docMk/>
            <pc:sldMk cId="2917644598" sldId="403"/>
            <ac:spMk id="17" creationId="{2FE70C34-1457-4111-BA3C-680003D1CC7D}"/>
          </ac:spMkLst>
        </pc:spChg>
        <pc:spChg chg="add mod">
          <ac:chgData name="Emil Åhlberg - IFK Värnamo" userId="cc008cd5-3738-4fe9-aa20-b0925b615639" providerId="ADAL" clId="{59B739D5-5A96-434B-8176-75E9A91A9832}" dt="2023-03-23T15:13:33.508" v="179" actId="14100"/>
          <ac:spMkLst>
            <pc:docMk/>
            <pc:sldMk cId="2917644598" sldId="403"/>
            <ac:spMk id="18" creationId="{655E6701-BB34-BEA7-B6BD-DA8600A695D7}"/>
          </ac:spMkLst>
        </pc:spChg>
        <pc:spChg chg="mod ord">
          <ac:chgData name="Emil Åhlberg - IFK Värnamo" userId="cc008cd5-3738-4fe9-aa20-b0925b615639" providerId="ADAL" clId="{59B739D5-5A96-434B-8176-75E9A91A9832}" dt="2023-03-23T15:13:05.495" v="171" actId="2711"/>
          <ac:spMkLst>
            <pc:docMk/>
            <pc:sldMk cId="2917644598" sldId="403"/>
            <ac:spMk id="21" creationId="{6DB7C803-7D04-4BBB-BF60-6B5DC725D75E}"/>
          </ac:spMkLst>
        </pc:spChg>
        <pc:spChg chg="mod ord">
          <ac:chgData name="Emil Åhlberg - IFK Värnamo" userId="cc008cd5-3738-4fe9-aa20-b0925b615639" providerId="ADAL" clId="{59B739D5-5A96-434B-8176-75E9A91A9832}" dt="2023-03-23T15:13:00.872" v="169" actId="166"/>
          <ac:spMkLst>
            <pc:docMk/>
            <pc:sldMk cId="2917644598" sldId="403"/>
            <ac:spMk id="22" creationId="{C3B9FDA2-2F39-4DF2-950C-F68FD30E1E35}"/>
          </ac:spMkLst>
        </pc:spChg>
        <pc:spChg chg="mod ord">
          <ac:chgData name="Emil Åhlberg - IFK Värnamo" userId="cc008cd5-3738-4fe9-aa20-b0925b615639" providerId="ADAL" clId="{59B739D5-5A96-434B-8176-75E9A91A9832}" dt="2023-03-23T15:12:54.666" v="167" actId="166"/>
          <ac:spMkLst>
            <pc:docMk/>
            <pc:sldMk cId="2917644598" sldId="403"/>
            <ac:spMk id="23" creationId="{7B4B5310-4974-4E48-9B79-5278ED2A0D6C}"/>
          </ac:spMkLst>
        </pc:spChg>
        <pc:spChg chg="mod ord">
          <ac:chgData name="Emil Åhlberg - IFK Värnamo" userId="cc008cd5-3738-4fe9-aa20-b0925b615639" providerId="ADAL" clId="{59B739D5-5A96-434B-8176-75E9A91A9832}" dt="2023-03-23T15:13:27.557" v="178" actId="166"/>
          <ac:spMkLst>
            <pc:docMk/>
            <pc:sldMk cId="2917644598" sldId="403"/>
            <ac:spMk id="25" creationId="{682AA60D-3262-43A8-982C-56BD6185C491}"/>
          </ac:spMkLst>
        </pc:spChg>
        <pc:picChg chg="ord">
          <ac:chgData name="Emil Åhlberg - IFK Värnamo" userId="cc008cd5-3738-4fe9-aa20-b0925b615639" providerId="ADAL" clId="{59B739D5-5A96-434B-8176-75E9A91A9832}" dt="2023-03-23T15:13:14.815" v="173" actId="166"/>
          <ac:picMkLst>
            <pc:docMk/>
            <pc:sldMk cId="2917644598" sldId="403"/>
            <ac:picMk id="24" creationId="{9C27EBF2-8EE6-42CF-AFC7-F6336866A8DF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14:32.672" v="192" actId="14100"/>
        <pc:sldMkLst>
          <pc:docMk/>
          <pc:sldMk cId="851813077" sldId="404"/>
        </pc:sldMkLst>
        <pc:spChg chg="del">
          <ac:chgData name="Emil Åhlberg - IFK Värnamo" userId="cc008cd5-3738-4fe9-aa20-b0925b615639" providerId="ADAL" clId="{59B739D5-5A96-434B-8176-75E9A91A9832}" dt="2023-03-23T15:13:49.035" v="180" actId="478"/>
          <ac:spMkLst>
            <pc:docMk/>
            <pc:sldMk cId="851813077" sldId="404"/>
            <ac:spMk id="17" creationId="{031FE391-0BAD-46F9-9DB9-936C5CAD4A79}"/>
          </ac:spMkLst>
        </pc:spChg>
        <pc:spChg chg="add mod">
          <ac:chgData name="Emil Åhlberg - IFK Värnamo" userId="cc008cd5-3738-4fe9-aa20-b0925b615639" providerId="ADAL" clId="{59B739D5-5A96-434B-8176-75E9A91A9832}" dt="2023-03-23T15:14:32.672" v="192" actId="14100"/>
          <ac:spMkLst>
            <pc:docMk/>
            <pc:sldMk cId="851813077" sldId="404"/>
            <ac:spMk id="18" creationId="{10035125-6EAC-7457-90E3-B95E25C1077F}"/>
          </ac:spMkLst>
        </pc:spChg>
        <pc:spChg chg="mod ord">
          <ac:chgData name="Emil Åhlberg - IFK Värnamo" userId="cc008cd5-3738-4fe9-aa20-b0925b615639" providerId="ADAL" clId="{59B739D5-5A96-434B-8176-75E9A91A9832}" dt="2023-03-23T15:14:18.808" v="187" actId="166"/>
          <ac:spMkLst>
            <pc:docMk/>
            <pc:sldMk cId="851813077" sldId="404"/>
            <ac:spMk id="21" creationId="{10A8DFC7-6990-40F1-944D-E575A3462344}"/>
          </ac:spMkLst>
        </pc:spChg>
        <pc:spChg chg="mod ord">
          <ac:chgData name="Emil Åhlberg - IFK Värnamo" userId="cc008cd5-3738-4fe9-aa20-b0925b615639" providerId="ADAL" clId="{59B739D5-5A96-434B-8176-75E9A91A9832}" dt="2023-03-23T15:14:16.199" v="186" actId="166"/>
          <ac:spMkLst>
            <pc:docMk/>
            <pc:sldMk cId="851813077" sldId="404"/>
            <ac:spMk id="22" creationId="{C1E5E8B8-5006-4AFA-8825-4299FC44AA8B}"/>
          </ac:spMkLst>
        </pc:spChg>
        <pc:spChg chg="mod ord">
          <ac:chgData name="Emil Åhlberg - IFK Värnamo" userId="cc008cd5-3738-4fe9-aa20-b0925b615639" providerId="ADAL" clId="{59B739D5-5A96-434B-8176-75E9A91A9832}" dt="2023-03-23T15:14:13.652" v="185" actId="166"/>
          <ac:spMkLst>
            <pc:docMk/>
            <pc:sldMk cId="851813077" sldId="404"/>
            <ac:spMk id="23" creationId="{56172022-9AE0-4A7F-AE86-B0240A0F5C18}"/>
          </ac:spMkLst>
        </pc:spChg>
        <pc:spChg chg="ord">
          <ac:chgData name="Emil Åhlberg - IFK Värnamo" userId="cc008cd5-3738-4fe9-aa20-b0925b615639" providerId="ADAL" clId="{59B739D5-5A96-434B-8176-75E9A91A9832}" dt="2023-03-23T15:14:23.843" v="189" actId="166"/>
          <ac:spMkLst>
            <pc:docMk/>
            <pc:sldMk cId="851813077" sldId="404"/>
            <ac:spMk id="25" creationId="{3B83F70B-A34B-4AD2-B2C3-FCDD35453A51}"/>
          </ac:spMkLst>
        </pc:spChg>
        <pc:picChg chg="ord">
          <ac:chgData name="Emil Åhlberg - IFK Värnamo" userId="cc008cd5-3738-4fe9-aa20-b0925b615639" providerId="ADAL" clId="{59B739D5-5A96-434B-8176-75E9A91A9832}" dt="2023-03-23T15:14:21.373" v="188" actId="166"/>
          <ac:picMkLst>
            <pc:docMk/>
            <pc:sldMk cId="851813077" sldId="404"/>
            <ac:picMk id="24" creationId="{339562C2-8766-4FB3-9348-00C67708E684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16:46.583" v="225" actId="1076"/>
        <pc:sldMkLst>
          <pc:docMk/>
          <pc:sldMk cId="3465189196" sldId="405"/>
        </pc:sldMkLst>
        <pc:spChg chg="add mod">
          <ac:chgData name="Emil Åhlberg - IFK Värnamo" userId="cc008cd5-3738-4fe9-aa20-b0925b615639" providerId="ADAL" clId="{59B739D5-5A96-434B-8176-75E9A91A9832}" dt="2023-03-23T15:16:46.583" v="225" actId="1076"/>
          <ac:spMkLst>
            <pc:docMk/>
            <pc:sldMk cId="3465189196" sldId="405"/>
            <ac:spMk id="8" creationId="{0823AE57-6DAE-0763-8E94-47DFDA50DC93}"/>
          </ac:spMkLst>
        </pc:spChg>
        <pc:spChg chg="del">
          <ac:chgData name="Emil Åhlberg - IFK Värnamo" userId="cc008cd5-3738-4fe9-aa20-b0925b615639" providerId="ADAL" clId="{59B739D5-5A96-434B-8176-75E9A91A9832}" dt="2023-03-23T15:16:35.446" v="221" actId="478"/>
          <ac:spMkLst>
            <pc:docMk/>
            <pc:sldMk cId="3465189196" sldId="405"/>
            <ac:spMk id="34" creationId="{D7DC1A56-DF70-433F-B30F-7FA5EAE9F9AC}"/>
          </ac:spMkLst>
        </pc:spChg>
        <pc:spChg chg="mod ord">
          <ac:chgData name="Emil Åhlberg - IFK Värnamo" userId="cc008cd5-3738-4fe9-aa20-b0925b615639" providerId="ADAL" clId="{59B739D5-5A96-434B-8176-75E9A91A9832}" dt="2023-03-23T15:16:38.237" v="222" actId="166"/>
          <ac:spMkLst>
            <pc:docMk/>
            <pc:sldMk cId="3465189196" sldId="405"/>
            <ac:spMk id="45" creationId="{A14688B3-BA4B-41A4-883D-A12F0E389DB8}"/>
          </ac:spMkLst>
        </pc:spChg>
        <pc:spChg chg="mod ord">
          <ac:chgData name="Emil Åhlberg - IFK Värnamo" userId="cc008cd5-3738-4fe9-aa20-b0925b615639" providerId="ADAL" clId="{59B739D5-5A96-434B-8176-75E9A91A9832}" dt="2023-03-23T15:16:40.752" v="223" actId="166"/>
          <ac:spMkLst>
            <pc:docMk/>
            <pc:sldMk cId="3465189196" sldId="405"/>
            <ac:spMk id="46" creationId="{7EF0AC41-0E4F-4026-B4BA-2FE435B29B70}"/>
          </ac:spMkLst>
        </pc:spChg>
        <pc:picChg chg="ord">
          <ac:chgData name="Emil Åhlberg - IFK Värnamo" userId="cc008cd5-3738-4fe9-aa20-b0925b615639" providerId="ADAL" clId="{59B739D5-5A96-434B-8176-75E9A91A9832}" dt="2023-03-23T15:16:42.870" v="224" actId="166"/>
          <ac:picMkLst>
            <pc:docMk/>
            <pc:sldMk cId="3465189196" sldId="405"/>
            <ac:picMk id="47" creationId="{B39F8591-6F63-4EF4-8D8B-D052E363440F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15:36.738" v="207" actId="14100"/>
        <pc:sldMkLst>
          <pc:docMk/>
          <pc:sldMk cId="2317444472" sldId="406"/>
        </pc:sldMkLst>
        <pc:spChg chg="add mod">
          <ac:chgData name="Emil Åhlberg - IFK Värnamo" userId="cc008cd5-3738-4fe9-aa20-b0925b615639" providerId="ADAL" clId="{59B739D5-5A96-434B-8176-75E9A91A9832}" dt="2023-03-23T15:15:36.738" v="207" actId="14100"/>
          <ac:spMkLst>
            <pc:docMk/>
            <pc:sldMk cId="2317444472" sldId="406"/>
            <ac:spMk id="16" creationId="{F730AFDD-2965-11E5-09C6-E7FBA1EFB7DA}"/>
          </ac:spMkLst>
        </pc:spChg>
        <pc:spChg chg="del">
          <ac:chgData name="Emil Åhlberg - IFK Värnamo" userId="cc008cd5-3738-4fe9-aa20-b0925b615639" providerId="ADAL" clId="{59B739D5-5A96-434B-8176-75E9A91A9832}" dt="2023-03-23T15:14:39.267" v="193" actId="478"/>
          <ac:spMkLst>
            <pc:docMk/>
            <pc:sldMk cId="2317444472" sldId="406"/>
            <ac:spMk id="22" creationId="{A4812FFD-5738-4EEA-B4F4-31AAB097444C}"/>
          </ac:spMkLst>
        </pc:spChg>
        <pc:spChg chg="mod ord">
          <ac:chgData name="Emil Åhlberg - IFK Värnamo" userId="cc008cd5-3738-4fe9-aa20-b0925b615639" providerId="ADAL" clId="{59B739D5-5A96-434B-8176-75E9A91A9832}" dt="2023-03-23T15:15:08.705" v="201" actId="166"/>
          <ac:spMkLst>
            <pc:docMk/>
            <pc:sldMk cId="2317444472" sldId="406"/>
            <ac:spMk id="26" creationId="{2900CF32-8677-4576-A973-2B28EABA28C0}"/>
          </ac:spMkLst>
        </pc:spChg>
        <pc:spChg chg="mod ord">
          <ac:chgData name="Emil Åhlberg - IFK Värnamo" userId="cc008cd5-3738-4fe9-aa20-b0925b615639" providerId="ADAL" clId="{59B739D5-5A96-434B-8176-75E9A91A9832}" dt="2023-03-23T15:15:28.589" v="206" actId="14100"/>
          <ac:spMkLst>
            <pc:docMk/>
            <pc:sldMk cId="2317444472" sldId="406"/>
            <ac:spMk id="27" creationId="{90538C8A-3B61-43E5-B806-E5ED38E6FDFF}"/>
          </ac:spMkLst>
        </pc:spChg>
        <pc:spChg chg="mod ord">
          <ac:chgData name="Emil Åhlberg - IFK Värnamo" userId="cc008cd5-3738-4fe9-aa20-b0925b615639" providerId="ADAL" clId="{59B739D5-5A96-434B-8176-75E9A91A9832}" dt="2023-03-23T15:15:25.283" v="205" actId="166"/>
          <ac:spMkLst>
            <pc:docMk/>
            <pc:sldMk cId="2317444472" sldId="406"/>
            <ac:spMk id="28" creationId="{D1BC5AAE-D589-4F76-B1C5-C96B84D39021}"/>
          </ac:spMkLst>
        </pc:spChg>
        <pc:spChg chg="ord">
          <ac:chgData name="Emil Åhlberg - IFK Värnamo" userId="cc008cd5-3738-4fe9-aa20-b0925b615639" providerId="ADAL" clId="{59B739D5-5A96-434B-8176-75E9A91A9832}" dt="2023-03-23T15:15:03.984" v="199" actId="166"/>
          <ac:spMkLst>
            <pc:docMk/>
            <pc:sldMk cId="2317444472" sldId="406"/>
            <ac:spMk id="32" creationId="{130FE474-2147-499A-BB8C-68BF967C2154}"/>
          </ac:spMkLst>
        </pc:spChg>
        <pc:picChg chg="ord">
          <ac:chgData name="Emil Åhlberg - IFK Värnamo" userId="cc008cd5-3738-4fe9-aa20-b0925b615639" providerId="ADAL" clId="{59B739D5-5A96-434B-8176-75E9A91A9832}" dt="2023-03-23T15:15:06.043" v="200" actId="166"/>
          <ac:picMkLst>
            <pc:docMk/>
            <pc:sldMk cId="2317444472" sldId="406"/>
            <ac:picMk id="31" creationId="{9F2936ED-CFA4-479A-9064-10449C02C497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16:10.966" v="216" actId="14100"/>
        <pc:sldMkLst>
          <pc:docMk/>
          <pc:sldMk cId="3069111169" sldId="407"/>
        </pc:sldMkLst>
        <pc:spChg chg="add mod">
          <ac:chgData name="Emil Åhlberg - IFK Värnamo" userId="cc008cd5-3738-4fe9-aa20-b0925b615639" providerId="ADAL" clId="{59B739D5-5A96-434B-8176-75E9A91A9832}" dt="2023-03-23T15:16:10.966" v="216" actId="14100"/>
          <ac:spMkLst>
            <pc:docMk/>
            <pc:sldMk cId="3069111169" sldId="407"/>
            <ac:spMk id="26" creationId="{9C7D2353-B30B-9678-4757-26FA4446395E}"/>
          </ac:spMkLst>
        </pc:spChg>
        <pc:spChg chg="del">
          <ac:chgData name="Emil Åhlberg - IFK Värnamo" userId="cc008cd5-3738-4fe9-aa20-b0925b615639" providerId="ADAL" clId="{59B739D5-5A96-434B-8176-75E9A91A9832}" dt="2023-03-23T15:15:52.253" v="209" actId="478"/>
          <ac:spMkLst>
            <pc:docMk/>
            <pc:sldMk cId="3069111169" sldId="407"/>
            <ac:spMk id="43" creationId="{1FA634C1-3547-4DC7-ABA5-9FB82A0DB719}"/>
          </ac:spMkLst>
        </pc:spChg>
        <pc:spChg chg="mod ord">
          <ac:chgData name="Emil Åhlberg - IFK Värnamo" userId="cc008cd5-3738-4fe9-aa20-b0925b615639" providerId="ADAL" clId="{59B739D5-5A96-434B-8176-75E9A91A9832}" dt="2023-03-23T15:16:02.779" v="213" actId="2711"/>
          <ac:spMkLst>
            <pc:docMk/>
            <pc:sldMk cId="3069111169" sldId="407"/>
            <ac:spMk id="47" creationId="{F3BFDB89-2FC3-4192-A3AD-D9AD272BF682}"/>
          </ac:spMkLst>
        </pc:spChg>
        <pc:spChg chg="ord">
          <ac:chgData name="Emil Åhlberg - IFK Värnamo" userId="cc008cd5-3738-4fe9-aa20-b0925b615639" providerId="ADAL" clId="{59B739D5-5A96-434B-8176-75E9A91A9832}" dt="2023-03-23T15:15:55.264" v="210" actId="166"/>
          <ac:spMkLst>
            <pc:docMk/>
            <pc:sldMk cId="3069111169" sldId="407"/>
            <ac:spMk id="48" creationId="{727C930C-DB1C-4F33-A5B0-178116BE799C}"/>
          </ac:spMkLst>
        </pc:spChg>
        <pc:picChg chg="ord">
          <ac:chgData name="Emil Åhlberg - IFK Värnamo" userId="cc008cd5-3738-4fe9-aa20-b0925b615639" providerId="ADAL" clId="{59B739D5-5A96-434B-8176-75E9A91A9832}" dt="2023-03-23T15:15:57.325" v="211" actId="166"/>
          <ac:picMkLst>
            <pc:docMk/>
            <pc:sldMk cId="3069111169" sldId="407"/>
            <ac:picMk id="42" creationId="{88605B0F-B770-4E71-97FC-3BEEA124DD44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11:59.779" v="159" actId="14100"/>
        <pc:sldMkLst>
          <pc:docMk/>
          <pc:sldMk cId="608837216" sldId="408"/>
        </pc:sldMkLst>
        <pc:spChg chg="add mod">
          <ac:chgData name="Emil Åhlberg - IFK Värnamo" userId="cc008cd5-3738-4fe9-aa20-b0925b615639" providerId="ADAL" clId="{59B739D5-5A96-434B-8176-75E9A91A9832}" dt="2023-03-23T15:11:59.779" v="159" actId="14100"/>
          <ac:spMkLst>
            <pc:docMk/>
            <pc:sldMk cId="608837216" sldId="408"/>
            <ac:spMk id="8" creationId="{1480F6E2-4230-4ED5-39ED-21D16A07DF82}"/>
          </ac:spMkLst>
        </pc:spChg>
        <pc:spChg chg="del">
          <ac:chgData name="Emil Åhlberg - IFK Värnamo" userId="cc008cd5-3738-4fe9-aa20-b0925b615639" providerId="ADAL" clId="{59B739D5-5A96-434B-8176-75E9A91A9832}" dt="2023-03-23T15:11:40.148" v="153" actId="478"/>
          <ac:spMkLst>
            <pc:docMk/>
            <pc:sldMk cId="608837216" sldId="408"/>
            <ac:spMk id="32" creationId="{694D1975-FE7E-4F80-BDC6-A07CC71A2D1A}"/>
          </ac:spMkLst>
        </pc:spChg>
        <pc:spChg chg="mod ord">
          <ac:chgData name="Emil Åhlberg - IFK Värnamo" userId="cc008cd5-3738-4fe9-aa20-b0925b615639" providerId="ADAL" clId="{59B739D5-5A96-434B-8176-75E9A91A9832}" dt="2023-03-23T15:11:49.342" v="156" actId="166"/>
          <ac:spMkLst>
            <pc:docMk/>
            <pc:sldMk cId="608837216" sldId="408"/>
            <ac:spMk id="36" creationId="{53B4F50A-EBBF-46FB-85A8-7C8D7E7CF32B}"/>
          </ac:spMkLst>
        </pc:spChg>
        <pc:spChg chg="mod ord">
          <ac:chgData name="Emil Åhlberg - IFK Värnamo" userId="cc008cd5-3738-4fe9-aa20-b0925b615639" providerId="ADAL" clId="{59B739D5-5A96-434B-8176-75E9A91A9832}" dt="2023-03-23T15:11:43.676" v="154" actId="166"/>
          <ac:spMkLst>
            <pc:docMk/>
            <pc:sldMk cId="608837216" sldId="408"/>
            <ac:spMk id="37" creationId="{C534E227-30EE-463A-BE15-BA81035F9DEE}"/>
          </ac:spMkLst>
        </pc:spChg>
        <pc:spChg chg="ord">
          <ac:chgData name="Emil Åhlberg - IFK Värnamo" userId="cc008cd5-3738-4fe9-aa20-b0925b615639" providerId="ADAL" clId="{59B739D5-5A96-434B-8176-75E9A91A9832}" dt="2023-03-23T15:11:46.318" v="155" actId="166"/>
          <ac:spMkLst>
            <pc:docMk/>
            <pc:sldMk cId="608837216" sldId="408"/>
            <ac:spMk id="46" creationId="{F2403C15-7351-4B76-A01B-38A0A925070E}"/>
          </ac:spMkLst>
        </pc:spChg>
        <pc:picChg chg="ord">
          <ac:chgData name="Emil Åhlberg - IFK Värnamo" userId="cc008cd5-3738-4fe9-aa20-b0925b615639" providerId="ADAL" clId="{59B739D5-5A96-434B-8176-75E9A91A9832}" dt="2023-03-23T15:11:51.412" v="157" actId="166"/>
          <ac:picMkLst>
            <pc:docMk/>
            <pc:sldMk cId="608837216" sldId="408"/>
            <ac:picMk id="45" creationId="{79B47C66-3A1D-4EB1-A953-4EA8F2B5BCA5}"/>
          </ac:picMkLst>
        </pc:picChg>
      </pc:sldChg>
      <pc:sldChg chg="addSp delSp modSp mod">
        <pc:chgData name="Emil Åhlberg - IFK Värnamo" userId="cc008cd5-3738-4fe9-aa20-b0925b615639" providerId="ADAL" clId="{59B739D5-5A96-434B-8176-75E9A91A9832}" dt="2023-03-23T15:10:35.999" v="140" actId="1076"/>
        <pc:sldMkLst>
          <pc:docMk/>
          <pc:sldMk cId="290642999" sldId="462"/>
        </pc:sldMkLst>
        <pc:spChg chg="add mod">
          <ac:chgData name="Emil Åhlberg - IFK Värnamo" userId="cc008cd5-3738-4fe9-aa20-b0925b615639" providerId="ADAL" clId="{59B739D5-5A96-434B-8176-75E9A91A9832}" dt="2023-03-23T15:10:03.002" v="136" actId="14100"/>
          <ac:spMkLst>
            <pc:docMk/>
            <pc:sldMk cId="290642999" sldId="462"/>
            <ac:spMk id="25" creationId="{E77843EF-ADC0-18ED-6E56-23862D2F7FD2}"/>
          </ac:spMkLst>
        </pc:spChg>
        <pc:spChg chg="del">
          <ac:chgData name="Emil Åhlberg - IFK Värnamo" userId="cc008cd5-3738-4fe9-aa20-b0925b615639" providerId="ADAL" clId="{59B739D5-5A96-434B-8176-75E9A91A9832}" dt="2023-03-23T15:09:04.616" v="121" actId="478"/>
          <ac:spMkLst>
            <pc:docMk/>
            <pc:sldMk cId="290642999" sldId="462"/>
            <ac:spMk id="34" creationId="{959B613C-CF01-46CA-A2EE-2C7D6B024B22}"/>
          </ac:spMkLst>
        </pc:spChg>
        <pc:spChg chg="mod ord">
          <ac:chgData name="Emil Åhlberg - IFK Värnamo" userId="cc008cd5-3738-4fe9-aa20-b0925b615639" providerId="ADAL" clId="{59B739D5-5A96-434B-8176-75E9A91A9832}" dt="2023-03-23T15:10:29.931" v="139" actId="2711"/>
          <ac:spMkLst>
            <pc:docMk/>
            <pc:sldMk cId="290642999" sldId="462"/>
            <ac:spMk id="40" creationId="{96DAB91C-CB62-4D55-8E3B-594359727235}"/>
          </ac:spMkLst>
        </pc:spChg>
        <pc:spChg chg="mod ord">
          <ac:chgData name="Emil Åhlberg - IFK Värnamo" userId="cc008cd5-3738-4fe9-aa20-b0925b615639" providerId="ADAL" clId="{59B739D5-5A96-434B-8176-75E9A91A9832}" dt="2023-03-23T15:10:35.999" v="140" actId="1076"/>
          <ac:spMkLst>
            <pc:docMk/>
            <pc:sldMk cId="290642999" sldId="462"/>
            <ac:spMk id="41" creationId="{4C49F421-59A1-4C96-BCF2-D3B4B630CBC4}"/>
          </ac:spMkLst>
        </pc:spChg>
        <pc:spChg chg="ord">
          <ac:chgData name="Emil Åhlberg - IFK Värnamo" userId="cc008cd5-3738-4fe9-aa20-b0925b615639" providerId="ADAL" clId="{59B739D5-5A96-434B-8176-75E9A91A9832}" dt="2023-03-23T15:09:40.862" v="131" actId="166"/>
          <ac:spMkLst>
            <pc:docMk/>
            <pc:sldMk cId="290642999" sldId="462"/>
            <ac:spMk id="42" creationId="{9DD125A9-AF59-48E3-AD2F-05AEA2612E4B}"/>
          </ac:spMkLst>
        </pc:spChg>
        <pc:picChg chg="ord">
          <ac:chgData name="Emil Åhlberg - IFK Värnamo" userId="cc008cd5-3738-4fe9-aa20-b0925b615639" providerId="ADAL" clId="{59B739D5-5A96-434B-8176-75E9A91A9832}" dt="2023-03-23T15:09:29.214" v="127" actId="166"/>
          <ac:picMkLst>
            <pc:docMk/>
            <pc:sldMk cId="290642999" sldId="462"/>
            <ac:picMk id="43" creationId="{A5004E55-F6A1-481A-AB9D-CFFFE5AACE80}"/>
          </ac:picMkLst>
        </pc:picChg>
      </pc:sldChg>
      <pc:sldChg chg="modSp del mod">
        <pc:chgData name="Emil Åhlberg - IFK Värnamo" userId="cc008cd5-3738-4fe9-aa20-b0925b615639" providerId="ADAL" clId="{59B739D5-5A96-434B-8176-75E9A91A9832}" dt="2023-03-23T15:01:16.065" v="15" actId="2696"/>
        <pc:sldMkLst>
          <pc:docMk/>
          <pc:sldMk cId="151408578" sldId="501"/>
        </pc:sldMkLst>
        <pc:spChg chg="mod">
          <ac:chgData name="Emil Åhlberg - IFK Värnamo" userId="cc008cd5-3738-4fe9-aa20-b0925b615639" providerId="ADAL" clId="{59B739D5-5A96-434B-8176-75E9A91A9832}" dt="2023-03-23T14:59:56.880" v="11" actId="113"/>
          <ac:spMkLst>
            <pc:docMk/>
            <pc:sldMk cId="151408578" sldId="501"/>
            <ac:spMk id="13" creationId="{EF0D39BF-5163-4C9D-973C-C10942A098B7}"/>
          </ac:spMkLst>
        </pc:spChg>
        <pc:spChg chg="mod">
          <ac:chgData name="Emil Åhlberg - IFK Värnamo" userId="cc008cd5-3738-4fe9-aa20-b0925b615639" providerId="ADAL" clId="{59B739D5-5A96-434B-8176-75E9A91A9832}" dt="2023-03-23T15:00:05.808" v="13" actId="2711"/>
          <ac:spMkLst>
            <pc:docMk/>
            <pc:sldMk cId="151408578" sldId="501"/>
            <ac:spMk id="14" creationId="{78FB9885-0208-4884-8614-2B468A626347}"/>
          </ac:spMkLst>
        </pc:spChg>
      </pc:sldChg>
      <pc:sldChg chg="modSp mod">
        <pc:chgData name="Emil Åhlberg - IFK Värnamo" userId="cc008cd5-3738-4fe9-aa20-b0925b615639" providerId="ADAL" clId="{59B739D5-5A96-434B-8176-75E9A91A9832}" dt="2023-03-23T15:10:47.377" v="142" actId="2711"/>
        <pc:sldMkLst>
          <pc:docMk/>
          <pc:sldMk cId="3962765751" sldId="510"/>
        </pc:sldMkLst>
        <pc:spChg chg="mod">
          <ac:chgData name="Emil Åhlberg - IFK Värnamo" userId="cc008cd5-3738-4fe9-aa20-b0925b615639" providerId="ADAL" clId="{59B739D5-5A96-434B-8176-75E9A91A9832}" dt="2023-03-23T15:10:42.834" v="141" actId="2711"/>
          <ac:spMkLst>
            <pc:docMk/>
            <pc:sldMk cId="3962765751" sldId="510"/>
            <ac:spMk id="15" creationId="{47782183-ACEE-8716-4EC7-AD73419D7B50}"/>
          </ac:spMkLst>
        </pc:spChg>
        <pc:spChg chg="mod">
          <ac:chgData name="Emil Åhlberg - IFK Värnamo" userId="cc008cd5-3738-4fe9-aa20-b0925b615639" providerId="ADAL" clId="{59B739D5-5A96-434B-8176-75E9A91A9832}" dt="2023-03-23T15:10:47.377" v="142" actId="2711"/>
          <ac:spMkLst>
            <pc:docMk/>
            <pc:sldMk cId="3962765751" sldId="510"/>
            <ac:spMk id="16" creationId="{F77977F5-F885-E393-D025-796301245DC3}"/>
          </ac:spMkLst>
        </pc:spChg>
      </pc:sldChg>
      <pc:sldChg chg="modSp mod">
        <pc:chgData name="Emil Åhlberg - IFK Värnamo" userId="cc008cd5-3738-4fe9-aa20-b0925b615639" providerId="ADAL" clId="{59B739D5-5A96-434B-8176-75E9A91A9832}" dt="2023-03-23T15:10:57.191" v="144" actId="2711"/>
        <pc:sldMkLst>
          <pc:docMk/>
          <pc:sldMk cId="459986364" sldId="511"/>
        </pc:sldMkLst>
        <pc:spChg chg="mod">
          <ac:chgData name="Emil Åhlberg - IFK Värnamo" userId="cc008cd5-3738-4fe9-aa20-b0925b615639" providerId="ADAL" clId="{59B739D5-5A96-434B-8176-75E9A91A9832}" dt="2023-03-23T15:10:53.070" v="143" actId="2711"/>
          <ac:spMkLst>
            <pc:docMk/>
            <pc:sldMk cId="459986364" sldId="511"/>
            <ac:spMk id="10" creationId="{A84E8943-33B3-6622-69FD-0FB5408FEDDA}"/>
          </ac:spMkLst>
        </pc:spChg>
        <pc:spChg chg="mod">
          <ac:chgData name="Emil Åhlberg - IFK Värnamo" userId="cc008cd5-3738-4fe9-aa20-b0925b615639" providerId="ADAL" clId="{59B739D5-5A96-434B-8176-75E9A91A9832}" dt="2023-03-23T15:10:57.191" v="144" actId="2711"/>
          <ac:spMkLst>
            <pc:docMk/>
            <pc:sldMk cId="459986364" sldId="511"/>
            <ac:spMk id="11" creationId="{DF3469B8-859C-CAD8-FAEC-1E4F0689526D}"/>
          </ac:spMkLst>
        </pc:spChg>
      </pc:sldChg>
      <pc:sldChg chg="modSp mod">
        <pc:chgData name="Emil Åhlberg - IFK Värnamo" userId="cc008cd5-3738-4fe9-aa20-b0925b615639" providerId="ADAL" clId="{59B739D5-5A96-434B-8176-75E9A91A9832}" dt="2023-03-23T15:12:25.148" v="163" actId="2711"/>
        <pc:sldMkLst>
          <pc:docMk/>
          <pc:sldMk cId="2953894192" sldId="512"/>
        </pc:sldMkLst>
        <pc:spChg chg="mod">
          <ac:chgData name="Emil Åhlberg - IFK Värnamo" userId="cc008cd5-3738-4fe9-aa20-b0925b615639" providerId="ADAL" clId="{59B739D5-5A96-434B-8176-75E9A91A9832}" dt="2023-03-23T15:12:08.871" v="160" actId="2711"/>
          <ac:spMkLst>
            <pc:docMk/>
            <pc:sldMk cId="2953894192" sldId="512"/>
            <ac:spMk id="13" creationId="{C6467D4B-1375-F7D2-834B-A2710DAD490F}"/>
          </ac:spMkLst>
        </pc:spChg>
        <pc:spChg chg="mod">
          <ac:chgData name="Emil Åhlberg - IFK Värnamo" userId="cc008cd5-3738-4fe9-aa20-b0925b615639" providerId="ADAL" clId="{59B739D5-5A96-434B-8176-75E9A91A9832}" dt="2023-03-23T15:12:14.867" v="161" actId="2711"/>
          <ac:spMkLst>
            <pc:docMk/>
            <pc:sldMk cId="2953894192" sldId="512"/>
            <ac:spMk id="14" creationId="{04CBE6FB-F2EB-D787-77C7-3AC86A1AB71F}"/>
          </ac:spMkLst>
        </pc:spChg>
        <pc:spChg chg="mod">
          <ac:chgData name="Emil Åhlberg - IFK Värnamo" userId="cc008cd5-3738-4fe9-aa20-b0925b615639" providerId="ADAL" clId="{59B739D5-5A96-434B-8176-75E9A91A9832}" dt="2023-03-23T15:12:20.801" v="162" actId="2711"/>
          <ac:spMkLst>
            <pc:docMk/>
            <pc:sldMk cId="2953894192" sldId="512"/>
            <ac:spMk id="15" creationId="{2A76A287-CB6A-1589-8D50-00AFC878C965}"/>
          </ac:spMkLst>
        </pc:spChg>
        <pc:spChg chg="mod">
          <ac:chgData name="Emil Åhlberg - IFK Värnamo" userId="cc008cd5-3738-4fe9-aa20-b0925b615639" providerId="ADAL" clId="{59B739D5-5A96-434B-8176-75E9A91A9832}" dt="2023-03-23T15:12:25.148" v="163" actId="2711"/>
          <ac:spMkLst>
            <pc:docMk/>
            <pc:sldMk cId="2953894192" sldId="512"/>
            <ac:spMk id="16" creationId="{04C08474-A671-BCCC-51AC-F31843D0655A}"/>
          </ac:spMkLst>
        </pc:spChg>
      </pc:sldChg>
      <pc:sldChg chg="modSp mod">
        <pc:chgData name="Emil Åhlberg - IFK Värnamo" userId="cc008cd5-3738-4fe9-aa20-b0925b615639" providerId="ADAL" clId="{59B739D5-5A96-434B-8176-75E9A91A9832}" dt="2023-03-23T15:17:08.072" v="229" actId="14100"/>
        <pc:sldMkLst>
          <pc:docMk/>
          <pc:sldMk cId="2538617656" sldId="513"/>
        </pc:sldMkLst>
        <pc:spChg chg="mod">
          <ac:chgData name="Emil Åhlberg - IFK Värnamo" userId="cc008cd5-3738-4fe9-aa20-b0925b615639" providerId="ADAL" clId="{59B739D5-5A96-434B-8176-75E9A91A9832}" dt="2023-03-23T15:17:08.072" v="229" actId="14100"/>
          <ac:spMkLst>
            <pc:docMk/>
            <pc:sldMk cId="2538617656" sldId="513"/>
            <ac:spMk id="11" creationId="{941F2AD3-7EB8-30FC-CACC-1E05BE076CD3}"/>
          </ac:spMkLst>
        </pc:spChg>
      </pc:sldChg>
      <pc:sldChg chg="modSp mod">
        <pc:chgData name="Emil Åhlberg - IFK Värnamo" userId="cc008cd5-3738-4fe9-aa20-b0925b615639" providerId="ADAL" clId="{59B739D5-5A96-434B-8176-75E9A91A9832}" dt="2023-03-23T15:16:58.915" v="227" actId="2711"/>
        <pc:sldMkLst>
          <pc:docMk/>
          <pc:sldMk cId="2092459514" sldId="514"/>
        </pc:sldMkLst>
        <pc:spChg chg="mod">
          <ac:chgData name="Emil Åhlberg - IFK Värnamo" userId="cc008cd5-3738-4fe9-aa20-b0925b615639" providerId="ADAL" clId="{59B739D5-5A96-434B-8176-75E9A91A9832}" dt="2023-03-23T15:16:58.915" v="227" actId="2711"/>
          <ac:spMkLst>
            <pc:docMk/>
            <pc:sldMk cId="2092459514" sldId="514"/>
            <ac:spMk id="10" creationId="{2832FC76-9466-B836-51A9-31FE3472EB1C}"/>
          </ac:spMkLst>
        </pc:spChg>
      </pc:sldChg>
      <pc:sldChg chg="modSp mod">
        <pc:chgData name="Emil Åhlberg - IFK Värnamo" userId="cc008cd5-3738-4fe9-aa20-b0925b615639" providerId="ADAL" clId="{59B739D5-5A96-434B-8176-75E9A91A9832}" dt="2023-03-23T15:16:53.481" v="226" actId="2711"/>
        <pc:sldMkLst>
          <pc:docMk/>
          <pc:sldMk cId="3271687982" sldId="515"/>
        </pc:sldMkLst>
        <pc:spChg chg="mod">
          <ac:chgData name="Emil Åhlberg - IFK Värnamo" userId="cc008cd5-3738-4fe9-aa20-b0925b615639" providerId="ADAL" clId="{59B739D5-5A96-434B-8176-75E9A91A9832}" dt="2023-03-23T15:16:53.481" v="226" actId="2711"/>
          <ac:spMkLst>
            <pc:docMk/>
            <pc:sldMk cId="3271687982" sldId="515"/>
            <ac:spMk id="11" creationId="{353E5EB6-B9CB-8938-4FFB-8FC0A9161AD2}"/>
          </ac:spMkLst>
        </pc:spChg>
      </pc:sldChg>
      <pc:sldChg chg="modSp mod">
        <pc:chgData name="Emil Åhlberg - IFK Värnamo" userId="cc008cd5-3738-4fe9-aa20-b0925b615639" providerId="ADAL" clId="{59B739D5-5A96-434B-8176-75E9A91A9832}" dt="2023-03-23T15:17:18.936" v="230" actId="2711"/>
        <pc:sldMkLst>
          <pc:docMk/>
          <pc:sldMk cId="776071553" sldId="516"/>
        </pc:sldMkLst>
        <pc:spChg chg="mod">
          <ac:chgData name="Emil Åhlberg - IFK Värnamo" userId="cc008cd5-3738-4fe9-aa20-b0925b615639" providerId="ADAL" clId="{59B739D5-5A96-434B-8176-75E9A91A9832}" dt="2023-03-23T15:17:18.936" v="230" actId="2711"/>
          <ac:spMkLst>
            <pc:docMk/>
            <pc:sldMk cId="776071553" sldId="516"/>
            <ac:spMk id="10" creationId="{F0C82E3B-3228-4E11-E42C-C5F439F0615D}"/>
          </ac:spMkLst>
        </pc:spChg>
      </pc:sldChg>
      <pc:sldChg chg="ord">
        <pc:chgData name="Emil Åhlberg - IFK Värnamo" userId="cc008cd5-3738-4fe9-aa20-b0925b615639" providerId="ADAL" clId="{59B739D5-5A96-434B-8176-75E9A91A9832}" dt="2023-03-23T15:01:20.100" v="17"/>
        <pc:sldMkLst>
          <pc:docMk/>
          <pc:sldMk cId="248606685" sldId="734"/>
        </pc:sldMkLst>
      </pc:sldChg>
    </pc:docChg>
  </pc:docChgLst>
  <pc:docChgLst>
    <pc:chgData name="Emil Åhlberg - IFK Värnamo" userId="cc008cd5-3738-4fe9-aa20-b0925b615639" providerId="ADAL" clId="{CAAEC174-F4AA-4FAB-B9AF-9D32D53EF68F}"/>
    <pc:docChg chg="undo custSel addSld delSld modSld sldOrd">
      <pc:chgData name="Emil Åhlberg - IFK Värnamo" userId="cc008cd5-3738-4fe9-aa20-b0925b615639" providerId="ADAL" clId="{CAAEC174-F4AA-4FAB-B9AF-9D32D53EF68F}" dt="2022-06-20T20:18:00.113" v="762" actId="20577"/>
      <pc:docMkLst>
        <pc:docMk/>
      </pc:docMkLst>
      <pc:sldChg chg="modSp mod">
        <pc:chgData name="Emil Åhlberg - IFK Värnamo" userId="cc008cd5-3738-4fe9-aa20-b0925b615639" providerId="ADAL" clId="{CAAEC174-F4AA-4FAB-B9AF-9D32D53EF68F}" dt="2022-06-20T19:59:28.579" v="126" actId="207"/>
        <pc:sldMkLst>
          <pc:docMk/>
          <pc:sldMk cId="0" sldId="258"/>
        </pc:sldMkLst>
        <pc:spChg chg="mod">
          <ac:chgData name="Emil Åhlberg - IFK Värnamo" userId="cc008cd5-3738-4fe9-aa20-b0925b615639" providerId="ADAL" clId="{CAAEC174-F4AA-4FAB-B9AF-9D32D53EF68F}" dt="2022-06-20T19:59:14.408" v="124" actId="2711"/>
          <ac:spMkLst>
            <pc:docMk/>
            <pc:sldMk cId="0" sldId="258"/>
            <ac:spMk id="40" creationId="{05496D40-8ABD-4A3C-9776-71D4DF470E8C}"/>
          </ac:spMkLst>
        </pc:spChg>
        <pc:spChg chg="mod">
          <ac:chgData name="Emil Åhlberg - IFK Värnamo" userId="cc008cd5-3738-4fe9-aa20-b0925b615639" providerId="ADAL" clId="{CAAEC174-F4AA-4FAB-B9AF-9D32D53EF68F}" dt="2022-06-20T19:59:28.579" v="126" actId="207"/>
          <ac:spMkLst>
            <pc:docMk/>
            <pc:sldMk cId="0" sldId="258"/>
            <ac:spMk id="41" creationId="{CABF07C8-BFDA-4DDF-A8A4-9DE909C70FA2}"/>
          </ac:spMkLst>
        </pc:spChg>
        <pc:spChg chg="mod">
          <ac:chgData name="Emil Åhlberg - IFK Värnamo" userId="cc008cd5-3738-4fe9-aa20-b0925b615639" providerId="ADAL" clId="{CAAEC174-F4AA-4FAB-B9AF-9D32D53EF68F}" dt="2022-06-20T19:59:19.484" v="125" actId="2711"/>
          <ac:spMkLst>
            <pc:docMk/>
            <pc:sldMk cId="0" sldId="258"/>
            <ac:spMk id="22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0:13.148" v="161" actId="20577"/>
        <pc:sldMkLst>
          <pc:docMk/>
          <pc:sldMk cId="0" sldId="259"/>
        </pc:sldMkLst>
        <pc:spChg chg="mod">
          <ac:chgData name="Emil Åhlberg - IFK Värnamo" userId="cc008cd5-3738-4fe9-aa20-b0925b615639" providerId="ADAL" clId="{CAAEC174-F4AA-4FAB-B9AF-9D32D53EF68F}" dt="2022-06-20T19:59:39.004" v="127" actId="2711"/>
          <ac:spMkLst>
            <pc:docMk/>
            <pc:sldMk cId="0" sldId="259"/>
            <ac:spMk id="37" creationId="{953767B5-75BF-4075-ADDE-AC16BA525069}"/>
          </ac:spMkLst>
        </pc:spChg>
        <pc:spChg chg="mod">
          <ac:chgData name="Emil Åhlberg - IFK Värnamo" userId="cc008cd5-3738-4fe9-aa20-b0925b615639" providerId="ADAL" clId="{CAAEC174-F4AA-4FAB-B9AF-9D32D53EF68F}" dt="2022-06-20T19:59:44.262" v="128" actId="207"/>
          <ac:spMkLst>
            <pc:docMk/>
            <pc:sldMk cId="0" sldId="259"/>
            <ac:spMk id="39" creationId="{2C2F218E-5D36-4F3B-9ADB-03443D229F19}"/>
          </ac:spMkLst>
        </pc:spChg>
        <pc:spChg chg="mod">
          <ac:chgData name="Emil Åhlberg - IFK Värnamo" userId="cc008cd5-3738-4fe9-aa20-b0925b615639" providerId="ADAL" clId="{CAAEC174-F4AA-4FAB-B9AF-9D32D53EF68F}" dt="2022-06-20T20:00:13.148" v="161" actId="20577"/>
          <ac:spMkLst>
            <pc:docMk/>
            <pc:sldMk cId="0" sldId="259"/>
            <ac:spMk id="237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0:40.288" v="168" actId="2711"/>
        <pc:sldMkLst>
          <pc:docMk/>
          <pc:sldMk cId="0" sldId="260"/>
        </pc:sldMkLst>
        <pc:spChg chg="mod">
          <ac:chgData name="Emil Åhlberg - IFK Värnamo" userId="cc008cd5-3738-4fe9-aa20-b0925b615639" providerId="ADAL" clId="{CAAEC174-F4AA-4FAB-B9AF-9D32D53EF68F}" dt="2022-06-20T20:00:32.647" v="167" actId="20577"/>
          <ac:spMkLst>
            <pc:docMk/>
            <pc:sldMk cId="0" sldId="260"/>
            <ac:spMk id="39" creationId="{7DA614AD-54C8-4447-8082-E62AE0664DCF}"/>
          </ac:spMkLst>
        </pc:spChg>
        <pc:spChg chg="mod">
          <ac:chgData name="Emil Åhlberg - IFK Värnamo" userId="cc008cd5-3738-4fe9-aa20-b0925b615639" providerId="ADAL" clId="{CAAEC174-F4AA-4FAB-B9AF-9D32D53EF68F}" dt="2022-06-20T20:00:22.508" v="162" actId="207"/>
          <ac:spMkLst>
            <pc:docMk/>
            <pc:sldMk cId="0" sldId="260"/>
            <ac:spMk id="41" creationId="{91BF99DA-404D-4478-98C4-202A0DFC70AB}"/>
          </ac:spMkLst>
        </pc:spChg>
        <pc:spChg chg="mod">
          <ac:chgData name="Emil Åhlberg - IFK Värnamo" userId="cc008cd5-3738-4fe9-aa20-b0925b615639" providerId="ADAL" clId="{CAAEC174-F4AA-4FAB-B9AF-9D32D53EF68F}" dt="2022-06-20T20:00:40.288" v="168" actId="2711"/>
          <ac:spMkLst>
            <pc:docMk/>
            <pc:sldMk cId="0" sldId="260"/>
            <ac:spMk id="300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1:51.771" v="207" actId="2711"/>
        <pc:sldMkLst>
          <pc:docMk/>
          <pc:sldMk cId="0" sldId="265"/>
        </pc:sldMkLst>
        <pc:spChg chg="mod">
          <ac:chgData name="Emil Åhlberg - IFK Värnamo" userId="cc008cd5-3738-4fe9-aa20-b0925b615639" providerId="ADAL" clId="{CAAEC174-F4AA-4FAB-B9AF-9D32D53EF68F}" dt="2022-06-20T20:01:47.184" v="206" actId="2711"/>
          <ac:spMkLst>
            <pc:docMk/>
            <pc:sldMk cId="0" sldId="265"/>
            <ac:spMk id="37" creationId="{0AAEDB16-06A9-416B-ACC9-7C16731BD496}"/>
          </ac:spMkLst>
        </pc:spChg>
        <pc:spChg chg="mod">
          <ac:chgData name="Emil Åhlberg - IFK Värnamo" userId="cc008cd5-3738-4fe9-aa20-b0925b615639" providerId="ADAL" clId="{CAAEC174-F4AA-4FAB-B9AF-9D32D53EF68F}" dt="2022-06-20T20:01:43.384" v="205" actId="207"/>
          <ac:spMkLst>
            <pc:docMk/>
            <pc:sldMk cId="0" sldId="265"/>
            <ac:spMk id="39" creationId="{F01A7008-D3B6-4E64-9B29-1946FF2FEBE1}"/>
          </ac:spMkLst>
        </pc:spChg>
        <pc:spChg chg="mod">
          <ac:chgData name="Emil Åhlberg - IFK Värnamo" userId="cc008cd5-3738-4fe9-aa20-b0925b615639" providerId="ADAL" clId="{CAAEC174-F4AA-4FAB-B9AF-9D32D53EF68F}" dt="2022-06-20T20:01:51.771" v="207" actId="2711"/>
          <ac:spMkLst>
            <pc:docMk/>
            <pc:sldMk cId="0" sldId="265"/>
            <ac:spMk id="33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2:06.901" v="210" actId="2711"/>
        <pc:sldMkLst>
          <pc:docMk/>
          <pc:sldMk cId="0" sldId="266"/>
        </pc:sldMkLst>
        <pc:spChg chg="mod">
          <ac:chgData name="Emil Åhlberg - IFK Värnamo" userId="cc008cd5-3738-4fe9-aa20-b0925b615639" providerId="ADAL" clId="{CAAEC174-F4AA-4FAB-B9AF-9D32D53EF68F}" dt="2022-06-20T20:02:06.901" v="210" actId="2711"/>
          <ac:spMkLst>
            <pc:docMk/>
            <pc:sldMk cId="0" sldId="266"/>
            <ac:spMk id="43" creationId="{6ECD4A1F-848F-4605-8133-941EBE35DF51}"/>
          </ac:spMkLst>
        </pc:spChg>
        <pc:spChg chg="mod">
          <ac:chgData name="Emil Åhlberg - IFK Värnamo" userId="cc008cd5-3738-4fe9-aa20-b0925b615639" providerId="ADAL" clId="{CAAEC174-F4AA-4FAB-B9AF-9D32D53EF68F}" dt="2022-06-20T20:01:57.552" v="208" actId="207"/>
          <ac:spMkLst>
            <pc:docMk/>
            <pc:sldMk cId="0" sldId="266"/>
            <ac:spMk id="45" creationId="{91BDBD3D-10AE-4411-B5D0-6B19A2789965}"/>
          </ac:spMkLst>
        </pc:spChg>
        <pc:spChg chg="mod">
          <ac:chgData name="Emil Åhlberg - IFK Värnamo" userId="cc008cd5-3738-4fe9-aa20-b0925b615639" providerId="ADAL" clId="{CAAEC174-F4AA-4FAB-B9AF-9D32D53EF68F}" dt="2022-06-20T20:02:01.764" v="209" actId="2711"/>
          <ac:spMkLst>
            <pc:docMk/>
            <pc:sldMk cId="0" sldId="266"/>
            <ac:spMk id="376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17:19.030" v="696" actId="2711"/>
        <pc:sldMkLst>
          <pc:docMk/>
          <pc:sldMk cId="1310115217" sldId="270"/>
        </pc:sldMkLst>
        <pc:spChg chg="mod">
          <ac:chgData name="Emil Åhlberg - IFK Värnamo" userId="cc008cd5-3738-4fe9-aa20-b0925b615639" providerId="ADAL" clId="{CAAEC174-F4AA-4FAB-B9AF-9D32D53EF68F}" dt="2022-06-20T20:17:10.762" v="694" actId="207"/>
          <ac:spMkLst>
            <pc:docMk/>
            <pc:sldMk cId="1310115217" sldId="270"/>
            <ac:spMk id="25" creationId="{5C859EDC-E32E-40C0-A2E9-460354B979D0}"/>
          </ac:spMkLst>
        </pc:spChg>
        <pc:spChg chg="mod">
          <ac:chgData name="Emil Åhlberg - IFK Värnamo" userId="cc008cd5-3738-4fe9-aa20-b0925b615639" providerId="ADAL" clId="{CAAEC174-F4AA-4FAB-B9AF-9D32D53EF68F}" dt="2022-06-20T20:17:14.958" v="695" actId="2711"/>
          <ac:spMkLst>
            <pc:docMk/>
            <pc:sldMk cId="1310115217" sldId="270"/>
            <ac:spMk id="29" creationId="{8840F2AF-6D01-459F-B5A1-41BA8C72F12F}"/>
          </ac:spMkLst>
        </pc:spChg>
        <pc:spChg chg="mod">
          <ac:chgData name="Emil Åhlberg - IFK Värnamo" userId="cc008cd5-3738-4fe9-aa20-b0925b615639" providerId="ADAL" clId="{CAAEC174-F4AA-4FAB-B9AF-9D32D53EF68F}" dt="2022-06-20T20:17:19.030" v="696" actId="2711"/>
          <ac:spMkLst>
            <pc:docMk/>
            <pc:sldMk cId="1310115217" sldId="270"/>
            <ac:spMk id="30" creationId="{B218104F-78AD-4FAD-A47D-78A12CEF2E63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3:53.263" v="259" actId="2711"/>
        <pc:sldMkLst>
          <pc:docMk/>
          <pc:sldMk cId="0" sldId="271"/>
        </pc:sldMkLst>
        <pc:spChg chg="mod">
          <ac:chgData name="Emil Åhlberg - IFK Värnamo" userId="cc008cd5-3738-4fe9-aa20-b0925b615639" providerId="ADAL" clId="{CAAEC174-F4AA-4FAB-B9AF-9D32D53EF68F}" dt="2022-06-20T20:03:53.263" v="259" actId="2711"/>
          <ac:spMkLst>
            <pc:docMk/>
            <pc:sldMk cId="0" sldId="271"/>
            <ac:spMk id="56" creationId="{A9C1AB45-F304-49D3-8C2A-DA0E4D8AE877}"/>
          </ac:spMkLst>
        </pc:spChg>
        <pc:spChg chg="mod">
          <ac:chgData name="Emil Åhlberg - IFK Värnamo" userId="cc008cd5-3738-4fe9-aa20-b0925b615639" providerId="ADAL" clId="{CAAEC174-F4AA-4FAB-B9AF-9D32D53EF68F}" dt="2022-06-20T20:03:20.281" v="256" actId="207"/>
          <ac:spMkLst>
            <pc:docMk/>
            <pc:sldMk cId="0" sldId="271"/>
            <ac:spMk id="58" creationId="{6D239451-5211-4DE5-B208-FF4BFA1F7467}"/>
          </ac:spMkLst>
        </pc:spChg>
        <pc:spChg chg="mod">
          <ac:chgData name="Emil Åhlberg - IFK Värnamo" userId="cc008cd5-3738-4fe9-aa20-b0925b615639" providerId="ADAL" clId="{CAAEC174-F4AA-4FAB-B9AF-9D32D53EF68F}" dt="2022-06-20T20:03:41.635" v="258" actId="207"/>
          <ac:spMkLst>
            <pc:docMk/>
            <pc:sldMk cId="0" sldId="271"/>
            <ac:spMk id="490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4:14.415" v="263" actId="207"/>
        <pc:sldMkLst>
          <pc:docMk/>
          <pc:sldMk cId="0" sldId="272"/>
        </pc:sldMkLst>
        <pc:spChg chg="mod">
          <ac:chgData name="Emil Åhlberg - IFK Värnamo" userId="cc008cd5-3738-4fe9-aa20-b0925b615639" providerId="ADAL" clId="{CAAEC174-F4AA-4FAB-B9AF-9D32D53EF68F}" dt="2022-06-20T20:04:00.129" v="260" actId="2711"/>
          <ac:spMkLst>
            <pc:docMk/>
            <pc:sldMk cId="0" sldId="272"/>
            <ac:spMk id="44" creationId="{8B1F2D51-5318-496D-A485-CA9BCF610043}"/>
          </ac:spMkLst>
        </pc:spChg>
        <pc:spChg chg="mod">
          <ac:chgData name="Emil Åhlberg - IFK Värnamo" userId="cc008cd5-3738-4fe9-aa20-b0925b615639" providerId="ADAL" clId="{CAAEC174-F4AA-4FAB-B9AF-9D32D53EF68F}" dt="2022-06-20T20:04:10.173" v="262" actId="207"/>
          <ac:spMkLst>
            <pc:docMk/>
            <pc:sldMk cId="0" sldId="272"/>
            <ac:spMk id="47" creationId="{9DFBC50D-8481-4CF6-B850-116777F6FCFC}"/>
          </ac:spMkLst>
        </pc:spChg>
        <pc:spChg chg="mod">
          <ac:chgData name="Emil Åhlberg - IFK Värnamo" userId="cc008cd5-3738-4fe9-aa20-b0925b615639" providerId="ADAL" clId="{CAAEC174-F4AA-4FAB-B9AF-9D32D53EF68F}" dt="2022-06-20T20:04:14.415" v="263" actId="207"/>
          <ac:spMkLst>
            <pc:docMk/>
            <pc:sldMk cId="0" sldId="272"/>
            <ac:spMk id="48" creationId="{4E711912-2270-44AB-AB3C-E415C0FDC0DC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5:32.866" v="313" actId="2711"/>
        <pc:sldMkLst>
          <pc:docMk/>
          <pc:sldMk cId="0" sldId="277"/>
        </pc:sldMkLst>
        <pc:spChg chg="mod">
          <ac:chgData name="Emil Åhlberg - IFK Värnamo" userId="cc008cd5-3738-4fe9-aa20-b0925b615639" providerId="ADAL" clId="{CAAEC174-F4AA-4FAB-B9AF-9D32D53EF68F}" dt="2022-06-20T20:05:32.866" v="313" actId="2711"/>
          <ac:spMkLst>
            <pc:docMk/>
            <pc:sldMk cId="0" sldId="277"/>
            <ac:spMk id="39" creationId="{462317C6-B6D8-438C-A71A-AEE35EF02F79}"/>
          </ac:spMkLst>
        </pc:spChg>
        <pc:spChg chg="mod">
          <ac:chgData name="Emil Åhlberg - IFK Värnamo" userId="cc008cd5-3738-4fe9-aa20-b0925b615639" providerId="ADAL" clId="{CAAEC174-F4AA-4FAB-B9AF-9D32D53EF68F}" dt="2022-06-20T20:05:24.964" v="311" actId="207"/>
          <ac:spMkLst>
            <pc:docMk/>
            <pc:sldMk cId="0" sldId="277"/>
            <ac:spMk id="42" creationId="{BBC556E1-8B25-4702-8AB6-2AB9E5DF14DC}"/>
          </ac:spMkLst>
        </pc:spChg>
        <pc:spChg chg="mod">
          <ac:chgData name="Emil Åhlberg - IFK Värnamo" userId="cc008cd5-3738-4fe9-aa20-b0925b615639" providerId="ADAL" clId="{CAAEC174-F4AA-4FAB-B9AF-9D32D53EF68F}" dt="2022-06-20T20:05:28.767" v="312" actId="2711"/>
          <ac:spMkLst>
            <pc:docMk/>
            <pc:sldMk cId="0" sldId="277"/>
            <ac:spMk id="56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5:49.272" v="316" actId="2711"/>
        <pc:sldMkLst>
          <pc:docMk/>
          <pc:sldMk cId="0" sldId="281"/>
        </pc:sldMkLst>
        <pc:spChg chg="mod">
          <ac:chgData name="Emil Åhlberg - IFK Värnamo" userId="cc008cd5-3738-4fe9-aa20-b0925b615639" providerId="ADAL" clId="{CAAEC174-F4AA-4FAB-B9AF-9D32D53EF68F}" dt="2022-06-20T20:05:49.272" v="316" actId="2711"/>
          <ac:spMkLst>
            <pc:docMk/>
            <pc:sldMk cId="0" sldId="281"/>
            <ac:spMk id="38" creationId="{C6C00A1B-3D33-4A6C-BC8B-7408E0196658}"/>
          </ac:spMkLst>
        </pc:spChg>
        <pc:spChg chg="mod">
          <ac:chgData name="Emil Åhlberg - IFK Värnamo" userId="cc008cd5-3738-4fe9-aa20-b0925b615639" providerId="ADAL" clId="{CAAEC174-F4AA-4FAB-B9AF-9D32D53EF68F}" dt="2022-06-20T20:05:40.188" v="314" actId="207"/>
          <ac:spMkLst>
            <pc:docMk/>
            <pc:sldMk cId="0" sldId="281"/>
            <ac:spMk id="40" creationId="{DA873CBE-5A4D-4A85-AFF1-078A6462EBE6}"/>
          </ac:spMkLst>
        </pc:spChg>
        <pc:spChg chg="mod">
          <ac:chgData name="Emil Åhlberg - IFK Värnamo" userId="cc008cd5-3738-4fe9-aa20-b0925b615639" providerId="ADAL" clId="{CAAEC174-F4AA-4FAB-B9AF-9D32D53EF68F}" dt="2022-06-20T20:05:44.477" v="315" actId="2711"/>
          <ac:spMkLst>
            <pc:docMk/>
            <pc:sldMk cId="0" sldId="281"/>
            <ac:spMk id="638" creationId="{00000000-0000-0000-0000-00000000000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07:03.163" v="363" actId="2711"/>
        <pc:sldMkLst>
          <pc:docMk/>
          <pc:sldMk cId="0" sldId="304"/>
        </pc:sldMkLst>
        <pc:spChg chg="mod">
          <ac:chgData name="Emil Åhlberg - IFK Värnamo" userId="cc008cd5-3738-4fe9-aa20-b0925b615639" providerId="ADAL" clId="{CAAEC174-F4AA-4FAB-B9AF-9D32D53EF68F}" dt="2022-06-20T20:07:03.163" v="363" actId="2711"/>
          <ac:spMkLst>
            <pc:docMk/>
            <pc:sldMk cId="0" sldId="304"/>
            <ac:spMk id="39" creationId="{DFF415DA-73DA-42B9-B95D-01B541765FF5}"/>
          </ac:spMkLst>
        </pc:spChg>
        <pc:spChg chg="mod">
          <ac:chgData name="Emil Åhlberg - IFK Värnamo" userId="cc008cd5-3738-4fe9-aa20-b0925b615639" providerId="ADAL" clId="{CAAEC174-F4AA-4FAB-B9AF-9D32D53EF68F}" dt="2022-06-20T20:06:54.756" v="361" actId="207"/>
          <ac:spMkLst>
            <pc:docMk/>
            <pc:sldMk cId="0" sldId="304"/>
            <ac:spMk id="41" creationId="{D57FC8D0-38C5-4E01-98EF-9FB36C4D8B11}"/>
          </ac:spMkLst>
        </pc:spChg>
        <pc:spChg chg="mod">
          <ac:chgData name="Emil Åhlberg - IFK Värnamo" userId="cc008cd5-3738-4fe9-aa20-b0925b615639" providerId="ADAL" clId="{CAAEC174-F4AA-4FAB-B9AF-9D32D53EF68F}" dt="2022-06-20T20:06:59.553" v="362" actId="2711"/>
          <ac:spMkLst>
            <pc:docMk/>
            <pc:sldMk cId="0" sldId="304"/>
            <ac:spMk id="700" creationId="{00000000-0000-0000-0000-000000000000}"/>
          </ac:spMkLst>
        </pc:spChg>
      </pc:sldChg>
      <pc:sldChg chg="delSp modSp mod">
        <pc:chgData name="Emil Åhlberg - IFK Värnamo" userId="cc008cd5-3738-4fe9-aa20-b0925b615639" providerId="ADAL" clId="{CAAEC174-F4AA-4FAB-B9AF-9D32D53EF68F}" dt="2022-06-20T20:13:34.295" v="570" actId="1076"/>
        <pc:sldMkLst>
          <pc:docMk/>
          <pc:sldMk cId="2917644598" sldId="403"/>
        </pc:sldMkLst>
        <pc:spChg chg="mod">
          <ac:chgData name="Emil Åhlberg - IFK Värnamo" userId="cc008cd5-3738-4fe9-aa20-b0925b615639" providerId="ADAL" clId="{CAAEC174-F4AA-4FAB-B9AF-9D32D53EF68F}" dt="2022-06-20T20:13:02.677" v="563" actId="207"/>
          <ac:spMkLst>
            <pc:docMk/>
            <pc:sldMk cId="2917644598" sldId="403"/>
            <ac:spMk id="17" creationId="{2FE70C34-1457-4111-BA3C-680003D1CC7D}"/>
          </ac:spMkLst>
        </pc:spChg>
        <pc:spChg chg="mod">
          <ac:chgData name="Emil Åhlberg - IFK Värnamo" userId="cc008cd5-3738-4fe9-aa20-b0925b615639" providerId="ADAL" clId="{CAAEC174-F4AA-4FAB-B9AF-9D32D53EF68F}" dt="2022-06-20T20:13:17.062" v="567" actId="2711"/>
          <ac:spMkLst>
            <pc:docMk/>
            <pc:sldMk cId="2917644598" sldId="403"/>
            <ac:spMk id="21" creationId="{6DB7C803-7D04-4BBB-BF60-6B5DC725D75E}"/>
          </ac:spMkLst>
        </pc:spChg>
        <pc:spChg chg="mod">
          <ac:chgData name="Emil Åhlberg - IFK Värnamo" userId="cc008cd5-3738-4fe9-aa20-b0925b615639" providerId="ADAL" clId="{CAAEC174-F4AA-4FAB-B9AF-9D32D53EF68F}" dt="2022-06-20T20:13:11.782" v="565" actId="2711"/>
          <ac:spMkLst>
            <pc:docMk/>
            <pc:sldMk cId="2917644598" sldId="403"/>
            <ac:spMk id="22" creationId="{C3B9FDA2-2F39-4DF2-950C-F68FD30E1E35}"/>
          </ac:spMkLst>
        </pc:spChg>
        <pc:spChg chg="mod">
          <ac:chgData name="Emil Åhlberg - IFK Värnamo" userId="cc008cd5-3738-4fe9-aa20-b0925b615639" providerId="ADAL" clId="{CAAEC174-F4AA-4FAB-B9AF-9D32D53EF68F}" dt="2022-06-20T20:13:06.362" v="564" actId="2711"/>
          <ac:spMkLst>
            <pc:docMk/>
            <pc:sldMk cId="2917644598" sldId="403"/>
            <ac:spMk id="23" creationId="{7B4B5310-4974-4E48-9B79-5278ED2A0D6C}"/>
          </ac:spMkLst>
        </pc:spChg>
        <pc:spChg chg="mod">
          <ac:chgData name="Emil Åhlberg - IFK Värnamo" userId="cc008cd5-3738-4fe9-aa20-b0925b615639" providerId="ADAL" clId="{CAAEC174-F4AA-4FAB-B9AF-9D32D53EF68F}" dt="2022-06-20T20:13:34.295" v="570" actId="1076"/>
          <ac:spMkLst>
            <pc:docMk/>
            <pc:sldMk cId="2917644598" sldId="403"/>
            <ac:spMk id="25" creationId="{682AA60D-3262-43A8-982C-56BD6185C491}"/>
          </ac:spMkLst>
        </pc:spChg>
        <pc:cxnChg chg="del">
          <ac:chgData name="Emil Åhlberg - IFK Värnamo" userId="cc008cd5-3738-4fe9-aa20-b0925b615639" providerId="ADAL" clId="{CAAEC174-F4AA-4FAB-B9AF-9D32D53EF68F}" dt="2022-06-20T20:13:29.357" v="569" actId="478"/>
          <ac:cxnSpMkLst>
            <pc:docMk/>
            <pc:sldMk cId="2917644598" sldId="403"/>
            <ac:cxnSpMk id="19" creationId="{39665739-2FDA-4D2E-8B85-4BD8CDA638B4}"/>
          </ac:cxnSpMkLst>
        </pc:cxnChg>
      </pc:sldChg>
      <pc:sldChg chg="modSp mod">
        <pc:chgData name="Emil Åhlberg - IFK Värnamo" userId="cc008cd5-3738-4fe9-aa20-b0925b615639" providerId="ADAL" clId="{CAAEC174-F4AA-4FAB-B9AF-9D32D53EF68F}" dt="2022-06-20T20:14:09.303" v="577" actId="14100"/>
        <pc:sldMkLst>
          <pc:docMk/>
          <pc:sldMk cId="851813077" sldId="404"/>
        </pc:sldMkLst>
        <pc:spChg chg="mod">
          <ac:chgData name="Emil Åhlberg - IFK Värnamo" userId="cc008cd5-3738-4fe9-aa20-b0925b615639" providerId="ADAL" clId="{CAAEC174-F4AA-4FAB-B9AF-9D32D53EF68F}" dt="2022-06-20T20:13:50.503" v="573" actId="2711"/>
          <ac:spMkLst>
            <pc:docMk/>
            <pc:sldMk cId="851813077" sldId="404"/>
            <ac:spMk id="16" creationId="{C8A29CFE-10C2-4E83-9D54-D456414D22D2}"/>
          </ac:spMkLst>
        </pc:spChg>
        <pc:spChg chg="mod">
          <ac:chgData name="Emil Åhlberg - IFK Värnamo" userId="cc008cd5-3738-4fe9-aa20-b0925b615639" providerId="ADAL" clId="{CAAEC174-F4AA-4FAB-B9AF-9D32D53EF68F}" dt="2022-06-20T20:13:41.367" v="571" actId="207"/>
          <ac:spMkLst>
            <pc:docMk/>
            <pc:sldMk cId="851813077" sldId="404"/>
            <ac:spMk id="17" creationId="{031FE391-0BAD-46F9-9DB9-936C5CAD4A79}"/>
          </ac:spMkLst>
        </pc:spChg>
        <pc:spChg chg="mod">
          <ac:chgData name="Emil Åhlberg - IFK Värnamo" userId="cc008cd5-3738-4fe9-aa20-b0925b615639" providerId="ADAL" clId="{CAAEC174-F4AA-4FAB-B9AF-9D32D53EF68F}" dt="2022-06-20T20:13:46.143" v="572" actId="2711"/>
          <ac:spMkLst>
            <pc:docMk/>
            <pc:sldMk cId="851813077" sldId="404"/>
            <ac:spMk id="21" creationId="{10A8DFC7-6990-40F1-944D-E575A3462344}"/>
          </ac:spMkLst>
        </pc:spChg>
        <pc:spChg chg="mod">
          <ac:chgData name="Emil Åhlberg - IFK Värnamo" userId="cc008cd5-3738-4fe9-aa20-b0925b615639" providerId="ADAL" clId="{CAAEC174-F4AA-4FAB-B9AF-9D32D53EF68F}" dt="2022-06-20T20:14:09.303" v="577" actId="14100"/>
          <ac:spMkLst>
            <pc:docMk/>
            <pc:sldMk cId="851813077" sldId="404"/>
            <ac:spMk id="22" creationId="{C1E5E8B8-5006-4AFA-8825-4299FC44AA8B}"/>
          </ac:spMkLst>
        </pc:spChg>
        <pc:spChg chg="mod">
          <ac:chgData name="Emil Åhlberg - IFK Värnamo" userId="cc008cd5-3738-4fe9-aa20-b0925b615639" providerId="ADAL" clId="{CAAEC174-F4AA-4FAB-B9AF-9D32D53EF68F}" dt="2022-06-20T20:14:05.768" v="576" actId="2711"/>
          <ac:spMkLst>
            <pc:docMk/>
            <pc:sldMk cId="851813077" sldId="404"/>
            <ac:spMk id="23" creationId="{56172022-9AE0-4A7F-AE86-B0240A0F5C18}"/>
          </ac:spMkLst>
        </pc:spChg>
        <pc:spChg chg="mod">
          <ac:chgData name="Emil Åhlberg - IFK Värnamo" userId="cc008cd5-3738-4fe9-aa20-b0925b615639" providerId="ADAL" clId="{CAAEC174-F4AA-4FAB-B9AF-9D32D53EF68F}" dt="2022-06-20T20:13:55.095" v="574" actId="2711"/>
          <ac:spMkLst>
            <pc:docMk/>
            <pc:sldMk cId="851813077" sldId="404"/>
            <ac:spMk id="25" creationId="{3B83F70B-A34B-4AD2-B2C3-FCDD35453A51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16:41.683" v="673" actId="2711"/>
        <pc:sldMkLst>
          <pc:docMk/>
          <pc:sldMk cId="3465189196" sldId="405"/>
        </pc:sldMkLst>
        <pc:spChg chg="mod">
          <ac:chgData name="Emil Åhlberg - IFK Värnamo" userId="cc008cd5-3738-4fe9-aa20-b0925b615639" providerId="ADAL" clId="{CAAEC174-F4AA-4FAB-B9AF-9D32D53EF68F}" dt="2022-06-20T20:16:34.157" v="671" actId="207"/>
          <ac:spMkLst>
            <pc:docMk/>
            <pc:sldMk cId="3465189196" sldId="405"/>
            <ac:spMk id="34" creationId="{D7DC1A56-DF70-433F-B30F-7FA5EAE9F9AC}"/>
          </ac:spMkLst>
        </pc:spChg>
        <pc:spChg chg="mod">
          <ac:chgData name="Emil Åhlberg - IFK Värnamo" userId="cc008cd5-3738-4fe9-aa20-b0925b615639" providerId="ADAL" clId="{CAAEC174-F4AA-4FAB-B9AF-9D32D53EF68F}" dt="2022-06-20T20:16:41.683" v="673" actId="2711"/>
          <ac:spMkLst>
            <pc:docMk/>
            <pc:sldMk cId="3465189196" sldId="405"/>
            <ac:spMk id="45" creationId="{A14688B3-BA4B-41A4-883D-A12F0E389DB8}"/>
          </ac:spMkLst>
        </pc:spChg>
        <pc:spChg chg="mod">
          <ac:chgData name="Emil Åhlberg - IFK Värnamo" userId="cc008cd5-3738-4fe9-aa20-b0925b615639" providerId="ADAL" clId="{CAAEC174-F4AA-4FAB-B9AF-9D32D53EF68F}" dt="2022-06-20T20:16:37.724" v="672" actId="2711"/>
          <ac:spMkLst>
            <pc:docMk/>
            <pc:sldMk cId="3465189196" sldId="405"/>
            <ac:spMk id="46" creationId="{7EF0AC41-0E4F-4026-B4BA-2FE435B29B70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15:02.911" v="582" actId="207"/>
        <pc:sldMkLst>
          <pc:docMk/>
          <pc:sldMk cId="2317444472" sldId="406"/>
        </pc:sldMkLst>
        <pc:spChg chg="mod">
          <ac:chgData name="Emil Åhlberg - IFK Värnamo" userId="cc008cd5-3738-4fe9-aa20-b0925b615639" providerId="ADAL" clId="{CAAEC174-F4AA-4FAB-B9AF-9D32D53EF68F}" dt="2022-06-20T20:15:02.911" v="582" actId="207"/>
          <ac:spMkLst>
            <pc:docMk/>
            <pc:sldMk cId="2317444472" sldId="406"/>
            <ac:spMk id="22" creationId="{A4812FFD-5738-4EEA-B4F4-31AAB097444C}"/>
          </ac:spMkLst>
        </pc:spChg>
        <pc:spChg chg="mod">
          <ac:chgData name="Emil Åhlberg - IFK Värnamo" userId="cc008cd5-3738-4fe9-aa20-b0925b615639" providerId="ADAL" clId="{CAAEC174-F4AA-4FAB-B9AF-9D32D53EF68F}" dt="2022-06-20T20:14:42.510" v="578" actId="2711"/>
          <ac:spMkLst>
            <pc:docMk/>
            <pc:sldMk cId="2317444472" sldId="406"/>
            <ac:spMk id="26" creationId="{2900CF32-8677-4576-A973-2B28EABA28C0}"/>
          </ac:spMkLst>
        </pc:spChg>
        <pc:spChg chg="mod">
          <ac:chgData name="Emil Åhlberg - IFK Värnamo" userId="cc008cd5-3738-4fe9-aa20-b0925b615639" providerId="ADAL" clId="{CAAEC174-F4AA-4FAB-B9AF-9D32D53EF68F}" dt="2022-06-20T20:14:46.393" v="579" actId="2711"/>
          <ac:spMkLst>
            <pc:docMk/>
            <pc:sldMk cId="2317444472" sldId="406"/>
            <ac:spMk id="27" creationId="{90538C8A-3B61-43E5-B806-E5ED38E6FDFF}"/>
          </ac:spMkLst>
        </pc:spChg>
        <pc:spChg chg="mod">
          <ac:chgData name="Emil Åhlberg - IFK Värnamo" userId="cc008cd5-3738-4fe9-aa20-b0925b615639" providerId="ADAL" clId="{CAAEC174-F4AA-4FAB-B9AF-9D32D53EF68F}" dt="2022-06-20T20:14:50.968" v="580" actId="2711"/>
          <ac:spMkLst>
            <pc:docMk/>
            <pc:sldMk cId="2317444472" sldId="406"/>
            <ac:spMk id="28" creationId="{D1BC5AAE-D589-4F76-B1C5-C96B84D39021}"/>
          </ac:spMkLst>
        </pc:spChg>
        <pc:spChg chg="mod">
          <ac:chgData name="Emil Åhlberg - IFK Värnamo" userId="cc008cd5-3738-4fe9-aa20-b0925b615639" providerId="ADAL" clId="{CAAEC174-F4AA-4FAB-B9AF-9D32D53EF68F}" dt="2022-06-20T20:14:57.603" v="581" actId="2711"/>
          <ac:spMkLst>
            <pc:docMk/>
            <pc:sldMk cId="2317444472" sldId="406"/>
            <ac:spMk id="32" creationId="{130FE474-2147-499A-BB8C-68BF967C2154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15:58.791" v="638" actId="2711"/>
        <pc:sldMkLst>
          <pc:docMk/>
          <pc:sldMk cId="3069111169" sldId="407"/>
        </pc:sldMkLst>
        <pc:spChg chg="mod">
          <ac:chgData name="Emil Åhlberg - IFK Värnamo" userId="cc008cd5-3738-4fe9-aa20-b0925b615639" providerId="ADAL" clId="{CAAEC174-F4AA-4FAB-B9AF-9D32D53EF68F}" dt="2022-06-20T20:15:49.848" v="636" actId="207"/>
          <ac:spMkLst>
            <pc:docMk/>
            <pc:sldMk cId="3069111169" sldId="407"/>
            <ac:spMk id="43" creationId="{1FA634C1-3547-4DC7-ABA5-9FB82A0DB719}"/>
          </ac:spMkLst>
        </pc:spChg>
        <pc:spChg chg="mod">
          <ac:chgData name="Emil Åhlberg - IFK Värnamo" userId="cc008cd5-3738-4fe9-aa20-b0925b615639" providerId="ADAL" clId="{CAAEC174-F4AA-4FAB-B9AF-9D32D53EF68F}" dt="2022-06-20T20:15:54.309" v="637" actId="2711"/>
          <ac:spMkLst>
            <pc:docMk/>
            <pc:sldMk cId="3069111169" sldId="407"/>
            <ac:spMk id="47" creationId="{F3BFDB89-2FC3-4192-A3AD-D9AD272BF682}"/>
          </ac:spMkLst>
        </pc:spChg>
        <pc:spChg chg="mod">
          <ac:chgData name="Emil Åhlberg - IFK Värnamo" userId="cc008cd5-3738-4fe9-aa20-b0925b615639" providerId="ADAL" clId="{CAAEC174-F4AA-4FAB-B9AF-9D32D53EF68F}" dt="2022-06-20T20:15:58.791" v="638" actId="2711"/>
          <ac:spMkLst>
            <pc:docMk/>
            <pc:sldMk cId="3069111169" sldId="407"/>
            <ac:spMk id="48" creationId="{727C930C-DB1C-4F33-A5B0-178116BE799C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20:11:49.578" v="519" actId="2711"/>
        <pc:sldMkLst>
          <pc:docMk/>
          <pc:sldMk cId="608837216" sldId="408"/>
        </pc:sldMkLst>
        <pc:spChg chg="mod">
          <ac:chgData name="Emil Åhlberg - IFK Värnamo" userId="cc008cd5-3738-4fe9-aa20-b0925b615639" providerId="ADAL" clId="{CAAEC174-F4AA-4FAB-B9AF-9D32D53EF68F}" dt="2022-06-20T20:11:33.731" v="516" actId="207"/>
          <ac:spMkLst>
            <pc:docMk/>
            <pc:sldMk cId="608837216" sldId="408"/>
            <ac:spMk id="32" creationId="{694D1975-FE7E-4F80-BDC6-A07CC71A2D1A}"/>
          </ac:spMkLst>
        </pc:spChg>
        <pc:spChg chg="mod">
          <ac:chgData name="Emil Åhlberg - IFK Värnamo" userId="cc008cd5-3738-4fe9-aa20-b0925b615639" providerId="ADAL" clId="{CAAEC174-F4AA-4FAB-B9AF-9D32D53EF68F}" dt="2022-06-20T20:11:38.921" v="517" actId="2711"/>
          <ac:spMkLst>
            <pc:docMk/>
            <pc:sldMk cId="608837216" sldId="408"/>
            <ac:spMk id="36" creationId="{53B4F50A-EBBF-46FB-85A8-7C8D7E7CF32B}"/>
          </ac:spMkLst>
        </pc:spChg>
        <pc:spChg chg="mod">
          <ac:chgData name="Emil Åhlberg - IFK Värnamo" userId="cc008cd5-3738-4fe9-aa20-b0925b615639" providerId="ADAL" clId="{CAAEC174-F4AA-4FAB-B9AF-9D32D53EF68F}" dt="2022-06-20T20:11:43.131" v="518" actId="2711"/>
          <ac:spMkLst>
            <pc:docMk/>
            <pc:sldMk cId="608837216" sldId="408"/>
            <ac:spMk id="37" creationId="{C534E227-30EE-463A-BE15-BA81035F9DEE}"/>
          </ac:spMkLst>
        </pc:spChg>
        <pc:spChg chg="mod">
          <ac:chgData name="Emil Åhlberg - IFK Värnamo" userId="cc008cd5-3738-4fe9-aa20-b0925b615639" providerId="ADAL" clId="{CAAEC174-F4AA-4FAB-B9AF-9D32D53EF68F}" dt="2022-06-20T20:11:49.578" v="519" actId="2711"/>
          <ac:spMkLst>
            <pc:docMk/>
            <pc:sldMk cId="608837216" sldId="408"/>
            <ac:spMk id="46" creationId="{F2403C15-7351-4B76-A01B-38A0A925070E}"/>
          </ac:spMkLst>
        </pc:spChg>
      </pc:sldChg>
      <pc:sldChg chg="del">
        <pc:chgData name="Emil Åhlberg - IFK Värnamo" userId="cc008cd5-3738-4fe9-aa20-b0925b615639" providerId="ADAL" clId="{CAAEC174-F4AA-4FAB-B9AF-9D32D53EF68F}" dt="2022-06-20T20:08:23.873" v="404" actId="2696"/>
        <pc:sldMkLst>
          <pc:docMk/>
          <pc:sldMk cId="169728939" sldId="419"/>
        </pc:sldMkLst>
      </pc:sldChg>
      <pc:sldChg chg="del">
        <pc:chgData name="Emil Åhlberg - IFK Värnamo" userId="cc008cd5-3738-4fe9-aa20-b0925b615639" providerId="ADAL" clId="{CAAEC174-F4AA-4FAB-B9AF-9D32D53EF68F}" dt="2022-06-20T20:09:35.970" v="464" actId="2696"/>
        <pc:sldMkLst>
          <pc:docMk/>
          <pc:sldMk cId="860796496" sldId="424"/>
        </pc:sldMkLst>
      </pc:sldChg>
      <pc:sldChg chg="del">
        <pc:chgData name="Emil Åhlberg - IFK Värnamo" userId="cc008cd5-3738-4fe9-aa20-b0925b615639" providerId="ADAL" clId="{CAAEC174-F4AA-4FAB-B9AF-9D32D53EF68F}" dt="2022-06-20T20:11:29.365" v="515" actId="2696"/>
        <pc:sldMkLst>
          <pc:docMk/>
          <pc:sldMk cId="3355489559" sldId="425"/>
        </pc:sldMkLst>
      </pc:sldChg>
      <pc:sldChg chg="modSp del mod">
        <pc:chgData name="Emil Åhlberg - IFK Värnamo" userId="cc008cd5-3738-4fe9-aa20-b0925b615639" providerId="ADAL" clId="{CAAEC174-F4AA-4FAB-B9AF-9D32D53EF68F}" dt="2022-06-20T20:12:59.699" v="562" actId="2696"/>
        <pc:sldMkLst>
          <pc:docMk/>
          <pc:sldMk cId="813165132" sldId="426"/>
        </pc:sldMkLst>
        <pc:spChg chg="mod">
          <ac:chgData name="Emil Åhlberg - IFK Värnamo" userId="cc008cd5-3738-4fe9-aa20-b0925b615639" providerId="ADAL" clId="{CAAEC174-F4AA-4FAB-B9AF-9D32D53EF68F}" dt="2022-06-20T20:12:54.201" v="560" actId="2711"/>
          <ac:spMkLst>
            <pc:docMk/>
            <pc:sldMk cId="813165132" sldId="426"/>
            <ac:spMk id="22" creationId="{126ACE42-771B-42C3-A887-1E8BE3B3C0F5}"/>
          </ac:spMkLst>
        </pc:spChg>
      </pc:sldChg>
      <pc:sldChg chg="del">
        <pc:chgData name="Emil Åhlberg - IFK Värnamo" userId="cc008cd5-3738-4fe9-aa20-b0925b615639" providerId="ADAL" clId="{CAAEC174-F4AA-4FAB-B9AF-9D32D53EF68F}" dt="2022-06-20T20:15:43.457" v="635" actId="2696"/>
        <pc:sldMkLst>
          <pc:docMk/>
          <pc:sldMk cId="500398419" sldId="427"/>
        </pc:sldMkLst>
      </pc:sldChg>
      <pc:sldChg chg="del">
        <pc:chgData name="Emil Åhlberg - IFK Värnamo" userId="cc008cd5-3738-4fe9-aa20-b0925b615639" providerId="ADAL" clId="{CAAEC174-F4AA-4FAB-B9AF-9D32D53EF68F}" dt="2022-06-20T20:16:29.179" v="670" actId="2696"/>
        <pc:sldMkLst>
          <pc:docMk/>
          <pc:sldMk cId="2276531562" sldId="428"/>
        </pc:sldMkLst>
      </pc:sldChg>
      <pc:sldChg chg="del">
        <pc:chgData name="Emil Åhlberg - IFK Värnamo" userId="cc008cd5-3738-4fe9-aa20-b0925b615639" providerId="ADAL" clId="{CAAEC174-F4AA-4FAB-B9AF-9D32D53EF68F}" dt="2022-06-20T20:17:06.724" v="693" actId="2696"/>
        <pc:sldMkLst>
          <pc:docMk/>
          <pc:sldMk cId="4227469605" sldId="429"/>
        </pc:sldMkLst>
      </pc:sldChg>
      <pc:sldChg chg="del">
        <pc:chgData name="Emil Åhlberg - IFK Värnamo" userId="cc008cd5-3738-4fe9-aa20-b0925b615639" providerId="ADAL" clId="{CAAEC174-F4AA-4FAB-B9AF-9D32D53EF68F}" dt="2022-06-20T20:17:49.994" v="734" actId="2696"/>
        <pc:sldMkLst>
          <pc:docMk/>
          <pc:sldMk cId="2936172357" sldId="430"/>
        </pc:sldMkLst>
      </pc:sldChg>
      <pc:sldChg chg="del">
        <pc:chgData name="Emil Åhlberg - IFK Värnamo" userId="cc008cd5-3738-4fe9-aa20-b0925b615639" providerId="ADAL" clId="{CAAEC174-F4AA-4FAB-B9AF-9D32D53EF68F}" dt="2022-06-20T20:01:39.962" v="204" actId="2696"/>
        <pc:sldMkLst>
          <pc:docMk/>
          <pc:sldMk cId="1374479919" sldId="436"/>
        </pc:sldMkLst>
      </pc:sldChg>
      <pc:sldChg chg="del">
        <pc:chgData name="Emil Åhlberg - IFK Värnamo" userId="cc008cd5-3738-4fe9-aa20-b0925b615639" providerId="ADAL" clId="{CAAEC174-F4AA-4FAB-B9AF-9D32D53EF68F}" dt="2022-06-20T20:03:13.476" v="255" actId="2696"/>
        <pc:sldMkLst>
          <pc:docMk/>
          <pc:sldMk cId="2561968176" sldId="442"/>
        </pc:sldMkLst>
      </pc:sldChg>
      <pc:sldChg chg="del">
        <pc:chgData name="Emil Åhlberg - IFK Värnamo" userId="cc008cd5-3738-4fe9-aa20-b0925b615639" providerId="ADAL" clId="{CAAEC174-F4AA-4FAB-B9AF-9D32D53EF68F}" dt="2022-06-20T20:06:48.069" v="360" actId="2696"/>
        <pc:sldMkLst>
          <pc:docMk/>
          <pc:sldMk cId="3571434844" sldId="444"/>
        </pc:sldMkLst>
      </pc:sldChg>
      <pc:sldChg chg="del">
        <pc:chgData name="Emil Åhlberg - IFK Värnamo" userId="cc008cd5-3738-4fe9-aa20-b0925b615639" providerId="ADAL" clId="{CAAEC174-F4AA-4FAB-B9AF-9D32D53EF68F}" dt="2022-06-20T20:05:18.612" v="310" actId="2696"/>
        <pc:sldMkLst>
          <pc:docMk/>
          <pc:sldMk cId="2987466012" sldId="445"/>
        </pc:sldMkLst>
      </pc:sldChg>
      <pc:sldChg chg="del">
        <pc:chgData name="Emil Åhlberg - IFK Värnamo" userId="cc008cd5-3738-4fe9-aa20-b0925b615639" providerId="ADAL" clId="{CAAEC174-F4AA-4FAB-B9AF-9D32D53EF68F}" dt="2022-06-20T19:56:35.735" v="123" actId="2696"/>
        <pc:sldMkLst>
          <pc:docMk/>
          <pc:sldMk cId="25922927" sldId="458"/>
        </pc:sldMkLst>
      </pc:sldChg>
      <pc:sldChg chg="del">
        <pc:chgData name="Emil Åhlberg - IFK Värnamo" userId="cc008cd5-3738-4fe9-aa20-b0925b615639" providerId="ADAL" clId="{CAAEC174-F4AA-4FAB-B9AF-9D32D53EF68F}" dt="2022-06-20T19:54:55.587" v="0" actId="2696"/>
        <pc:sldMkLst>
          <pc:docMk/>
          <pc:sldMk cId="1254235447" sldId="461"/>
        </pc:sldMkLst>
      </pc:sldChg>
      <pc:sldChg chg="modSp mod">
        <pc:chgData name="Emil Åhlberg - IFK Värnamo" userId="cc008cd5-3738-4fe9-aa20-b0925b615639" providerId="ADAL" clId="{CAAEC174-F4AA-4FAB-B9AF-9D32D53EF68F}" dt="2022-06-20T20:10:33.504" v="489" actId="20577"/>
        <pc:sldMkLst>
          <pc:docMk/>
          <pc:sldMk cId="290642999" sldId="462"/>
        </pc:sldMkLst>
        <pc:spChg chg="mod">
          <ac:chgData name="Emil Åhlberg - IFK Värnamo" userId="cc008cd5-3738-4fe9-aa20-b0925b615639" providerId="ADAL" clId="{CAAEC174-F4AA-4FAB-B9AF-9D32D53EF68F}" dt="2022-06-20T20:09:43.044" v="465" actId="207"/>
          <ac:spMkLst>
            <pc:docMk/>
            <pc:sldMk cId="290642999" sldId="462"/>
            <ac:spMk id="34" creationId="{959B613C-CF01-46CA-A2EE-2C7D6B024B22}"/>
          </ac:spMkLst>
        </pc:spChg>
        <pc:spChg chg="mod">
          <ac:chgData name="Emil Åhlberg - IFK Värnamo" userId="cc008cd5-3738-4fe9-aa20-b0925b615639" providerId="ADAL" clId="{CAAEC174-F4AA-4FAB-B9AF-9D32D53EF68F}" dt="2022-06-20T20:10:33.504" v="489" actId="20577"/>
          <ac:spMkLst>
            <pc:docMk/>
            <pc:sldMk cId="290642999" sldId="462"/>
            <ac:spMk id="35" creationId="{78FE5A10-49CE-484E-A7A5-906E618815E1}"/>
          </ac:spMkLst>
        </pc:spChg>
        <pc:spChg chg="mod">
          <ac:chgData name="Emil Åhlberg - IFK Värnamo" userId="cc008cd5-3738-4fe9-aa20-b0925b615639" providerId="ADAL" clId="{CAAEC174-F4AA-4FAB-B9AF-9D32D53EF68F}" dt="2022-06-20T20:10:16.401" v="479" actId="20577"/>
          <ac:spMkLst>
            <pc:docMk/>
            <pc:sldMk cId="290642999" sldId="462"/>
            <ac:spMk id="36" creationId="{A791242C-E023-4115-8791-D0624DE9C589}"/>
          </ac:spMkLst>
        </pc:spChg>
        <pc:spChg chg="mod">
          <ac:chgData name="Emil Åhlberg - IFK Värnamo" userId="cc008cd5-3738-4fe9-aa20-b0925b615639" providerId="ADAL" clId="{CAAEC174-F4AA-4FAB-B9AF-9D32D53EF68F}" dt="2022-06-20T20:09:48.198" v="466" actId="2711"/>
          <ac:spMkLst>
            <pc:docMk/>
            <pc:sldMk cId="290642999" sldId="462"/>
            <ac:spMk id="40" creationId="{96DAB91C-CB62-4D55-8E3B-594359727235}"/>
          </ac:spMkLst>
        </pc:spChg>
        <pc:spChg chg="mod">
          <ac:chgData name="Emil Åhlberg - IFK Värnamo" userId="cc008cd5-3738-4fe9-aa20-b0925b615639" providerId="ADAL" clId="{CAAEC174-F4AA-4FAB-B9AF-9D32D53EF68F}" dt="2022-06-20T20:09:59.652" v="469" actId="1076"/>
          <ac:spMkLst>
            <pc:docMk/>
            <pc:sldMk cId="290642999" sldId="462"/>
            <ac:spMk id="41" creationId="{4C49F421-59A1-4C96-BCF2-D3B4B630CBC4}"/>
          </ac:spMkLst>
        </pc:spChg>
        <pc:spChg chg="mod">
          <ac:chgData name="Emil Åhlberg - IFK Värnamo" userId="cc008cd5-3738-4fe9-aa20-b0925b615639" providerId="ADAL" clId="{CAAEC174-F4AA-4FAB-B9AF-9D32D53EF68F}" dt="2022-06-20T20:10:03.372" v="470" actId="2711"/>
          <ac:spMkLst>
            <pc:docMk/>
            <pc:sldMk cId="290642999" sldId="462"/>
            <ac:spMk id="42" creationId="{9DD125A9-AF59-48E3-AD2F-05AEA2612E4B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19:56:23.566" v="122" actId="20577"/>
        <pc:sldMkLst>
          <pc:docMk/>
          <pc:sldMk cId="151408578" sldId="501"/>
        </pc:sldMkLst>
        <pc:spChg chg="mod">
          <ac:chgData name="Emil Åhlberg - IFK Värnamo" userId="cc008cd5-3738-4fe9-aa20-b0925b615639" providerId="ADAL" clId="{CAAEC174-F4AA-4FAB-B9AF-9D32D53EF68F}" dt="2022-06-20T19:56:23.566" v="122" actId="20577"/>
          <ac:spMkLst>
            <pc:docMk/>
            <pc:sldMk cId="151408578" sldId="501"/>
            <ac:spMk id="13" creationId="{EF0D39BF-5163-4C9D-973C-C10942A098B7}"/>
          </ac:spMkLst>
        </pc:spChg>
      </pc:sldChg>
      <pc:sldChg chg="modSp mod">
        <pc:chgData name="Emil Åhlberg - IFK Värnamo" userId="cc008cd5-3738-4fe9-aa20-b0925b615639" providerId="ADAL" clId="{CAAEC174-F4AA-4FAB-B9AF-9D32D53EF68F}" dt="2022-06-20T19:55:01.133" v="16" actId="20577"/>
        <pc:sldMkLst>
          <pc:docMk/>
          <pc:sldMk cId="3058339963" sldId="504"/>
        </pc:sldMkLst>
        <pc:spChg chg="mod">
          <ac:chgData name="Emil Åhlberg - IFK Värnamo" userId="cc008cd5-3738-4fe9-aa20-b0925b615639" providerId="ADAL" clId="{CAAEC174-F4AA-4FAB-B9AF-9D32D53EF68F}" dt="2022-06-20T19:55:01.133" v="16" actId="20577"/>
          <ac:spMkLst>
            <pc:docMk/>
            <pc:sldMk cId="3058339963" sldId="504"/>
            <ac:spMk id="12" creationId="{D1B6E738-6DF0-4CF8-9265-8778A3244C84}"/>
          </ac:spMkLst>
        </pc:spChg>
      </pc:sldChg>
      <pc:sldChg chg="addSp delSp modSp add mod ord">
        <pc:chgData name="Emil Åhlberg - IFK Värnamo" userId="cc008cd5-3738-4fe9-aa20-b0925b615639" providerId="ADAL" clId="{CAAEC174-F4AA-4FAB-B9AF-9D32D53EF68F}" dt="2022-06-20T20:02:34.207" v="246" actId="255"/>
        <pc:sldMkLst>
          <pc:docMk/>
          <pc:sldMk cId="842684376" sldId="505"/>
        </pc:sldMkLst>
        <pc:spChg chg="del">
          <ac:chgData name="Emil Åhlberg - IFK Värnamo" userId="cc008cd5-3738-4fe9-aa20-b0925b615639" providerId="ADAL" clId="{CAAEC174-F4AA-4FAB-B9AF-9D32D53EF68F}" dt="2022-06-20T20:01:16.852" v="197" actId="478"/>
          <ac:spMkLst>
            <pc:docMk/>
            <pc:sldMk cId="842684376" sldId="505"/>
            <ac:spMk id="10" creationId="{7DD503FA-0AA6-4A99-A637-A51098F72F06}"/>
          </ac:spMkLst>
        </pc:spChg>
        <pc:spChg chg="del">
          <ac:chgData name="Emil Åhlberg - IFK Värnamo" userId="cc008cd5-3738-4fe9-aa20-b0925b615639" providerId="ADAL" clId="{CAAEC174-F4AA-4FAB-B9AF-9D32D53EF68F}" dt="2022-06-20T20:01:15.547" v="196" actId="478"/>
          <ac:spMkLst>
            <pc:docMk/>
            <pc:sldMk cId="842684376" sldId="505"/>
            <ac:spMk id="11" creationId="{2089ECAC-BEE3-4A55-929C-95C1AD7C9014}"/>
          </ac:spMkLst>
        </pc:spChg>
        <pc:spChg chg="mod">
          <ac:chgData name="Emil Åhlberg - IFK Värnamo" userId="cc008cd5-3738-4fe9-aa20-b0925b615639" providerId="ADAL" clId="{CAAEC174-F4AA-4FAB-B9AF-9D32D53EF68F}" dt="2022-06-20T20:02:34.207" v="246" actId="255"/>
          <ac:spMkLst>
            <pc:docMk/>
            <pc:sldMk cId="842684376" sldId="505"/>
            <ac:spMk id="12" creationId="{D1B6E738-6DF0-4CF8-9265-8778A3244C84}"/>
          </ac:spMkLst>
        </pc:spChg>
        <pc:spChg chg="del">
          <ac:chgData name="Emil Åhlberg - IFK Värnamo" userId="cc008cd5-3738-4fe9-aa20-b0925b615639" providerId="ADAL" clId="{CAAEC174-F4AA-4FAB-B9AF-9D32D53EF68F}" dt="2022-06-20T20:01:12.784" v="194" actId="478"/>
          <ac:spMkLst>
            <pc:docMk/>
            <pc:sldMk cId="842684376" sldId="505"/>
            <ac:spMk id="13" creationId="{EF0D39BF-5163-4C9D-973C-C10942A098B7}"/>
          </ac:spMkLst>
        </pc:spChg>
        <pc:spChg chg="del">
          <ac:chgData name="Emil Åhlberg - IFK Värnamo" userId="cc008cd5-3738-4fe9-aa20-b0925b615639" providerId="ADAL" clId="{CAAEC174-F4AA-4FAB-B9AF-9D32D53EF68F}" dt="2022-06-20T20:01:14.590" v="195" actId="478"/>
          <ac:spMkLst>
            <pc:docMk/>
            <pc:sldMk cId="842684376" sldId="505"/>
            <ac:spMk id="14" creationId="{78FB9885-0208-4884-8614-2B468A626347}"/>
          </ac:spMkLst>
        </pc:spChg>
        <pc:spChg chg="del">
          <ac:chgData name="Emil Åhlberg - IFK Värnamo" userId="cc008cd5-3738-4fe9-aa20-b0925b615639" providerId="ADAL" clId="{CAAEC174-F4AA-4FAB-B9AF-9D32D53EF68F}" dt="2022-06-20T20:01:18.454" v="198" actId="478"/>
          <ac:spMkLst>
            <pc:docMk/>
            <pc:sldMk cId="842684376" sldId="505"/>
            <ac:spMk id="16" creationId="{789FDF7E-C578-44BA-B011-765D3C1CFB15}"/>
          </ac:spMkLst>
        </pc:spChg>
        <pc:spChg chg="add mod">
          <ac:chgData name="Emil Åhlberg - IFK Värnamo" userId="cc008cd5-3738-4fe9-aa20-b0925b615639" providerId="ADAL" clId="{CAAEC174-F4AA-4FAB-B9AF-9D32D53EF68F}" dt="2022-06-20T20:01:30.616" v="202" actId="2711"/>
          <ac:spMkLst>
            <pc:docMk/>
            <pc:sldMk cId="842684376" sldId="505"/>
            <ac:spMk id="18" creationId="{88C66022-6401-0D84-506B-7C66DAD9CA36}"/>
          </ac:spMkLst>
        </pc:spChg>
        <pc:picChg chg="add mod">
          <ac:chgData name="Emil Åhlberg - IFK Värnamo" userId="cc008cd5-3738-4fe9-aa20-b0925b615639" providerId="ADAL" clId="{CAAEC174-F4AA-4FAB-B9AF-9D32D53EF68F}" dt="2022-06-20T20:01:20.904" v="200"/>
          <ac:picMkLst>
            <pc:docMk/>
            <pc:sldMk cId="842684376" sldId="505"/>
            <ac:picMk id="15" creationId="{09007393-E549-8A0B-78E1-1B4A053B405E}"/>
          </ac:picMkLst>
        </pc:picChg>
        <pc:picChg chg="del">
          <ac:chgData name="Emil Åhlberg - IFK Värnamo" userId="cc008cd5-3738-4fe9-aa20-b0925b615639" providerId="ADAL" clId="{CAAEC174-F4AA-4FAB-B9AF-9D32D53EF68F}" dt="2022-06-20T20:01:19.915" v="199" actId="478"/>
          <ac:picMkLst>
            <pc:docMk/>
            <pc:sldMk cId="842684376" sldId="505"/>
            <ac:picMk id="17" creationId="{D4D088AF-242B-4711-9D74-77DECE29D499}"/>
          </ac:picMkLst>
        </pc:picChg>
      </pc:sldChg>
      <pc:sldChg chg="addSp delSp modSp add mod ord">
        <pc:chgData name="Emil Åhlberg - IFK Värnamo" userId="cc008cd5-3738-4fe9-aa20-b0925b615639" providerId="ADAL" clId="{CAAEC174-F4AA-4FAB-B9AF-9D32D53EF68F}" dt="2022-06-20T20:03:09.875" v="254" actId="2711"/>
        <pc:sldMkLst>
          <pc:docMk/>
          <pc:sldMk cId="3226762592" sldId="506"/>
        </pc:sldMkLst>
        <pc:spChg chg="mod">
          <ac:chgData name="Emil Åhlberg - IFK Värnamo" userId="cc008cd5-3738-4fe9-aa20-b0925b615639" providerId="ADAL" clId="{CAAEC174-F4AA-4FAB-B9AF-9D32D53EF68F}" dt="2022-06-20T20:02:28.139" v="245" actId="255"/>
          <ac:spMkLst>
            <pc:docMk/>
            <pc:sldMk cId="3226762592" sldId="506"/>
            <ac:spMk id="12" creationId="{D1B6E738-6DF0-4CF8-9265-8778A3244C84}"/>
          </ac:spMkLst>
        </pc:spChg>
        <pc:spChg chg="add mod">
          <ac:chgData name="Emil Åhlberg - IFK Värnamo" userId="cc008cd5-3738-4fe9-aa20-b0925b615639" providerId="ADAL" clId="{CAAEC174-F4AA-4FAB-B9AF-9D32D53EF68F}" dt="2022-06-20T20:03:09.875" v="254" actId="2711"/>
          <ac:spMkLst>
            <pc:docMk/>
            <pc:sldMk cId="3226762592" sldId="506"/>
            <ac:spMk id="13" creationId="{E2869391-424F-BD8F-5219-59DDB3E48A48}"/>
          </ac:spMkLst>
        </pc:spChg>
        <pc:spChg chg="add mod">
          <ac:chgData name="Emil Åhlberg - IFK Värnamo" userId="cc008cd5-3738-4fe9-aa20-b0925b615639" providerId="ADAL" clId="{CAAEC174-F4AA-4FAB-B9AF-9D32D53EF68F}" dt="2022-06-20T20:03:05.004" v="253" actId="2711"/>
          <ac:spMkLst>
            <pc:docMk/>
            <pc:sldMk cId="3226762592" sldId="506"/>
            <ac:spMk id="14" creationId="{A25617A3-82FA-3EF7-AE83-CD09C05B32A3}"/>
          </ac:spMkLst>
        </pc:spChg>
        <pc:spChg chg="del">
          <ac:chgData name="Emil Åhlberg - IFK Värnamo" userId="cc008cd5-3738-4fe9-aa20-b0925b615639" providerId="ADAL" clId="{CAAEC174-F4AA-4FAB-B9AF-9D32D53EF68F}" dt="2022-06-20T20:02:54.926" v="251" actId="478"/>
          <ac:spMkLst>
            <pc:docMk/>
            <pc:sldMk cId="3226762592" sldId="506"/>
            <ac:spMk id="18" creationId="{88C66022-6401-0D84-506B-7C66DAD9CA36}"/>
          </ac:spMkLst>
        </pc:spChg>
        <pc:picChg chg="add mod">
          <ac:chgData name="Emil Åhlberg - IFK Värnamo" userId="cc008cd5-3738-4fe9-aa20-b0925b615639" providerId="ADAL" clId="{CAAEC174-F4AA-4FAB-B9AF-9D32D53EF68F}" dt="2022-06-20T20:02:42.452" v="248"/>
          <ac:picMkLst>
            <pc:docMk/>
            <pc:sldMk cId="3226762592" sldId="506"/>
            <ac:picMk id="10" creationId="{C49CC74C-175A-8218-FF7A-68A98E717041}"/>
          </ac:picMkLst>
        </pc:picChg>
        <pc:picChg chg="add mod">
          <ac:chgData name="Emil Åhlberg - IFK Värnamo" userId="cc008cd5-3738-4fe9-aa20-b0925b615639" providerId="ADAL" clId="{CAAEC174-F4AA-4FAB-B9AF-9D32D53EF68F}" dt="2022-06-20T20:02:46.285" v="249"/>
          <ac:picMkLst>
            <pc:docMk/>
            <pc:sldMk cId="3226762592" sldId="506"/>
            <ac:picMk id="11" creationId="{35E49F1A-A55A-FEE3-1257-9DCB087D11EA}"/>
          </ac:picMkLst>
        </pc:picChg>
        <pc:picChg chg="del">
          <ac:chgData name="Emil Åhlberg - IFK Värnamo" userId="cc008cd5-3738-4fe9-aa20-b0925b615639" providerId="ADAL" clId="{CAAEC174-F4AA-4FAB-B9AF-9D32D53EF68F}" dt="2022-06-20T20:02:42.185" v="247" actId="478"/>
          <ac:picMkLst>
            <pc:docMk/>
            <pc:sldMk cId="3226762592" sldId="506"/>
            <ac:picMk id="15" creationId="{09007393-E549-8A0B-78E1-1B4A053B405E}"/>
          </ac:picMkLst>
        </pc:picChg>
      </pc:sldChg>
      <pc:sldChg chg="addSp delSp modSp add mod ord modAnim">
        <pc:chgData name="Emil Åhlberg - IFK Värnamo" userId="cc008cd5-3738-4fe9-aa20-b0925b615639" providerId="ADAL" clId="{CAAEC174-F4AA-4FAB-B9AF-9D32D53EF68F}" dt="2022-06-20T20:05:15.971" v="309" actId="20577"/>
        <pc:sldMkLst>
          <pc:docMk/>
          <pc:sldMk cId="3017666194" sldId="507"/>
        </pc:sldMkLst>
        <pc:spChg chg="mod">
          <ac:chgData name="Emil Åhlberg - IFK Värnamo" userId="cc008cd5-3738-4fe9-aa20-b0925b615639" providerId="ADAL" clId="{CAAEC174-F4AA-4FAB-B9AF-9D32D53EF68F}" dt="2022-06-20T20:05:15.971" v="309" actId="20577"/>
          <ac:spMkLst>
            <pc:docMk/>
            <pc:sldMk cId="3017666194" sldId="507"/>
            <ac:spMk id="12" creationId="{D1B6E738-6DF0-4CF8-9265-8778A3244C84}"/>
          </ac:spMkLst>
        </pc:spChg>
        <pc:spChg chg="del">
          <ac:chgData name="Emil Åhlberg - IFK Värnamo" userId="cc008cd5-3738-4fe9-aa20-b0925b615639" providerId="ADAL" clId="{CAAEC174-F4AA-4FAB-B9AF-9D32D53EF68F}" dt="2022-06-20T20:04:35.195" v="269" actId="478"/>
          <ac:spMkLst>
            <pc:docMk/>
            <pc:sldMk cId="3017666194" sldId="507"/>
            <ac:spMk id="13" creationId="{E2869391-424F-BD8F-5219-59DDB3E48A48}"/>
          </ac:spMkLst>
        </pc:spChg>
        <pc:spChg chg="del">
          <ac:chgData name="Emil Åhlberg - IFK Värnamo" userId="cc008cd5-3738-4fe9-aa20-b0925b615639" providerId="ADAL" clId="{CAAEC174-F4AA-4FAB-B9AF-9D32D53EF68F}" dt="2022-06-20T20:04:36.372" v="270" actId="478"/>
          <ac:spMkLst>
            <pc:docMk/>
            <pc:sldMk cId="3017666194" sldId="507"/>
            <ac:spMk id="14" creationId="{A25617A3-82FA-3EF7-AE83-CD09C05B32A3}"/>
          </ac:spMkLst>
        </pc:spChg>
        <pc:spChg chg="add mod">
          <ac:chgData name="Emil Åhlberg - IFK Värnamo" userId="cc008cd5-3738-4fe9-aa20-b0925b615639" providerId="ADAL" clId="{CAAEC174-F4AA-4FAB-B9AF-9D32D53EF68F}" dt="2022-06-20T20:04:40.971" v="272" actId="2711"/>
          <ac:spMkLst>
            <pc:docMk/>
            <pc:sldMk cId="3017666194" sldId="507"/>
            <ac:spMk id="15" creationId="{0500315E-5FA8-9B17-BFE4-0D4F054B1D01}"/>
          </ac:spMkLst>
        </pc:spChg>
        <pc:spChg chg="add mod">
          <ac:chgData name="Emil Åhlberg - IFK Värnamo" userId="cc008cd5-3738-4fe9-aa20-b0925b615639" providerId="ADAL" clId="{CAAEC174-F4AA-4FAB-B9AF-9D32D53EF68F}" dt="2022-06-20T20:04:54.357" v="275" actId="2711"/>
          <ac:spMkLst>
            <pc:docMk/>
            <pc:sldMk cId="3017666194" sldId="507"/>
            <ac:spMk id="17" creationId="{B5E8D806-9DE6-00C0-E92F-560B676761CC}"/>
          </ac:spMkLst>
        </pc:spChg>
        <pc:spChg chg="add mod">
          <ac:chgData name="Emil Åhlberg - IFK Värnamo" userId="cc008cd5-3738-4fe9-aa20-b0925b615639" providerId="ADAL" clId="{CAAEC174-F4AA-4FAB-B9AF-9D32D53EF68F}" dt="2022-06-20T20:05:05.123" v="277" actId="2711"/>
          <ac:spMkLst>
            <pc:docMk/>
            <pc:sldMk cId="3017666194" sldId="507"/>
            <ac:spMk id="18" creationId="{B25C8E70-B9C3-281E-C76C-CF6697D05BE7}"/>
          </ac:spMkLst>
        </pc:spChg>
        <pc:picChg chg="del">
          <ac:chgData name="Emil Åhlberg - IFK Värnamo" userId="cc008cd5-3738-4fe9-aa20-b0925b615639" providerId="ADAL" clId="{CAAEC174-F4AA-4FAB-B9AF-9D32D53EF68F}" dt="2022-06-20T20:04:32.862" v="267" actId="478"/>
          <ac:picMkLst>
            <pc:docMk/>
            <pc:sldMk cId="3017666194" sldId="507"/>
            <ac:picMk id="10" creationId="{C49CC74C-175A-8218-FF7A-68A98E717041}"/>
          </ac:picMkLst>
        </pc:picChg>
        <pc:picChg chg="del">
          <ac:chgData name="Emil Åhlberg - IFK Värnamo" userId="cc008cd5-3738-4fe9-aa20-b0925b615639" providerId="ADAL" clId="{CAAEC174-F4AA-4FAB-B9AF-9D32D53EF68F}" dt="2022-06-20T20:04:33.333" v="268" actId="478"/>
          <ac:picMkLst>
            <pc:docMk/>
            <pc:sldMk cId="3017666194" sldId="507"/>
            <ac:picMk id="11" creationId="{35E49F1A-A55A-FEE3-1257-9DCB087D11EA}"/>
          </ac:picMkLst>
        </pc:picChg>
        <pc:picChg chg="add mod">
          <ac:chgData name="Emil Åhlberg - IFK Värnamo" userId="cc008cd5-3738-4fe9-aa20-b0925b615639" providerId="ADAL" clId="{CAAEC174-F4AA-4FAB-B9AF-9D32D53EF68F}" dt="2022-06-20T20:04:45.612" v="273"/>
          <ac:picMkLst>
            <pc:docMk/>
            <pc:sldMk cId="3017666194" sldId="507"/>
            <ac:picMk id="16" creationId="{805584F6-B5A6-397C-630B-9092B0F5A606}"/>
          </ac:picMkLst>
        </pc:picChg>
      </pc:sldChg>
      <pc:sldChg chg="addSp delSp modSp add mod ord">
        <pc:chgData name="Emil Åhlberg - IFK Värnamo" userId="cc008cd5-3738-4fe9-aa20-b0925b615639" providerId="ADAL" clId="{CAAEC174-F4AA-4FAB-B9AF-9D32D53EF68F}" dt="2022-06-20T20:06:44.825" v="359" actId="20577"/>
        <pc:sldMkLst>
          <pc:docMk/>
          <pc:sldMk cId="246836297" sldId="508"/>
        </pc:sldMkLst>
        <pc:spChg chg="mod">
          <ac:chgData name="Emil Åhlberg - IFK Värnamo" userId="cc008cd5-3738-4fe9-aa20-b0925b615639" providerId="ADAL" clId="{CAAEC174-F4AA-4FAB-B9AF-9D32D53EF68F}" dt="2022-06-20T20:06:44.825" v="359" actId="20577"/>
          <ac:spMkLst>
            <pc:docMk/>
            <pc:sldMk cId="246836297" sldId="508"/>
            <ac:spMk id="12" creationId="{D1B6E738-6DF0-4CF8-9265-8778A3244C84}"/>
          </ac:spMkLst>
        </pc:spChg>
        <pc:spChg chg="add mod">
          <ac:chgData name="Emil Åhlberg - IFK Värnamo" userId="cc008cd5-3738-4fe9-aa20-b0925b615639" providerId="ADAL" clId="{CAAEC174-F4AA-4FAB-B9AF-9D32D53EF68F}" dt="2022-06-20T20:06:16.846" v="324" actId="2711"/>
          <ac:spMkLst>
            <pc:docMk/>
            <pc:sldMk cId="246836297" sldId="508"/>
            <ac:spMk id="13" creationId="{3754C648-F7F3-E907-D575-464B68ABCBD6}"/>
          </ac:spMkLst>
        </pc:spChg>
        <pc:spChg chg="add mod">
          <ac:chgData name="Emil Åhlberg - IFK Värnamo" userId="cc008cd5-3738-4fe9-aa20-b0925b615639" providerId="ADAL" clId="{CAAEC174-F4AA-4FAB-B9AF-9D32D53EF68F}" dt="2022-06-20T20:06:31.138" v="327" actId="2711"/>
          <ac:spMkLst>
            <pc:docMk/>
            <pc:sldMk cId="246836297" sldId="508"/>
            <ac:spMk id="14" creationId="{CCD11CA9-79E0-2003-4706-E353BCEDFFF9}"/>
          </ac:spMkLst>
        </pc:spChg>
        <pc:spChg chg="del">
          <ac:chgData name="Emil Åhlberg - IFK Värnamo" userId="cc008cd5-3738-4fe9-aa20-b0925b615639" providerId="ADAL" clId="{CAAEC174-F4AA-4FAB-B9AF-9D32D53EF68F}" dt="2022-06-20T20:06:07.801" v="321" actId="478"/>
          <ac:spMkLst>
            <pc:docMk/>
            <pc:sldMk cId="246836297" sldId="508"/>
            <ac:spMk id="15" creationId="{0500315E-5FA8-9B17-BFE4-0D4F054B1D01}"/>
          </ac:spMkLst>
        </pc:spChg>
        <pc:spChg chg="del">
          <ac:chgData name="Emil Åhlberg - IFK Värnamo" userId="cc008cd5-3738-4fe9-aa20-b0925b615639" providerId="ADAL" clId="{CAAEC174-F4AA-4FAB-B9AF-9D32D53EF68F}" dt="2022-06-20T20:06:28.247" v="325" actId="478"/>
          <ac:spMkLst>
            <pc:docMk/>
            <pc:sldMk cId="246836297" sldId="508"/>
            <ac:spMk id="18" creationId="{B25C8E70-B9C3-281E-C76C-CF6697D05BE7}"/>
          </ac:spMkLst>
        </pc:spChg>
        <pc:picChg chg="add mod">
          <ac:chgData name="Emil Åhlberg - IFK Värnamo" userId="cc008cd5-3738-4fe9-aa20-b0925b615639" providerId="ADAL" clId="{CAAEC174-F4AA-4FAB-B9AF-9D32D53EF68F}" dt="2022-06-20T20:06:08.146" v="322"/>
          <ac:picMkLst>
            <pc:docMk/>
            <pc:sldMk cId="246836297" sldId="508"/>
            <ac:picMk id="11" creationId="{99A39EEB-EC75-69D9-0146-82359F06D142}"/>
          </ac:picMkLst>
        </pc:picChg>
        <pc:picChg chg="del">
          <ac:chgData name="Emil Åhlberg - IFK Värnamo" userId="cc008cd5-3738-4fe9-aa20-b0925b615639" providerId="ADAL" clId="{CAAEC174-F4AA-4FAB-B9AF-9D32D53EF68F}" dt="2022-06-20T20:06:05.317" v="320" actId="478"/>
          <ac:picMkLst>
            <pc:docMk/>
            <pc:sldMk cId="246836297" sldId="508"/>
            <ac:picMk id="16" creationId="{805584F6-B5A6-397C-630B-9092B0F5A606}"/>
          </ac:picMkLst>
        </pc:picChg>
      </pc:sldChg>
      <pc:sldChg chg="modSp add mod ord">
        <pc:chgData name="Emil Åhlberg - IFK Värnamo" userId="cc008cd5-3738-4fe9-aa20-b0925b615639" providerId="ADAL" clId="{CAAEC174-F4AA-4FAB-B9AF-9D32D53EF68F}" dt="2022-06-20T20:08:19.788" v="403" actId="20577"/>
        <pc:sldMkLst>
          <pc:docMk/>
          <pc:sldMk cId="1870795019" sldId="509"/>
        </pc:sldMkLst>
        <pc:spChg chg="mod">
          <ac:chgData name="Emil Åhlberg - IFK Värnamo" userId="cc008cd5-3738-4fe9-aa20-b0925b615639" providerId="ADAL" clId="{CAAEC174-F4AA-4FAB-B9AF-9D32D53EF68F}" dt="2022-06-20T20:08:19.788" v="403" actId="20577"/>
          <ac:spMkLst>
            <pc:docMk/>
            <pc:sldMk cId="1870795019" sldId="509"/>
            <ac:spMk id="12" creationId="{D1B6E738-6DF0-4CF8-9265-8778A3244C84}"/>
          </ac:spMkLst>
        </pc:spChg>
      </pc:sldChg>
      <pc:sldChg chg="addSp delSp modSp add mod ord delAnim">
        <pc:chgData name="Emil Åhlberg - IFK Värnamo" userId="cc008cd5-3738-4fe9-aa20-b0925b615639" providerId="ADAL" clId="{CAAEC174-F4AA-4FAB-B9AF-9D32D53EF68F}" dt="2022-06-20T20:09:29.666" v="463" actId="2711"/>
        <pc:sldMkLst>
          <pc:docMk/>
          <pc:sldMk cId="3962765751" sldId="510"/>
        </pc:sldMkLst>
        <pc:spChg chg="mod">
          <ac:chgData name="Emil Åhlberg - IFK Värnamo" userId="cc008cd5-3738-4fe9-aa20-b0925b615639" providerId="ADAL" clId="{CAAEC174-F4AA-4FAB-B9AF-9D32D53EF68F}" dt="2022-06-20T20:09:10.220" v="459" actId="20577"/>
          <ac:spMkLst>
            <pc:docMk/>
            <pc:sldMk cId="3962765751" sldId="510"/>
            <ac:spMk id="12" creationId="{D1B6E738-6DF0-4CF8-9265-8778A3244C84}"/>
          </ac:spMkLst>
        </pc:spChg>
        <pc:spChg chg="del">
          <ac:chgData name="Emil Åhlberg - IFK Värnamo" userId="cc008cd5-3738-4fe9-aa20-b0925b615639" providerId="ADAL" clId="{CAAEC174-F4AA-4FAB-B9AF-9D32D53EF68F}" dt="2022-06-20T20:08:56.387" v="409" actId="478"/>
          <ac:spMkLst>
            <pc:docMk/>
            <pc:sldMk cId="3962765751" sldId="510"/>
            <ac:spMk id="13" creationId="{3754C648-F7F3-E907-D575-464B68ABCBD6}"/>
          </ac:spMkLst>
        </pc:spChg>
        <pc:spChg chg="del">
          <ac:chgData name="Emil Åhlberg - IFK Värnamo" userId="cc008cd5-3738-4fe9-aa20-b0925b615639" providerId="ADAL" clId="{CAAEC174-F4AA-4FAB-B9AF-9D32D53EF68F}" dt="2022-06-20T20:08:58.946" v="411" actId="478"/>
          <ac:spMkLst>
            <pc:docMk/>
            <pc:sldMk cId="3962765751" sldId="510"/>
            <ac:spMk id="14" creationId="{CCD11CA9-79E0-2003-4706-E353BCEDFFF9}"/>
          </ac:spMkLst>
        </pc:spChg>
        <pc:spChg chg="add mod">
          <ac:chgData name="Emil Åhlberg - IFK Värnamo" userId="cc008cd5-3738-4fe9-aa20-b0925b615639" providerId="ADAL" clId="{CAAEC174-F4AA-4FAB-B9AF-9D32D53EF68F}" dt="2022-06-20T20:09:21.121" v="461" actId="2711"/>
          <ac:spMkLst>
            <pc:docMk/>
            <pc:sldMk cId="3962765751" sldId="510"/>
            <ac:spMk id="15" creationId="{47782183-ACEE-8716-4EC7-AD73419D7B50}"/>
          </ac:spMkLst>
        </pc:spChg>
        <pc:spChg chg="add mod">
          <ac:chgData name="Emil Åhlberg - IFK Värnamo" userId="cc008cd5-3738-4fe9-aa20-b0925b615639" providerId="ADAL" clId="{CAAEC174-F4AA-4FAB-B9AF-9D32D53EF68F}" dt="2022-06-20T20:09:29.666" v="463" actId="2711"/>
          <ac:spMkLst>
            <pc:docMk/>
            <pc:sldMk cId="3962765751" sldId="510"/>
            <ac:spMk id="16" creationId="{F77977F5-F885-E393-D025-796301245DC3}"/>
          </ac:spMkLst>
        </pc:spChg>
        <pc:spChg chg="del">
          <ac:chgData name="Emil Åhlberg - IFK Värnamo" userId="cc008cd5-3738-4fe9-aa20-b0925b615639" providerId="ADAL" clId="{CAAEC174-F4AA-4FAB-B9AF-9D32D53EF68F}" dt="2022-06-20T20:08:57.675" v="410" actId="478"/>
          <ac:spMkLst>
            <pc:docMk/>
            <pc:sldMk cId="3962765751" sldId="510"/>
            <ac:spMk id="17" creationId="{B5E8D806-9DE6-00C0-E92F-560B676761CC}"/>
          </ac:spMkLst>
        </pc:spChg>
        <pc:picChg chg="del">
          <ac:chgData name="Emil Åhlberg - IFK Värnamo" userId="cc008cd5-3738-4fe9-aa20-b0925b615639" providerId="ADAL" clId="{CAAEC174-F4AA-4FAB-B9AF-9D32D53EF68F}" dt="2022-06-20T20:08:54.754" v="408" actId="478"/>
          <ac:picMkLst>
            <pc:docMk/>
            <pc:sldMk cId="3962765751" sldId="510"/>
            <ac:picMk id="11" creationId="{99A39EEB-EC75-69D9-0146-82359F06D142}"/>
          </ac:picMkLst>
        </pc:picChg>
      </pc:sldChg>
      <pc:sldChg chg="addSp delSp modSp add mod ord">
        <pc:chgData name="Emil Åhlberg - IFK Värnamo" userId="cc008cd5-3738-4fe9-aa20-b0925b615639" providerId="ADAL" clId="{CAAEC174-F4AA-4FAB-B9AF-9D32D53EF68F}" dt="2022-06-20T20:11:10.885" v="514" actId="20577"/>
        <pc:sldMkLst>
          <pc:docMk/>
          <pc:sldMk cId="459986364" sldId="511"/>
        </pc:sldMkLst>
        <pc:spChg chg="add mod">
          <ac:chgData name="Emil Åhlberg - IFK Värnamo" userId="cc008cd5-3738-4fe9-aa20-b0925b615639" providerId="ADAL" clId="{CAAEC174-F4AA-4FAB-B9AF-9D32D53EF68F}" dt="2022-06-20T20:10:53.514" v="495" actId="2711"/>
          <ac:spMkLst>
            <pc:docMk/>
            <pc:sldMk cId="459986364" sldId="511"/>
            <ac:spMk id="10" creationId="{A84E8943-33B3-6622-69FD-0FB5408FEDDA}"/>
          </ac:spMkLst>
        </pc:spChg>
        <pc:spChg chg="add mod">
          <ac:chgData name="Emil Åhlberg - IFK Värnamo" userId="cc008cd5-3738-4fe9-aa20-b0925b615639" providerId="ADAL" clId="{CAAEC174-F4AA-4FAB-B9AF-9D32D53EF68F}" dt="2022-06-20T20:11:02.747" v="498" actId="2711"/>
          <ac:spMkLst>
            <pc:docMk/>
            <pc:sldMk cId="459986364" sldId="511"/>
            <ac:spMk id="11" creationId="{DF3469B8-859C-CAD8-FAEC-1E4F0689526D}"/>
          </ac:spMkLst>
        </pc:spChg>
        <pc:spChg chg="mod">
          <ac:chgData name="Emil Åhlberg - IFK Värnamo" userId="cc008cd5-3738-4fe9-aa20-b0925b615639" providerId="ADAL" clId="{CAAEC174-F4AA-4FAB-B9AF-9D32D53EF68F}" dt="2022-06-20T20:11:10.885" v="514" actId="20577"/>
          <ac:spMkLst>
            <pc:docMk/>
            <pc:sldMk cId="459986364" sldId="511"/>
            <ac:spMk id="12" creationId="{D1B6E738-6DF0-4CF8-9265-8778A3244C84}"/>
          </ac:spMkLst>
        </pc:spChg>
        <pc:spChg chg="del">
          <ac:chgData name="Emil Åhlberg - IFK Värnamo" userId="cc008cd5-3738-4fe9-aa20-b0925b615639" providerId="ADAL" clId="{CAAEC174-F4AA-4FAB-B9AF-9D32D53EF68F}" dt="2022-06-20T20:10:50.307" v="493" actId="478"/>
          <ac:spMkLst>
            <pc:docMk/>
            <pc:sldMk cId="459986364" sldId="511"/>
            <ac:spMk id="15" creationId="{47782183-ACEE-8716-4EC7-AD73419D7B50}"/>
          </ac:spMkLst>
        </pc:spChg>
        <pc:spChg chg="del">
          <ac:chgData name="Emil Åhlberg - IFK Värnamo" userId="cc008cd5-3738-4fe9-aa20-b0925b615639" providerId="ADAL" clId="{CAAEC174-F4AA-4FAB-B9AF-9D32D53EF68F}" dt="2022-06-20T20:10:59.922" v="496" actId="478"/>
          <ac:spMkLst>
            <pc:docMk/>
            <pc:sldMk cId="459986364" sldId="511"/>
            <ac:spMk id="16" creationId="{F77977F5-F885-E393-D025-796301245DC3}"/>
          </ac:spMkLst>
        </pc:spChg>
      </pc:sldChg>
      <pc:sldChg chg="addSp delSp modSp add mod ord">
        <pc:chgData name="Emil Åhlberg - IFK Värnamo" userId="cc008cd5-3738-4fe9-aa20-b0925b615639" providerId="ADAL" clId="{CAAEC174-F4AA-4FAB-B9AF-9D32D53EF68F}" dt="2022-06-20T20:12:57.166" v="561"/>
        <pc:sldMkLst>
          <pc:docMk/>
          <pc:sldMk cId="2953894192" sldId="512"/>
        </pc:sldMkLst>
        <pc:spChg chg="del">
          <ac:chgData name="Emil Åhlberg - IFK Värnamo" userId="cc008cd5-3738-4fe9-aa20-b0925b615639" providerId="ADAL" clId="{CAAEC174-F4AA-4FAB-B9AF-9D32D53EF68F}" dt="2022-06-20T20:12:14.351" v="552" actId="478"/>
          <ac:spMkLst>
            <pc:docMk/>
            <pc:sldMk cId="2953894192" sldId="512"/>
            <ac:spMk id="10" creationId="{A84E8943-33B3-6622-69FD-0FB5408FEDDA}"/>
          </ac:spMkLst>
        </pc:spChg>
        <pc:spChg chg="del">
          <ac:chgData name="Emil Åhlberg - IFK Värnamo" userId="cc008cd5-3738-4fe9-aa20-b0925b615639" providerId="ADAL" clId="{CAAEC174-F4AA-4FAB-B9AF-9D32D53EF68F}" dt="2022-06-20T20:12:17.670" v="554" actId="478"/>
          <ac:spMkLst>
            <pc:docMk/>
            <pc:sldMk cId="2953894192" sldId="512"/>
            <ac:spMk id="11" creationId="{DF3469B8-859C-CAD8-FAEC-1E4F0689526D}"/>
          </ac:spMkLst>
        </pc:spChg>
        <pc:spChg chg="mod">
          <ac:chgData name="Emil Åhlberg - IFK Värnamo" userId="cc008cd5-3738-4fe9-aa20-b0925b615639" providerId="ADAL" clId="{CAAEC174-F4AA-4FAB-B9AF-9D32D53EF68F}" dt="2022-06-20T20:12:06.648" v="551" actId="20577"/>
          <ac:spMkLst>
            <pc:docMk/>
            <pc:sldMk cId="2953894192" sldId="512"/>
            <ac:spMk id="12" creationId="{D1B6E738-6DF0-4CF8-9265-8778A3244C84}"/>
          </ac:spMkLst>
        </pc:spChg>
        <pc:spChg chg="add mod">
          <ac:chgData name="Emil Åhlberg - IFK Värnamo" userId="cc008cd5-3738-4fe9-aa20-b0925b615639" providerId="ADAL" clId="{CAAEC174-F4AA-4FAB-B9AF-9D32D53EF68F}" dt="2022-06-20T20:12:27.360" v="555" actId="2711"/>
          <ac:spMkLst>
            <pc:docMk/>
            <pc:sldMk cId="2953894192" sldId="512"/>
            <ac:spMk id="13" creationId="{C6467D4B-1375-F7D2-834B-A2710DAD490F}"/>
          </ac:spMkLst>
        </pc:spChg>
        <pc:spChg chg="add mod">
          <ac:chgData name="Emil Åhlberg - IFK Värnamo" userId="cc008cd5-3738-4fe9-aa20-b0925b615639" providerId="ADAL" clId="{CAAEC174-F4AA-4FAB-B9AF-9D32D53EF68F}" dt="2022-06-20T20:12:35.672" v="557" actId="2711"/>
          <ac:spMkLst>
            <pc:docMk/>
            <pc:sldMk cId="2953894192" sldId="512"/>
            <ac:spMk id="14" creationId="{04CBE6FB-F2EB-D787-77C7-3AC86A1AB71F}"/>
          </ac:spMkLst>
        </pc:spChg>
        <pc:spChg chg="add mod">
          <ac:chgData name="Emil Åhlberg - IFK Värnamo" userId="cc008cd5-3738-4fe9-aa20-b0925b615639" providerId="ADAL" clId="{CAAEC174-F4AA-4FAB-B9AF-9D32D53EF68F}" dt="2022-06-20T20:12:43.956" v="559" actId="2711"/>
          <ac:spMkLst>
            <pc:docMk/>
            <pc:sldMk cId="2953894192" sldId="512"/>
            <ac:spMk id="15" creationId="{2A76A287-CB6A-1589-8D50-00AFC878C965}"/>
          </ac:spMkLst>
        </pc:spChg>
        <pc:spChg chg="add mod">
          <ac:chgData name="Emil Åhlberg - IFK Värnamo" userId="cc008cd5-3738-4fe9-aa20-b0925b615639" providerId="ADAL" clId="{CAAEC174-F4AA-4FAB-B9AF-9D32D53EF68F}" dt="2022-06-20T20:12:57.166" v="561"/>
          <ac:spMkLst>
            <pc:docMk/>
            <pc:sldMk cId="2953894192" sldId="512"/>
            <ac:spMk id="16" creationId="{04C08474-A671-BCCC-51AC-F31843D0655A}"/>
          </ac:spMkLst>
        </pc:spChg>
      </pc:sldChg>
      <pc:sldChg chg="addSp delSp modSp add mod ord">
        <pc:chgData name="Emil Åhlberg - IFK Värnamo" userId="cc008cd5-3738-4fe9-aa20-b0925b615639" providerId="ADAL" clId="{CAAEC174-F4AA-4FAB-B9AF-9D32D53EF68F}" dt="2022-06-20T20:15:39.683" v="634" actId="20577"/>
        <pc:sldMkLst>
          <pc:docMk/>
          <pc:sldMk cId="2538617656" sldId="513"/>
        </pc:sldMkLst>
        <pc:spChg chg="add del">
          <ac:chgData name="Emil Åhlberg - IFK Värnamo" userId="cc008cd5-3738-4fe9-aa20-b0925b615639" providerId="ADAL" clId="{CAAEC174-F4AA-4FAB-B9AF-9D32D53EF68F}" dt="2022-06-20T20:15:20.978" v="589" actId="478"/>
          <ac:spMkLst>
            <pc:docMk/>
            <pc:sldMk cId="2538617656" sldId="513"/>
            <ac:spMk id="6" creationId="{AF1FCE5E-FCF7-476A-84E7-DE22FBB32B52}"/>
          </ac:spMkLst>
        </pc:spChg>
        <pc:spChg chg="add mod">
          <ac:chgData name="Emil Åhlberg - IFK Värnamo" userId="cc008cd5-3738-4fe9-aa20-b0925b615639" providerId="ADAL" clId="{CAAEC174-F4AA-4FAB-B9AF-9D32D53EF68F}" dt="2022-06-20T20:15:28.591" v="593" actId="2711"/>
          <ac:spMkLst>
            <pc:docMk/>
            <pc:sldMk cId="2538617656" sldId="513"/>
            <ac:spMk id="11" creationId="{941F2AD3-7EB8-30FC-CACC-1E05BE076CD3}"/>
          </ac:spMkLst>
        </pc:spChg>
        <pc:spChg chg="mod">
          <ac:chgData name="Emil Åhlberg - IFK Värnamo" userId="cc008cd5-3738-4fe9-aa20-b0925b615639" providerId="ADAL" clId="{CAAEC174-F4AA-4FAB-B9AF-9D32D53EF68F}" dt="2022-06-20T20:15:39.683" v="634" actId="20577"/>
          <ac:spMkLst>
            <pc:docMk/>
            <pc:sldMk cId="2538617656" sldId="513"/>
            <ac:spMk id="12" creationId="{D1B6E738-6DF0-4CF8-9265-8778A3244C84}"/>
          </ac:spMkLst>
        </pc:spChg>
        <pc:spChg chg="del">
          <ac:chgData name="Emil Åhlberg - IFK Värnamo" userId="cc008cd5-3738-4fe9-aa20-b0925b615639" providerId="ADAL" clId="{CAAEC174-F4AA-4FAB-B9AF-9D32D53EF68F}" dt="2022-06-20T20:15:17.005" v="586" actId="478"/>
          <ac:spMkLst>
            <pc:docMk/>
            <pc:sldMk cId="2538617656" sldId="513"/>
            <ac:spMk id="13" creationId="{C6467D4B-1375-F7D2-834B-A2710DAD490F}"/>
          </ac:spMkLst>
        </pc:spChg>
        <pc:spChg chg="del">
          <ac:chgData name="Emil Åhlberg - IFK Värnamo" userId="cc008cd5-3738-4fe9-aa20-b0925b615639" providerId="ADAL" clId="{CAAEC174-F4AA-4FAB-B9AF-9D32D53EF68F}" dt="2022-06-20T20:15:25.220" v="591" actId="478"/>
          <ac:spMkLst>
            <pc:docMk/>
            <pc:sldMk cId="2538617656" sldId="513"/>
            <ac:spMk id="14" creationId="{04CBE6FB-F2EB-D787-77C7-3AC86A1AB71F}"/>
          </ac:spMkLst>
        </pc:spChg>
        <pc:spChg chg="del">
          <ac:chgData name="Emil Åhlberg - IFK Värnamo" userId="cc008cd5-3738-4fe9-aa20-b0925b615639" providerId="ADAL" clId="{CAAEC174-F4AA-4FAB-B9AF-9D32D53EF68F}" dt="2022-06-20T20:15:18.244" v="587" actId="478"/>
          <ac:spMkLst>
            <pc:docMk/>
            <pc:sldMk cId="2538617656" sldId="513"/>
            <ac:spMk id="15" creationId="{2A76A287-CB6A-1589-8D50-00AFC878C965}"/>
          </ac:spMkLst>
        </pc:spChg>
        <pc:spChg chg="del">
          <ac:chgData name="Emil Åhlberg - IFK Värnamo" userId="cc008cd5-3738-4fe9-aa20-b0925b615639" providerId="ADAL" clId="{CAAEC174-F4AA-4FAB-B9AF-9D32D53EF68F}" dt="2022-06-20T20:15:22.533" v="590" actId="478"/>
          <ac:spMkLst>
            <pc:docMk/>
            <pc:sldMk cId="2538617656" sldId="513"/>
            <ac:spMk id="16" creationId="{04C08474-A671-BCCC-51AC-F31843D0655A}"/>
          </ac:spMkLst>
        </pc:spChg>
      </pc:sldChg>
      <pc:sldChg chg="addSp delSp modSp add mod ord">
        <pc:chgData name="Emil Åhlberg - IFK Värnamo" userId="cc008cd5-3738-4fe9-aa20-b0925b615639" providerId="ADAL" clId="{CAAEC174-F4AA-4FAB-B9AF-9D32D53EF68F}" dt="2022-06-20T20:16:24.463" v="669" actId="20577"/>
        <pc:sldMkLst>
          <pc:docMk/>
          <pc:sldMk cId="2092459514" sldId="514"/>
        </pc:sldMkLst>
        <pc:spChg chg="add mod">
          <ac:chgData name="Emil Åhlberg - IFK Värnamo" userId="cc008cd5-3738-4fe9-aa20-b0925b615639" providerId="ADAL" clId="{CAAEC174-F4AA-4FAB-B9AF-9D32D53EF68F}" dt="2022-06-20T20:16:15.650" v="644" actId="2711"/>
          <ac:spMkLst>
            <pc:docMk/>
            <pc:sldMk cId="2092459514" sldId="514"/>
            <ac:spMk id="10" creationId="{2832FC76-9466-B836-51A9-31FE3472EB1C}"/>
          </ac:spMkLst>
        </pc:spChg>
        <pc:spChg chg="del">
          <ac:chgData name="Emil Åhlberg - IFK Värnamo" userId="cc008cd5-3738-4fe9-aa20-b0925b615639" providerId="ADAL" clId="{CAAEC174-F4AA-4FAB-B9AF-9D32D53EF68F}" dt="2022-06-20T20:16:13.260" v="642" actId="478"/>
          <ac:spMkLst>
            <pc:docMk/>
            <pc:sldMk cId="2092459514" sldId="514"/>
            <ac:spMk id="11" creationId="{941F2AD3-7EB8-30FC-CACC-1E05BE076CD3}"/>
          </ac:spMkLst>
        </pc:spChg>
        <pc:spChg chg="mod">
          <ac:chgData name="Emil Åhlberg - IFK Värnamo" userId="cc008cd5-3738-4fe9-aa20-b0925b615639" providerId="ADAL" clId="{CAAEC174-F4AA-4FAB-B9AF-9D32D53EF68F}" dt="2022-06-20T20:16:24.463" v="669" actId="20577"/>
          <ac:spMkLst>
            <pc:docMk/>
            <pc:sldMk cId="2092459514" sldId="514"/>
            <ac:spMk id="12" creationId="{D1B6E738-6DF0-4CF8-9265-8778A3244C84}"/>
          </ac:spMkLst>
        </pc:spChg>
      </pc:sldChg>
      <pc:sldChg chg="addSp delSp modSp add mod ord">
        <pc:chgData name="Emil Åhlberg - IFK Värnamo" userId="cc008cd5-3738-4fe9-aa20-b0925b615639" providerId="ADAL" clId="{CAAEC174-F4AA-4FAB-B9AF-9D32D53EF68F}" dt="2022-06-20T20:17:03.344" v="692" actId="20577"/>
        <pc:sldMkLst>
          <pc:docMk/>
          <pc:sldMk cId="3271687982" sldId="515"/>
        </pc:sldMkLst>
        <pc:spChg chg="del">
          <ac:chgData name="Emil Åhlberg - IFK Värnamo" userId="cc008cd5-3738-4fe9-aa20-b0925b615639" providerId="ADAL" clId="{CAAEC174-F4AA-4FAB-B9AF-9D32D53EF68F}" dt="2022-06-20T20:16:53.511" v="677" actId="478"/>
          <ac:spMkLst>
            <pc:docMk/>
            <pc:sldMk cId="3271687982" sldId="515"/>
            <ac:spMk id="10" creationId="{2832FC76-9466-B836-51A9-31FE3472EB1C}"/>
          </ac:spMkLst>
        </pc:spChg>
        <pc:spChg chg="add mod">
          <ac:chgData name="Emil Åhlberg - IFK Värnamo" userId="cc008cd5-3738-4fe9-aa20-b0925b615639" providerId="ADAL" clId="{CAAEC174-F4AA-4FAB-B9AF-9D32D53EF68F}" dt="2022-06-20T20:16:56.339" v="679" actId="2711"/>
          <ac:spMkLst>
            <pc:docMk/>
            <pc:sldMk cId="3271687982" sldId="515"/>
            <ac:spMk id="11" creationId="{353E5EB6-B9CB-8938-4FFB-8FC0A9161AD2}"/>
          </ac:spMkLst>
        </pc:spChg>
        <pc:spChg chg="mod">
          <ac:chgData name="Emil Åhlberg - IFK Värnamo" userId="cc008cd5-3738-4fe9-aa20-b0925b615639" providerId="ADAL" clId="{CAAEC174-F4AA-4FAB-B9AF-9D32D53EF68F}" dt="2022-06-20T20:17:03.344" v="692" actId="20577"/>
          <ac:spMkLst>
            <pc:docMk/>
            <pc:sldMk cId="3271687982" sldId="515"/>
            <ac:spMk id="12" creationId="{D1B6E738-6DF0-4CF8-9265-8778A3244C84}"/>
          </ac:spMkLst>
        </pc:spChg>
      </pc:sldChg>
      <pc:sldChg chg="addSp delSp modSp add mod ord">
        <pc:chgData name="Emil Åhlberg - IFK Värnamo" userId="cc008cd5-3738-4fe9-aa20-b0925b615639" providerId="ADAL" clId="{CAAEC174-F4AA-4FAB-B9AF-9D32D53EF68F}" dt="2022-06-20T20:18:00.113" v="762" actId="20577"/>
        <pc:sldMkLst>
          <pc:docMk/>
          <pc:sldMk cId="776071553" sldId="516"/>
        </pc:sldMkLst>
        <pc:spChg chg="add mod">
          <ac:chgData name="Emil Åhlberg - IFK Värnamo" userId="cc008cd5-3738-4fe9-aa20-b0925b615639" providerId="ADAL" clId="{CAAEC174-F4AA-4FAB-B9AF-9D32D53EF68F}" dt="2022-06-20T20:18:00.113" v="762" actId="20577"/>
          <ac:spMkLst>
            <pc:docMk/>
            <pc:sldMk cId="776071553" sldId="516"/>
            <ac:spMk id="10" creationId="{F0C82E3B-3228-4E11-E42C-C5F439F0615D}"/>
          </ac:spMkLst>
        </pc:spChg>
        <pc:spChg chg="del">
          <ac:chgData name="Emil Åhlberg - IFK Värnamo" userId="cc008cd5-3738-4fe9-aa20-b0925b615639" providerId="ADAL" clId="{CAAEC174-F4AA-4FAB-B9AF-9D32D53EF68F}" dt="2022-06-20T20:17:32.500" v="700" actId="478"/>
          <ac:spMkLst>
            <pc:docMk/>
            <pc:sldMk cId="776071553" sldId="516"/>
            <ac:spMk id="11" creationId="{353E5EB6-B9CB-8938-4FFB-8FC0A9161AD2}"/>
          </ac:spMkLst>
        </pc:spChg>
        <pc:spChg chg="mod">
          <ac:chgData name="Emil Åhlberg - IFK Värnamo" userId="cc008cd5-3738-4fe9-aa20-b0925b615639" providerId="ADAL" clId="{CAAEC174-F4AA-4FAB-B9AF-9D32D53EF68F}" dt="2022-06-20T20:17:44.698" v="733" actId="20577"/>
          <ac:spMkLst>
            <pc:docMk/>
            <pc:sldMk cId="776071553" sldId="516"/>
            <ac:spMk id="12" creationId="{D1B6E738-6DF0-4CF8-9265-8778A3244C84}"/>
          </ac:spMkLst>
        </pc:spChg>
      </pc:sldChg>
    </pc:docChg>
  </pc:docChgLst>
  <pc:docChgLst>
    <pc:chgData name="Emil Åhlberg - IFK Värnamo" userId="cc008cd5-3738-4fe9-aa20-b0925b615639" providerId="ADAL" clId="{D6F46D23-52E2-49A9-A8CC-7A9D40D35C70}"/>
    <pc:docChg chg="undo custSel modSld">
      <pc:chgData name="Emil Åhlberg - IFK Värnamo" userId="cc008cd5-3738-4fe9-aa20-b0925b615639" providerId="ADAL" clId="{D6F46D23-52E2-49A9-A8CC-7A9D40D35C70}" dt="2022-12-01T13:47:47.853" v="773" actId="478"/>
      <pc:docMkLst>
        <pc:docMk/>
      </pc:docMkLst>
      <pc:sldChg chg="delSp modSp mod">
        <pc:chgData name="Emil Åhlberg - IFK Värnamo" userId="cc008cd5-3738-4fe9-aa20-b0925b615639" providerId="ADAL" clId="{D6F46D23-52E2-49A9-A8CC-7A9D40D35C70}" dt="2022-12-01T13:20:03.016" v="23" actId="1076"/>
        <pc:sldMkLst>
          <pc:docMk/>
          <pc:sldMk cId="0" sldId="258"/>
        </pc:sldMkLst>
        <pc:spChg chg="mod">
          <ac:chgData name="Emil Åhlberg - IFK Värnamo" userId="cc008cd5-3738-4fe9-aa20-b0925b615639" providerId="ADAL" clId="{D6F46D23-52E2-49A9-A8CC-7A9D40D35C70}" dt="2022-12-01T13:20:03.016" v="23" actId="1076"/>
          <ac:spMkLst>
            <pc:docMk/>
            <pc:sldMk cId="0" sldId="258"/>
            <ac:spMk id="40" creationId="{05496D40-8ABD-4A3C-9776-71D4DF470E8C}"/>
          </ac:spMkLst>
        </pc:spChg>
        <pc:spChg chg="mod">
          <ac:chgData name="Emil Åhlberg - IFK Värnamo" userId="cc008cd5-3738-4fe9-aa20-b0925b615639" providerId="ADAL" clId="{D6F46D23-52E2-49A9-A8CC-7A9D40D35C70}" dt="2022-12-01T13:19:47.045" v="15" actId="208"/>
          <ac:spMkLst>
            <pc:docMk/>
            <pc:sldMk cId="0" sldId="258"/>
            <ac:spMk id="19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49.481" v="17" actId="208"/>
          <ac:spMkLst>
            <pc:docMk/>
            <pc:sldMk cId="0" sldId="258"/>
            <ac:spMk id="19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26.730" v="1" actId="208"/>
          <ac:spMkLst>
            <pc:docMk/>
            <pc:sldMk cId="0" sldId="258"/>
            <ac:spMk id="20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36.195" v="7" actId="208"/>
          <ac:spMkLst>
            <pc:docMk/>
            <pc:sldMk cId="0" sldId="258"/>
            <ac:spMk id="20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30.631" v="3" actId="208"/>
          <ac:spMkLst>
            <pc:docMk/>
            <pc:sldMk cId="0" sldId="258"/>
            <ac:spMk id="20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33.650" v="5" actId="208"/>
          <ac:spMkLst>
            <pc:docMk/>
            <pc:sldMk cId="0" sldId="258"/>
            <ac:spMk id="20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40.989" v="11" actId="208"/>
          <ac:spMkLst>
            <pc:docMk/>
            <pc:sldMk cId="0" sldId="258"/>
            <ac:spMk id="21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43.847" v="13" actId="208"/>
          <ac:spMkLst>
            <pc:docMk/>
            <pc:sldMk cId="0" sldId="258"/>
            <ac:spMk id="21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55.656" v="21" actId="208"/>
          <ac:spMkLst>
            <pc:docMk/>
            <pc:sldMk cId="0" sldId="258"/>
            <ac:spMk id="21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38.586" v="9" actId="208"/>
          <ac:spMkLst>
            <pc:docMk/>
            <pc:sldMk cId="0" sldId="258"/>
            <ac:spMk id="22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19:51.943" v="19" actId="208"/>
          <ac:spMkLst>
            <pc:docMk/>
            <pc:sldMk cId="0" sldId="258"/>
            <ac:spMk id="224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19:59.582" v="22" actId="478"/>
          <ac:cxnSpMkLst>
            <pc:docMk/>
            <pc:sldMk cId="0" sldId="258"/>
            <ac:cxnSpMk id="38" creationId="{789634F6-A1CD-476B-B324-2182CA80982C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32:05.791" v="345" actId="1582"/>
        <pc:sldMkLst>
          <pc:docMk/>
          <pc:sldMk cId="0" sldId="259"/>
        </pc:sldMkLst>
        <pc:spChg chg="mod">
          <ac:chgData name="Emil Åhlberg - IFK Värnamo" userId="cc008cd5-3738-4fe9-aa20-b0925b615639" providerId="ADAL" clId="{D6F46D23-52E2-49A9-A8CC-7A9D40D35C70}" dt="2022-12-01T13:20:15.452" v="25" actId="1076"/>
          <ac:spMkLst>
            <pc:docMk/>
            <pc:sldMk cId="0" sldId="259"/>
            <ac:spMk id="37" creationId="{953767B5-75BF-4075-ADDE-AC16BA525069}"/>
          </ac:spMkLst>
        </pc:spChg>
        <pc:spChg chg="mod">
          <ac:chgData name="Emil Åhlberg - IFK Värnamo" userId="cc008cd5-3738-4fe9-aa20-b0925b615639" providerId="ADAL" clId="{D6F46D23-52E2-49A9-A8CC-7A9D40D35C70}" dt="2022-12-01T13:20:38.219" v="39" actId="208"/>
          <ac:spMkLst>
            <pc:docMk/>
            <pc:sldMk cId="0" sldId="259"/>
            <ac:spMk id="24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23.474" v="27" actId="208"/>
          <ac:spMkLst>
            <pc:docMk/>
            <pc:sldMk cId="0" sldId="259"/>
            <ac:spMk id="24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28.376" v="31" actId="208"/>
          <ac:spMkLst>
            <pc:docMk/>
            <pc:sldMk cId="0" sldId="259"/>
            <ac:spMk id="24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41.205" v="41" actId="208"/>
          <ac:spMkLst>
            <pc:docMk/>
            <pc:sldMk cId="0" sldId="259"/>
            <ac:spMk id="24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26.037" v="29" actId="208"/>
          <ac:spMkLst>
            <pc:docMk/>
            <pc:sldMk cId="0" sldId="259"/>
            <ac:spMk id="24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33.021" v="35" actId="208"/>
          <ac:spMkLst>
            <pc:docMk/>
            <pc:sldMk cId="0" sldId="259"/>
            <ac:spMk id="24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30.498" v="33" actId="208"/>
          <ac:spMkLst>
            <pc:docMk/>
            <pc:sldMk cId="0" sldId="259"/>
            <ac:spMk id="24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44.270" v="43" actId="208"/>
          <ac:spMkLst>
            <pc:docMk/>
            <pc:sldMk cId="0" sldId="259"/>
            <ac:spMk id="24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47.256" v="45" actId="208"/>
          <ac:spMkLst>
            <pc:docMk/>
            <pc:sldMk cId="0" sldId="259"/>
            <ac:spMk id="25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35.549" v="37" actId="208"/>
          <ac:spMkLst>
            <pc:docMk/>
            <pc:sldMk cId="0" sldId="259"/>
            <ac:spMk id="25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26.257" v="322" actId="1582"/>
          <ac:spMkLst>
            <pc:docMk/>
            <pc:sldMk cId="0" sldId="259"/>
            <ac:spMk id="25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40.311" v="330" actId="1582"/>
          <ac:spMkLst>
            <pc:docMk/>
            <pc:sldMk cId="0" sldId="259"/>
            <ac:spMk id="25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44.860" v="333" actId="1582"/>
          <ac:spMkLst>
            <pc:docMk/>
            <pc:sldMk cId="0" sldId="259"/>
            <ac:spMk id="25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21.100" v="319" actId="1582"/>
          <ac:spMkLst>
            <pc:docMk/>
            <pc:sldMk cId="0" sldId="259"/>
            <ac:spMk id="25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35.391" v="327" actId="1582"/>
          <ac:spMkLst>
            <pc:docMk/>
            <pc:sldMk cId="0" sldId="259"/>
            <ac:spMk id="25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51.189" v="336" actId="1582"/>
          <ac:spMkLst>
            <pc:docMk/>
            <pc:sldMk cId="0" sldId="259"/>
            <ac:spMk id="25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2:01.299" v="342" actId="1582"/>
          <ac:spMkLst>
            <pc:docMk/>
            <pc:sldMk cId="0" sldId="259"/>
            <ac:spMk id="25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56.618" v="339" actId="1582"/>
          <ac:spMkLst>
            <pc:docMk/>
            <pc:sldMk cId="0" sldId="259"/>
            <ac:spMk id="26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15.767" v="316" actId="1582"/>
          <ac:spMkLst>
            <pc:docMk/>
            <pc:sldMk cId="0" sldId="259"/>
            <ac:spMk id="26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2:05.791" v="345" actId="1582"/>
          <ac:spMkLst>
            <pc:docMk/>
            <pc:sldMk cId="0" sldId="259"/>
            <ac:spMk id="262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20:10.038" v="24" actId="478"/>
          <ac:cxnSpMkLst>
            <pc:docMk/>
            <pc:sldMk cId="0" sldId="259"/>
            <ac:cxnSpMk id="35" creationId="{BBBE25A6-67EB-4445-A946-0C781C564CA8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47.022" v="616" actId="478"/>
        <pc:sldMkLst>
          <pc:docMk/>
          <pc:sldMk cId="0" sldId="260"/>
        </pc:sldMkLst>
        <pc:spChg chg="mod">
          <ac:chgData name="Emil Åhlberg - IFK Värnamo" userId="cc008cd5-3738-4fe9-aa20-b0925b615639" providerId="ADAL" clId="{D6F46D23-52E2-49A9-A8CC-7A9D40D35C70}" dt="2022-12-01T13:22:15.981" v="75" actId="208"/>
          <ac:spMkLst>
            <pc:docMk/>
            <pc:sldMk cId="0" sldId="260"/>
            <ac:spMk id="27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56.024" v="49" actId="208"/>
          <ac:spMkLst>
            <pc:docMk/>
            <pc:sldMk cId="0" sldId="260"/>
            <ac:spMk id="27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1:01.399" v="53" actId="208"/>
          <ac:spMkLst>
            <pc:docMk/>
            <pc:sldMk cId="0" sldId="260"/>
            <ac:spMk id="27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53.278" v="47" actId="208"/>
          <ac:spMkLst>
            <pc:docMk/>
            <pc:sldMk cId="0" sldId="260"/>
            <ac:spMk id="27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13.365" v="73" actId="208"/>
          <ac:spMkLst>
            <pc:docMk/>
            <pc:sldMk cId="0" sldId="260"/>
            <ac:spMk id="27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0:58.351" v="51" actId="208"/>
          <ac:spMkLst>
            <pc:docMk/>
            <pc:sldMk cId="0" sldId="260"/>
            <ac:spMk id="280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1:47.648" v="67" actId="166"/>
          <ac:spMkLst>
            <pc:docMk/>
            <pc:sldMk cId="0" sldId="260"/>
            <ac:spMk id="28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1:06.186" v="57" actId="208"/>
          <ac:spMkLst>
            <pc:docMk/>
            <pc:sldMk cId="0" sldId="260"/>
            <ac:spMk id="28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1:03.784" v="55" actId="208"/>
          <ac:spMkLst>
            <pc:docMk/>
            <pc:sldMk cId="0" sldId="260"/>
            <ac:spMk id="283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2:00.871" v="69" actId="14100"/>
          <ac:spMkLst>
            <pc:docMk/>
            <pc:sldMk cId="0" sldId="260"/>
            <ac:spMk id="29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11.116" v="71" actId="208"/>
          <ac:spMkLst>
            <pc:docMk/>
            <pc:sldMk cId="0" sldId="260"/>
            <ac:spMk id="291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42:47.022" v="616" actId="478"/>
          <ac:cxnSpMkLst>
            <pc:docMk/>
            <pc:sldMk cId="0" sldId="260"/>
            <ac:cxnSpMk id="37" creationId="{66A70649-6882-44B0-9487-AC1296C8AA01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44.116" v="615" actId="478"/>
        <pc:sldMkLst>
          <pc:docMk/>
          <pc:sldMk cId="0" sldId="265"/>
        </pc:sldMkLst>
        <pc:spChg chg="mod">
          <ac:chgData name="Emil Åhlberg - IFK Värnamo" userId="cc008cd5-3738-4fe9-aa20-b0925b615639" providerId="ADAL" clId="{D6F46D23-52E2-49A9-A8CC-7A9D40D35C70}" dt="2022-12-01T13:30:50.408" v="304" actId="1582"/>
          <ac:spMkLst>
            <pc:docMk/>
            <pc:sldMk cId="0" sldId="265"/>
            <ac:spMk id="34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49.554" v="95" actId="208"/>
          <ac:spMkLst>
            <pc:docMk/>
            <pc:sldMk cId="0" sldId="265"/>
            <ac:spMk id="34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19.085" v="285" actId="1582"/>
          <ac:spMkLst>
            <pc:docMk/>
            <pc:sldMk cId="0" sldId="265"/>
            <ac:spMk id="34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55.734" v="307" actId="1582"/>
          <ac:spMkLst>
            <pc:docMk/>
            <pc:sldMk cId="0" sldId="265"/>
            <ac:spMk id="34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00.211" v="310" actId="1582"/>
          <ac:spMkLst>
            <pc:docMk/>
            <pc:sldMk cId="0" sldId="265"/>
            <ac:spMk id="34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1:05.016" v="313" actId="1582"/>
          <ac:spMkLst>
            <pc:docMk/>
            <pc:sldMk cId="0" sldId="265"/>
            <ac:spMk id="34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32.767" v="292" actId="1582"/>
          <ac:spMkLst>
            <pc:docMk/>
            <pc:sldMk cId="0" sldId="265"/>
            <ac:spMk id="34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41.383" v="298" actId="1582"/>
          <ac:spMkLst>
            <pc:docMk/>
            <pc:sldMk cId="0" sldId="265"/>
            <ac:spMk id="35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23.423" v="286" actId="1582"/>
          <ac:spMkLst>
            <pc:docMk/>
            <pc:sldMk cId="0" sldId="265"/>
            <ac:spMk id="35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45.859" v="301" actId="1582"/>
          <ac:spMkLst>
            <pc:docMk/>
            <pc:sldMk cId="0" sldId="265"/>
            <ac:spMk id="35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27.907" v="289" actId="1582"/>
          <ac:spMkLst>
            <pc:docMk/>
            <pc:sldMk cId="0" sldId="265"/>
            <ac:spMk id="35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46.900" v="93" actId="208"/>
          <ac:spMkLst>
            <pc:docMk/>
            <pc:sldMk cId="0" sldId="265"/>
            <ac:spMk id="35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42.389" v="89" actId="208"/>
          <ac:spMkLst>
            <pc:docMk/>
            <pc:sldMk cId="0" sldId="265"/>
            <ac:spMk id="35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40.321" v="87" actId="208"/>
          <ac:spMkLst>
            <pc:docMk/>
            <pc:sldMk cId="0" sldId="265"/>
            <ac:spMk id="35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31.623" v="79" actId="208"/>
          <ac:spMkLst>
            <pc:docMk/>
            <pc:sldMk cId="0" sldId="265"/>
            <ac:spMk id="35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44.827" v="91" actId="208"/>
          <ac:spMkLst>
            <pc:docMk/>
            <pc:sldMk cId="0" sldId="265"/>
            <ac:spMk id="35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38.187" v="85" actId="208"/>
          <ac:spMkLst>
            <pc:docMk/>
            <pc:sldMk cId="0" sldId="265"/>
            <ac:spMk id="35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29.504" v="77" actId="208"/>
          <ac:spMkLst>
            <pc:docMk/>
            <pc:sldMk cId="0" sldId="265"/>
            <ac:spMk id="36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35.892" v="83" actId="208"/>
          <ac:spMkLst>
            <pc:docMk/>
            <pc:sldMk cId="0" sldId="265"/>
            <ac:spMk id="36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33.839" v="81" actId="208"/>
          <ac:spMkLst>
            <pc:docMk/>
            <pc:sldMk cId="0" sldId="265"/>
            <ac:spMk id="36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37.055" v="295" actId="1582"/>
          <ac:spMkLst>
            <pc:docMk/>
            <pc:sldMk cId="0" sldId="265"/>
            <ac:spMk id="363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42:44.116" v="615" actId="478"/>
          <ac:cxnSpMkLst>
            <pc:docMk/>
            <pc:sldMk cId="0" sldId="265"/>
            <ac:cxnSpMk id="35" creationId="{05FAE5DD-AB20-406F-8C8B-4B9DC7A5DBCD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41.522" v="614" actId="478"/>
        <pc:sldMkLst>
          <pc:docMk/>
          <pc:sldMk cId="0" sldId="266"/>
        </pc:sldMkLst>
        <pc:spChg chg="mod">
          <ac:chgData name="Emil Åhlberg - IFK Värnamo" userId="cc008cd5-3738-4fe9-aa20-b0925b615639" providerId="ADAL" clId="{D6F46D23-52E2-49A9-A8CC-7A9D40D35C70}" dt="2022-12-01T13:29:35.492" v="264" actId="1582"/>
          <ac:spMkLst>
            <pc:docMk/>
            <pc:sldMk cId="0" sldId="266"/>
            <ac:spMk id="38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54.322" v="97" actId="208"/>
          <ac:spMkLst>
            <pc:docMk/>
            <pc:sldMk cId="0" sldId="266"/>
            <ac:spMk id="38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44.729" v="271" actId="1582"/>
          <ac:spMkLst>
            <pc:docMk/>
            <pc:sldMk cId="0" sldId="266"/>
            <ac:spMk id="38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49.032" v="274" actId="1582"/>
          <ac:spMkLst>
            <pc:docMk/>
            <pc:sldMk cId="0" sldId="266"/>
            <ac:spMk id="38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53.819" v="277" actId="1582"/>
          <ac:spMkLst>
            <pc:docMk/>
            <pc:sldMk cId="0" sldId="266"/>
            <ac:spMk id="38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0:04.097" v="280" actId="1582"/>
          <ac:spMkLst>
            <pc:docMk/>
            <pc:sldMk cId="0" sldId="266"/>
            <ac:spMk id="38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15.849" v="252" actId="1582"/>
          <ac:spMkLst>
            <pc:docMk/>
            <pc:sldMk cId="0" sldId="266"/>
            <ac:spMk id="38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25.670" v="258" actId="1582"/>
          <ac:spMkLst>
            <pc:docMk/>
            <pc:sldMk cId="0" sldId="266"/>
            <ac:spMk id="38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40.030" v="267" actId="1582"/>
          <ac:spMkLst>
            <pc:docMk/>
            <pc:sldMk cId="0" sldId="266"/>
            <ac:spMk id="38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30.587" v="261" actId="1582"/>
          <ac:spMkLst>
            <pc:docMk/>
            <pc:sldMk cId="0" sldId="266"/>
            <ac:spMk id="39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11.397" v="248" actId="1582"/>
          <ac:spMkLst>
            <pc:docMk/>
            <pc:sldMk cId="0" sldId="266"/>
            <ac:spMk id="39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56.583" v="99" actId="208"/>
          <ac:spMkLst>
            <pc:docMk/>
            <pc:sldMk cId="0" sldId="266"/>
            <ac:spMk id="39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12.229" v="112" actId="208"/>
          <ac:spMkLst>
            <pc:docMk/>
            <pc:sldMk cId="0" sldId="266"/>
            <ac:spMk id="39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04.757" v="107" actId="208"/>
          <ac:spMkLst>
            <pc:docMk/>
            <pc:sldMk cId="0" sldId="266"/>
            <ac:spMk id="39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06.557" v="109" actId="208"/>
          <ac:spMkLst>
            <pc:docMk/>
            <pc:sldMk cId="0" sldId="266"/>
            <ac:spMk id="39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2:59.078" v="101" actId="208"/>
          <ac:spMkLst>
            <pc:docMk/>
            <pc:sldMk cId="0" sldId="266"/>
            <ac:spMk id="39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02.973" v="105" actId="208"/>
          <ac:spMkLst>
            <pc:docMk/>
            <pc:sldMk cId="0" sldId="266"/>
            <ac:spMk id="39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17.538" v="115" actId="208"/>
          <ac:spMkLst>
            <pc:docMk/>
            <pc:sldMk cId="0" sldId="266"/>
            <ac:spMk id="39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20.461" v="117" actId="208"/>
          <ac:spMkLst>
            <pc:docMk/>
            <pc:sldMk cId="0" sldId="266"/>
            <ac:spMk id="39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01.085" v="103" actId="208"/>
          <ac:spMkLst>
            <pc:docMk/>
            <pc:sldMk cId="0" sldId="266"/>
            <ac:spMk id="40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9:20.648" v="255" actId="1582"/>
          <ac:spMkLst>
            <pc:docMk/>
            <pc:sldMk cId="0" sldId="266"/>
            <ac:spMk id="40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14.945" v="113" actId="1076"/>
          <ac:spMkLst>
            <pc:docMk/>
            <pc:sldMk cId="0" sldId="266"/>
            <ac:spMk id="403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42:41.522" v="614" actId="478"/>
          <ac:cxnSpMkLst>
            <pc:docMk/>
            <pc:sldMk cId="0" sldId="266"/>
            <ac:cxnSpMk id="41" creationId="{5595F6C7-ACC0-47E0-B718-A0D0D64EA85A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7:37.803" v="770" actId="478"/>
        <pc:sldMkLst>
          <pc:docMk/>
          <pc:sldMk cId="1310115217" sldId="270"/>
        </pc:sldMkLst>
        <pc:spChg chg="mod">
          <ac:chgData name="Emil Åhlberg - IFK Värnamo" userId="cc008cd5-3738-4fe9-aa20-b0925b615639" providerId="ADAL" clId="{D6F46D23-52E2-49A9-A8CC-7A9D40D35C70}" dt="2022-12-01T13:47:11.404" v="757" actId="208"/>
          <ac:spMkLst>
            <pc:docMk/>
            <pc:sldMk cId="1310115217" sldId="270"/>
            <ac:spMk id="2" creationId="{85A936B0-B8A5-4396-8A89-087F6B0538C6}"/>
          </ac:spMkLst>
        </pc:spChg>
        <pc:spChg chg="mod">
          <ac:chgData name="Emil Åhlberg - IFK Värnamo" userId="cc008cd5-3738-4fe9-aa20-b0925b615639" providerId="ADAL" clId="{D6F46D23-52E2-49A9-A8CC-7A9D40D35C70}" dt="2022-12-01T13:47:15.800" v="761" actId="208"/>
          <ac:spMkLst>
            <pc:docMk/>
            <pc:sldMk cId="1310115217" sldId="270"/>
            <ac:spMk id="3" creationId="{99076A36-3450-4DC7-A6EC-D62EB9544E7B}"/>
          </ac:spMkLst>
        </pc:spChg>
        <pc:spChg chg="mod">
          <ac:chgData name="Emil Åhlberg - IFK Värnamo" userId="cc008cd5-3738-4fe9-aa20-b0925b615639" providerId="ADAL" clId="{D6F46D23-52E2-49A9-A8CC-7A9D40D35C70}" dt="2022-12-01T13:47:08.656" v="755" actId="208"/>
          <ac:spMkLst>
            <pc:docMk/>
            <pc:sldMk cId="1310115217" sldId="270"/>
            <ac:spMk id="4" creationId="{C87F154A-4887-4787-B5DE-AB7C6F432286}"/>
          </ac:spMkLst>
        </pc:spChg>
        <pc:spChg chg="mod">
          <ac:chgData name="Emil Åhlberg - IFK Värnamo" userId="cc008cd5-3738-4fe9-aa20-b0925b615639" providerId="ADAL" clId="{D6F46D23-52E2-49A9-A8CC-7A9D40D35C70}" dt="2022-12-01T13:47:13.980" v="759" actId="208"/>
          <ac:spMkLst>
            <pc:docMk/>
            <pc:sldMk cId="1310115217" sldId="270"/>
            <ac:spMk id="5" creationId="{9D98FF6F-EE39-4ACE-84A0-751FE3D09F0F}"/>
          </ac:spMkLst>
        </pc:spChg>
        <pc:spChg chg="mod">
          <ac:chgData name="Emil Åhlberg - IFK Värnamo" userId="cc008cd5-3738-4fe9-aa20-b0925b615639" providerId="ADAL" clId="{D6F46D23-52E2-49A9-A8CC-7A9D40D35C70}" dt="2022-12-01T13:47:03.775" v="751" actId="208"/>
          <ac:spMkLst>
            <pc:docMk/>
            <pc:sldMk cId="1310115217" sldId="270"/>
            <ac:spMk id="7" creationId="{C600F12A-E8AE-458D-A266-15F0433A6CA6}"/>
          </ac:spMkLst>
        </pc:spChg>
        <pc:spChg chg="mod">
          <ac:chgData name="Emil Åhlberg - IFK Värnamo" userId="cc008cd5-3738-4fe9-aa20-b0925b615639" providerId="ADAL" clId="{D6F46D23-52E2-49A9-A8CC-7A9D40D35C70}" dt="2022-12-01T13:47:24.775" v="769" actId="208"/>
          <ac:spMkLst>
            <pc:docMk/>
            <pc:sldMk cId="1310115217" sldId="270"/>
            <ac:spMk id="8" creationId="{F95CB467-F6E9-4A7A-8080-285BE83F0E34}"/>
          </ac:spMkLst>
        </pc:spChg>
        <pc:spChg chg="mod">
          <ac:chgData name="Emil Åhlberg - IFK Värnamo" userId="cc008cd5-3738-4fe9-aa20-b0925b615639" providerId="ADAL" clId="{D6F46D23-52E2-49A9-A8CC-7A9D40D35C70}" dt="2022-12-01T13:47:06.680" v="753" actId="208"/>
          <ac:spMkLst>
            <pc:docMk/>
            <pc:sldMk cId="1310115217" sldId="270"/>
            <ac:spMk id="9" creationId="{53BE939D-6248-4852-8748-0339B55D1AC8}"/>
          </ac:spMkLst>
        </pc:spChg>
        <pc:spChg chg="mod">
          <ac:chgData name="Emil Åhlberg - IFK Värnamo" userId="cc008cd5-3738-4fe9-aa20-b0925b615639" providerId="ADAL" clId="{D6F46D23-52E2-49A9-A8CC-7A9D40D35C70}" dt="2022-12-01T13:47:17.806" v="763" actId="208"/>
          <ac:spMkLst>
            <pc:docMk/>
            <pc:sldMk cId="1310115217" sldId="270"/>
            <ac:spMk id="10" creationId="{FB115C4C-3C60-42EB-9336-6729B514FAFF}"/>
          </ac:spMkLst>
        </pc:spChg>
        <pc:spChg chg="mod">
          <ac:chgData name="Emil Åhlberg - IFK Värnamo" userId="cc008cd5-3738-4fe9-aa20-b0925b615639" providerId="ADAL" clId="{D6F46D23-52E2-49A9-A8CC-7A9D40D35C70}" dt="2022-12-01T13:47:19.732" v="765" actId="208"/>
          <ac:spMkLst>
            <pc:docMk/>
            <pc:sldMk cId="1310115217" sldId="270"/>
            <ac:spMk id="15" creationId="{0C5F6EE6-5223-4F6C-987B-F3A07B885A11}"/>
          </ac:spMkLst>
        </pc:spChg>
        <pc:spChg chg="mod">
          <ac:chgData name="Emil Åhlberg - IFK Värnamo" userId="cc008cd5-3738-4fe9-aa20-b0925b615639" providerId="ADAL" clId="{D6F46D23-52E2-49A9-A8CC-7A9D40D35C70}" dt="2022-12-01T13:47:21.772" v="767" actId="208"/>
          <ac:spMkLst>
            <pc:docMk/>
            <pc:sldMk cId="1310115217" sldId="270"/>
            <ac:spMk id="16" creationId="{81816C88-7311-427D-9B9B-AF2710906126}"/>
          </ac:spMkLst>
        </pc:spChg>
        <pc:cxnChg chg="del">
          <ac:chgData name="Emil Åhlberg - IFK Värnamo" userId="cc008cd5-3738-4fe9-aa20-b0925b615639" providerId="ADAL" clId="{D6F46D23-52E2-49A9-A8CC-7A9D40D35C70}" dt="2022-12-01T13:47:37.803" v="770" actId="478"/>
          <ac:cxnSpMkLst>
            <pc:docMk/>
            <pc:sldMk cId="1310115217" sldId="270"/>
            <ac:cxnSpMk id="27" creationId="{5A205416-AFDA-42CB-8DFD-D7D0CA70D53B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36.294" v="613" actId="478"/>
        <pc:sldMkLst>
          <pc:docMk/>
          <pc:sldMk cId="0" sldId="271"/>
        </pc:sldMkLst>
        <pc:spChg chg="mod">
          <ac:chgData name="Emil Åhlberg - IFK Värnamo" userId="cc008cd5-3738-4fe9-aa20-b0925b615639" providerId="ADAL" clId="{D6F46D23-52E2-49A9-A8CC-7A9D40D35C70}" dt="2022-12-01T13:28:38.153" v="237" actId="1582"/>
          <ac:spMkLst>
            <pc:docMk/>
            <pc:sldMk cId="0" sldId="271"/>
            <ac:spMk id="44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8:34.161" v="234" actId="1582"/>
          <ac:spMkLst>
            <pc:docMk/>
            <pc:sldMk cId="0" sldId="271"/>
            <ac:spMk id="45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8:16.116" v="225" actId="1582"/>
          <ac:spMkLst>
            <pc:docMk/>
            <pc:sldMk cId="0" sldId="271"/>
            <ac:spMk id="45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7:46.408" v="218" actId="207"/>
          <ac:spMkLst>
            <pc:docMk/>
            <pc:sldMk cId="0" sldId="271"/>
            <ac:spMk id="45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7:09.687" v="211" actId="1582"/>
          <ac:spMkLst>
            <pc:docMk/>
            <pc:sldMk cId="0" sldId="271"/>
            <ac:spMk id="45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8:43.328" v="241" actId="1582"/>
          <ac:spMkLst>
            <pc:docMk/>
            <pc:sldMk cId="0" sldId="271"/>
            <ac:spMk id="454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7:48.680" v="219" actId="207"/>
          <ac:spMkLst>
            <pc:docMk/>
            <pc:sldMk cId="0" sldId="271"/>
            <ac:spMk id="45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8:21.246" v="228" actId="1582"/>
          <ac:spMkLst>
            <pc:docMk/>
            <pc:sldMk cId="0" sldId="271"/>
            <ac:spMk id="45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7:56.351" v="222" actId="1582"/>
          <ac:spMkLst>
            <pc:docMk/>
            <pc:sldMk cId="0" sldId="271"/>
            <ac:spMk id="45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8:29.214" v="231" actId="1582"/>
          <ac:spMkLst>
            <pc:docMk/>
            <pc:sldMk cId="0" sldId="271"/>
            <ac:spMk id="45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30.752" v="123" actId="208"/>
          <ac:spMkLst>
            <pc:docMk/>
            <pc:sldMk cId="0" sldId="271"/>
            <ac:spMk id="45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33.006" v="125" actId="208"/>
          <ac:spMkLst>
            <pc:docMk/>
            <pc:sldMk cId="0" sldId="271"/>
            <ac:spMk id="46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47.843" v="137" actId="208"/>
          <ac:spMkLst>
            <pc:docMk/>
            <pc:sldMk cId="0" sldId="271"/>
            <ac:spMk id="46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28.393" v="121" actId="208"/>
          <ac:spMkLst>
            <pc:docMk/>
            <pc:sldMk cId="0" sldId="271"/>
            <ac:spMk id="46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37.274" v="129" actId="208"/>
          <ac:spMkLst>
            <pc:docMk/>
            <pc:sldMk cId="0" sldId="271"/>
            <ac:spMk id="46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35.140" v="127" actId="208"/>
          <ac:spMkLst>
            <pc:docMk/>
            <pc:sldMk cId="0" sldId="271"/>
            <ac:spMk id="46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26.165" v="119" actId="208"/>
          <ac:spMkLst>
            <pc:docMk/>
            <pc:sldMk cId="0" sldId="271"/>
            <ac:spMk id="46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39.217" v="131" actId="208"/>
          <ac:spMkLst>
            <pc:docMk/>
            <pc:sldMk cId="0" sldId="271"/>
            <ac:spMk id="46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43.514" v="135" actId="208"/>
          <ac:spMkLst>
            <pc:docMk/>
            <pc:sldMk cId="0" sldId="271"/>
            <ac:spMk id="46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41.412" v="133" actId="208"/>
          <ac:spMkLst>
            <pc:docMk/>
            <pc:sldMk cId="0" sldId="271"/>
            <ac:spMk id="46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7:14.603" v="213" actId="1076"/>
          <ac:spMkLst>
            <pc:docMk/>
            <pc:sldMk cId="0" sldId="271"/>
            <ac:spMk id="488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42:36.294" v="613" actId="478"/>
          <ac:cxnSpMkLst>
            <pc:docMk/>
            <pc:sldMk cId="0" sldId="271"/>
            <ac:cxnSpMk id="54" creationId="{EC561780-283C-4AE8-AC86-E687D582CD0F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33.720" v="612" actId="478"/>
        <pc:sldMkLst>
          <pc:docMk/>
          <pc:sldMk cId="0" sldId="272"/>
        </pc:sldMkLst>
        <pc:spChg chg="ord">
          <ac:chgData name="Emil Åhlberg - IFK Värnamo" userId="cc008cd5-3738-4fe9-aa20-b0925b615639" providerId="ADAL" clId="{D6F46D23-52E2-49A9-A8CC-7A9D40D35C70}" dt="2022-12-01T13:26:40.331" v="205" actId="166"/>
          <ac:spMkLst>
            <pc:docMk/>
            <pc:sldMk cId="0" sldId="272"/>
            <ac:spMk id="499" creationId="{00000000-0000-0000-0000-000000000000}"/>
          </ac:spMkLst>
        </pc:spChg>
        <pc:spChg chg="ord">
          <ac:chgData name="Emil Åhlberg - IFK Värnamo" userId="cc008cd5-3738-4fe9-aa20-b0925b615639" providerId="ADAL" clId="{D6F46D23-52E2-49A9-A8CC-7A9D40D35C70}" dt="2022-12-01T13:26:37.286" v="204" actId="166"/>
          <ac:spMkLst>
            <pc:docMk/>
            <pc:sldMk cId="0" sldId="272"/>
            <ac:spMk id="500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6:35.094" v="203" actId="166"/>
          <ac:spMkLst>
            <pc:docMk/>
            <pc:sldMk cId="0" sldId="272"/>
            <ac:spMk id="51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5:42.078" v="190" actId="1582"/>
          <ac:spMkLst>
            <pc:docMk/>
            <pc:sldMk cId="0" sldId="272"/>
            <ac:spMk id="511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5:46.899" v="193" actId="1582"/>
          <ac:spMkLst>
            <pc:docMk/>
            <pc:sldMk cId="0" sldId="272"/>
            <ac:spMk id="51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5:58.786" v="199" actId="1582"/>
          <ac:spMkLst>
            <pc:docMk/>
            <pc:sldMk cId="0" sldId="272"/>
            <ac:spMk id="513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5:19.117" v="178" actId="1582"/>
          <ac:spMkLst>
            <pc:docMk/>
            <pc:sldMk cId="0" sldId="272"/>
            <ac:spMk id="514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5:31.148" v="183" actId="1582"/>
          <ac:spMkLst>
            <pc:docMk/>
            <pc:sldMk cId="0" sldId="272"/>
            <ac:spMk id="515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9:02.058" v="243" actId="208"/>
          <ac:spMkLst>
            <pc:docMk/>
            <pc:sldMk cId="0" sldId="272"/>
            <ac:spMk id="516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9:04.706" v="245" actId="208"/>
          <ac:spMkLst>
            <pc:docMk/>
            <pc:sldMk cId="0" sldId="272"/>
            <ac:spMk id="517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5:08.337" v="173" actId="1582"/>
          <ac:spMkLst>
            <pc:docMk/>
            <pc:sldMk cId="0" sldId="272"/>
            <ac:spMk id="518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6:25.718" v="202" actId="166"/>
          <ac:spMkLst>
            <pc:docMk/>
            <pc:sldMk cId="0" sldId="272"/>
            <ac:spMk id="519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4:58.395" v="170" actId="166"/>
          <ac:spMkLst>
            <pc:docMk/>
            <pc:sldMk cId="0" sldId="272"/>
            <ac:spMk id="520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4:27.553" v="161" actId="166"/>
          <ac:spMkLst>
            <pc:docMk/>
            <pc:sldMk cId="0" sldId="272"/>
            <ac:spMk id="52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55.187" v="141" actId="208"/>
          <ac:spMkLst>
            <pc:docMk/>
            <pc:sldMk cId="0" sldId="272"/>
            <ac:spMk id="522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4:25.087" v="160" actId="166"/>
          <ac:spMkLst>
            <pc:docMk/>
            <pc:sldMk cId="0" sldId="272"/>
            <ac:spMk id="523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4:22.594" v="159" actId="166"/>
          <ac:spMkLst>
            <pc:docMk/>
            <pc:sldMk cId="0" sldId="272"/>
            <ac:spMk id="52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59.517" v="145" actId="208"/>
          <ac:spMkLst>
            <pc:docMk/>
            <pc:sldMk cId="0" sldId="272"/>
            <ac:spMk id="52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4:01.825" v="147" actId="208"/>
          <ac:spMkLst>
            <pc:docMk/>
            <pc:sldMk cId="0" sldId="272"/>
            <ac:spMk id="526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24:55.896" v="169" actId="166"/>
          <ac:spMkLst>
            <pc:docMk/>
            <pc:sldMk cId="0" sldId="272"/>
            <ac:spMk id="52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52.915" v="139" actId="208"/>
          <ac:spMkLst>
            <pc:docMk/>
            <pc:sldMk cId="0" sldId="272"/>
            <ac:spMk id="52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3:57.149" v="143" actId="208"/>
          <ac:spMkLst>
            <pc:docMk/>
            <pc:sldMk cId="0" sldId="272"/>
            <ac:spMk id="52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26:48.861" v="206" actId="1076"/>
          <ac:spMkLst>
            <pc:docMk/>
            <pc:sldMk cId="0" sldId="272"/>
            <ac:spMk id="531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42:33.720" v="612" actId="478"/>
          <ac:cxnSpMkLst>
            <pc:docMk/>
            <pc:sldMk cId="0" sldId="272"/>
            <ac:cxnSpMk id="42" creationId="{20762913-A4DD-48F4-BECF-5985CF52A982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31.005" v="611" actId="478"/>
        <pc:sldMkLst>
          <pc:docMk/>
          <pc:sldMk cId="0" sldId="277"/>
        </pc:sldMkLst>
        <pc:spChg chg="mod">
          <ac:chgData name="Emil Åhlberg - IFK Värnamo" userId="cc008cd5-3738-4fe9-aa20-b0925b615639" providerId="ADAL" clId="{D6F46D23-52E2-49A9-A8CC-7A9D40D35C70}" dt="2022-12-01T13:33:13.858" v="355" actId="1582"/>
          <ac:spMkLst>
            <pc:docMk/>
            <pc:sldMk cId="0" sldId="277"/>
            <ac:spMk id="56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42.856" v="399" actId="207"/>
          <ac:spMkLst>
            <pc:docMk/>
            <pc:sldMk cId="0" sldId="277"/>
            <ac:spMk id="56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10.093" v="384" actId="208"/>
          <ac:spMkLst>
            <pc:docMk/>
            <pc:sldMk cId="0" sldId="277"/>
            <ac:spMk id="57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19.510" v="392" actId="208"/>
          <ac:spMkLst>
            <pc:docMk/>
            <pc:sldMk cId="0" sldId="277"/>
            <ac:spMk id="57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16.967" v="390" actId="208"/>
          <ac:spMkLst>
            <pc:docMk/>
            <pc:sldMk cId="0" sldId="277"/>
            <ac:spMk id="57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50.990" v="402" actId="208"/>
          <ac:spMkLst>
            <pc:docMk/>
            <pc:sldMk cId="0" sldId="277"/>
            <ac:spMk id="57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14.502" v="388" actId="208"/>
          <ac:spMkLst>
            <pc:docMk/>
            <pc:sldMk cId="0" sldId="277"/>
            <ac:spMk id="57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12.084" v="386" actId="208"/>
          <ac:spMkLst>
            <pc:docMk/>
            <pc:sldMk cId="0" sldId="277"/>
            <ac:spMk id="57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24.188" v="396" actId="208"/>
          <ac:spMkLst>
            <pc:docMk/>
            <pc:sldMk cId="0" sldId="277"/>
            <ac:spMk id="57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2:26.942" v="348" actId="208"/>
          <ac:spMkLst>
            <pc:docMk/>
            <pc:sldMk cId="0" sldId="277"/>
            <ac:spMk id="57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21.787" v="394" actId="208"/>
          <ac:spMkLst>
            <pc:docMk/>
            <pc:sldMk cId="0" sldId="277"/>
            <ac:spMk id="57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26.575" v="398" actId="208"/>
          <ac:spMkLst>
            <pc:docMk/>
            <pc:sldMk cId="0" sldId="277"/>
            <ac:spMk id="58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26.241" v="361" actId="1582"/>
          <ac:spMkLst>
            <pc:docMk/>
            <pc:sldMk cId="0" sldId="277"/>
            <ac:spMk id="58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2:47.841" v="353" actId="1582"/>
          <ac:spMkLst>
            <pc:docMk/>
            <pc:sldMk cId="0" sldId="277"/>
            <ac:spMk id="58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21.220" v="358" actId="1582"/>
          <ac:spMkLst>
            <pc:docMk/>
            <pc:sldMk cId="0" sldId="277"/>
            <ac:spMk id="58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31.559" v="364" actId="1582"/>
          <ac:spMkLst>
            <pc:docMk/>
            <pc:sldMk cId="0" sldId="277"/>
            <ac:spMk id="58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41.758" v="370" actId="1582"/>
          <ac:spMkLst>
            <pc:docMk/>
            <pc:sldMk cId="0" sldId="277"/>
            <ac:spMk id="58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52.131" v="376" actId="1582"/>
          <ac:spMkLst>
            <pc:docMk/>
            <pc:sldMk cId="0" sldId="277"/>
            <ac:spMk id="58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46.525" v="373" actId="1582"/>
          <ac:spMkLst>
            <pc:docMk/>
            <pc:sldMk cId="0" sldId="277"/>
            <ac:spMk id="59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4:01.752" v="382" actId="1582"/>
          <ac:spMkLst>
            <pc:docMk/>
            <pc:sldMk cId="0" sldId="277"/>
            <ac:spMk id="59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57.069" v="379" actId="1582"/>
          <ac:spMkLst>
            <pc:docMk/>
            <pc:sldMk cId="0" sldId="277"/>
            <ac:spMk id="59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3:36.672" v="367" actId="1582"/>
          <ac:spMkLst>
            <pc:docMk/>
            <pc:sldMk cId="0" sldId="277"/>
            <ac:spMk id="593" creationId="{00000000-0000-0000-0000-000000000000}"/>
          </ac:spMkLst>
        </pc:spChg>
        <pc:picChg chg="mod">
          <ac:chgData name="Emil Åhlberg - IFK Värnamo" userId="cc008cd5-3738-4fe9-aa20-b0925b615639" providerId="ADAL" clId="{D6F46D23-52E2-49A9-A8CC-7A9D40D35C70}" dt="2022-12-01T13:32:51.675" v="354" actId="14100"/>
          <ac:picMkLst>
            <pc:docMk/>
            <pc:sldMk cId="0" sldId="277"/>
            <ac:picMk id="594" creationId="{00000000-0000-0000-0000-000000000000}"/>
          </ac:picMkLst>
        </pc:picChg>
        <pc:cxnChg chg="del">
          <ac:chgData name="Emil Åhlberg - IFK Värnamo" userId="cc008cd5-3738-4fe9-aa20-b0925b615639" providerId="ADAL" clId="{D6F46D23-52E2-49A9-A8CC-7A9D40D35C70}" dt="2022-12-01T13:42:31.005" v="611" actId="478"/>
          <ac:cxnSpMkLst>
            <pc:docMk/>
            <pc:sldMk cId="0" sldId="277"/>
            <ac:cxnSpMk id="37" creationId="{AECFBE96-11F7-4CD9-9AFC-2D39496FC036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28.900" v="610" actId="478"/>
        <pc:sldMkLst>
          <pc:docMk/>
          <pc:sldMk cId="0" sldId="281"/>
        </pc:sldMkLst>
        <pc:spChg chg="mod">
          <ac:chgData name="Emil Åhlberg - IFK Värnamo" userId="cc008cd5-3738-4fe9-aa20-b0925b615639" providerId="ADAL" clId="{D6F46D23-52E2-49A9-A8CC-7A9D40D35C70}" dt="2022-12-01T13:36:27.463" v="456" actId="208"/>
          <ac:spMkLst>
            <pc:docMk/>
            <pc:sldMk cId="0" sldId="281"/>
            <ac:spMk id="64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27.467" v="418" actId="1582"/>
          <ac:spMkLst>
            <pc:docMk/>
            <pc:sldMk cId="0" sldId="281"/>
            <ac:spMk id="64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24.375" v="454" actId="208"/>
          <ac:spMkLst>
            <pc:docMk/>
            <pc:sldMk cId="0" sldId="281"/>
            <ac:spMk id="64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21.394" v="452" actId="208"/>
          <ac:spMkLst>
            <pc:docMk/>
            <pc:sldMk cId="0" sldId="281"/>
            <ac:spMk id="64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18.979" v="450" actId="208"/>
          <ac:spMkLst>
            <pc:docMk/>
            <pc:sldMk cId="0" sldId="281"/>
            <ac:spMk id="64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15.759" v="448" actId="208"/>
          <ac:spMkLst>
            <pc:docMk/>
            <pc:sldMk cId="0" sldId="281"/>
            <ac:spMk id="64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11.568" v="444" actId="208"/>
          <ac:spMkLst>
            <pc:docMk/>
            <pc:sldMk cId="0" sldId="281"/>
            <ac:spMk id="64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03.129" v="438" actId="208"/>
          <ac:spMkLst>
            <pc:docMk/>
            <pc:sldMk cId="0" sldId="281"/>
            <ac:spMk id="65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07.899" v="440" actId="208"/>
          <ac:spMkLst>
            <pc:docMk/>
            <pc:sldMk cId="0" sldId="281"/>
            <ac:spMk id="65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13.640" v="446" actId="208"/>
          <ac:spMkLst>
            <pc:docMk/>
            <pc:sldMk cId="0" sldId="281"/>
            <ac:spMk id="65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09.690" v="442" actId="208"/>
          <ac:spMkLst>
            <pc:docMk/>
            <pc:sldMk cId="0" sldId="281"/>
            <ac:spMk id="65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18.203" v="412" actId="1582"/>
          <ac:spMkLst>
            <pc:docMk/>
            <pc:sldMk cId="0" sldId="281"/>
            <ac:spMk id="65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13.955" v="409" actId="1582"/>
          <ac:spMkLst>
            <pc:docMk/>
            <pc:sldMk cId="0" sldId="281"/>
            <ac:spMk id="65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43.561" v="427" actId="1582"/>
          <ac:spMkLst>
            <pc:docMk/>
            <pc:sldMk cId="0" sldId="281"/>
            <ac:spMk id="65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53.236" v="433" actId="1582"/>
          <ac:spMkLst>
            <pc:docMk/>
            <pc:sldMk cId="0" sldId="281"/>
            <ac:spMk id="65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22.694" v="415" actId="1582"/>
          <ac:spMkLst>
            <pc:docMk/>
            <pc:sldMk cId="0" sldId="281"/>
            <ac:spMk id="65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32.657" v="421" actId="1582"/>
          <ac:spMkLst>
            <pc:docMk/>
            <pc:sldMk cId="0" sldId="281"/>
            <ac:spMk id="65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37.596" v="424" actId="1582"/>
          <ac:spMkLst>
            <pc:docMk/>
            <pc:sldMk cId="0" sldId="281"/>
            <ac:spMk id="66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58.003" v="436" actId="1582"/>
          <ac:spMkLst>
            <pc:docMk/>
            <pc:sldMk cId="0" sldId="281"/>
            <ac:spMk id="66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5:48.499" v="430" actId="1582"/>
          <ac:spMkLst>
            <pc:docMk/>
            <pc:sldMk cId="0" sldId="281"/>
            <ac:spMk id="662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42:28.900" v="610" actId="478"/>
          <ac:cxnSpMkLst>
            <pc:docMk/>
            <pc:sldMk cId="0" sldId="281"/>
            <ac:cxnSpMk id="37" creationId="{48A7563F-78ED-4286-BC15-83B4C405798A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25.229" v="609" actId="478"/>
        <pc:sldMkLst>
          <pc:docMk/>
          <pc:sldMk cId="0" sldId="304"/>
        </pc:sldMkLst>
        <pc:spChg chg="mod">
          <ac:chgData name="Emil Åhlberg - IFK Värnamo" userId="cc008cd5-3738-4fe9-aa20-b0925b615639" providerId="ADAL" clId="{D6F46D23-52E2-49A9-A8CC-7A9D40D35C70}" dt="2022-12-01T13:37:55.752" v="487" actId="1582"/>
          <ac:spMkLst>
            <pc:docMk/>
            <pc:sldMk cId="0" sldId="304"/>
            <ac:spMk id="70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57.193" v="519" actId="1582"/>
          <ac:spMkLst>
            <pc:docMk/>
            <pc:sldMk cId="0" sldId="304"/>
            <ac:spMk id="70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9:02.263" v="522" actId="1582"/>
          <ac:spMkLst>
            <pc:docMk/>
            <pc:sldMk cId="0" sldId="304"/>
            <ac:spMk id="70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30.413" v="504" actId="1582"/>
          <ac:spMkLst>
            <pc:docMk/>
            <pc:sldMk cId="0" sldId="304"/>
            <ac:spMk id="70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16.332" v="497" actId="1582"/>
          <ac:spMkLst>
            <pc:docMk/>
            <pc:sldMk cId="0" sldId="304"/>
            <ac:spMk id="70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40.021" v="510" actId="1582"/>
          <ac:spMkLst>
            <pc:docMk/>
            <pc:sldMk cId="0" sldId="304"/>
            <ac:spMk id="709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7:46.134" v="481" actId="1582"/>
          <ac:spMkLst>
            <pc:docMk/>
            <pc:sldMk cId="0" sldId="304"/>
            <ac:spMk id="71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53.497" v="462" actId="1582"/>
          <ac:spMkLst>
            <pc:docMk/>
            <pc:sldMk cId="0" sldId="304"/>
            <ac:spMk id="71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7:27.301" v="476" actId="1582"/>
          <ac:spMkLst>
            <pc:docMk/>
            <pc:sldMk cId="0" sldId="304"/>
            <ac:spMk id="71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20.422" v="498" actId="1582"/>
          <ac:spMkLst>
            <pc:docMk/>
            <pc:sldMk cId="0" sldId="304"/>
            <ac:spMk id="71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52.104" v="516" actId="1582"/>
          <ac:spMkLst>
            <pc:docMk/>
            <pc:sldMk cId="0" sldId="304"/>
            <ac:spMk id="714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35.218" v="507" actId="1582"/>
          <ac:spMkLst>
            <pc:docMk/>
            <pc:sldMk cId="0" sldId="304"/>
            <ac:spMk id="715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25.232" v="499" actId="1582"/>
          <ac:spMkLst>
            <pc:docMk/>
            <pc:sldMk cId="0" sldId="304"/>
            <ac:spMk id="716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7:50.798" v="484" actId="1582"/>
          <ac:spMkLst>
            <pc:docMk/>
            <pc:sldMk cId="0" sldId="304"/>
            <ac:spMk id="717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7:39.582" v="480" actId="1582"/>
          <ac:spMkLst>
            <pc:docMk/>
            <pc:sldMk cId="0" sldId="304"/>
            <ac:spMk id="718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00.675" v="490" actId="1582"/>
          <ac:spMkLst>
            <pc:docMk/>
            <pc:sldMk cId="0" sldId="304"/>
            <ac:spMk id="719" creationId="{00000000-0000-0000-0000-000000000000}"/>
          </ac:spMkLst>
        </pc:spChg>
        <pc:spChg chg="mod ord">
          <ac:chgData name="Emil Åhlberg - IFK Värnamo" userId="cc008cd5-3738-4fe9-aa20-b0925b615639" providerId="ADAL" clId="{D6F46D23-52E2-49A9-A8CC-7A9D40D35C70}" dt="2022-12-01T13:37:31.140" v="477" actId="1582"/>
          <ac:spMkLst>
            <pc:docMk/>
            <pc:sldMk cId="0" sldId="304"/>
            <ac:spMk id="720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6:48.500" v="459" actId="1582"/>
          <ac:spMkLst>
            <pc:docMk/>
            <pc:sldMk cId="0" sldId="304"/>
            <ac:spMk id="721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7:35.223" v="479" actId="1582"/>
          <ac:spMkLst>
            <pc:docMk/>
            <pc:sldMk cId="0" sldId="304"/>
            <ac:spMk id="722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7:06.845" v="466" actId="1076"/>
          <ac:spMkLst>
            <pc:docMk/>
            <pc:sldMk cId="0" sldId="304"/>
            <ac:spMk id="723" creationId="{00000000-0000-0000-0000-000000000000}"/>
          </ac:spMkLst>
        </pc:spChg>
        <pc:spChg chg="mod">
          <ac:chgData name="Emil Åhlberg - IFK Värnamo" userId="cc008cd5-3738-4fe9-aa20-b0925b615639" providerId="ADAL" clId="{D6F46D23-52E2-49A9-A8CC-7A9D40D35C70}" dt="2022-12-01T13:38:45.689" v="513" actId="1582"/>
          <ac:spMkLst>
            <pc:docMk/>
            <pc:sldMk cId="0" sldId="304"/>
            <ac:spMk id="724" creationId="{00000000-0000-0000-0000-000000000000}"/>
          </ac:spMkLst>
        </pc:spChg>
        <pc:cxnChg chg="del">
          <ac:chgData name="Emil Åhlberg - IFK Värnamo" userId="cc008cd5-3738-4fe9-aa20-b0925b615639" providerId="ADAL" clId="{D6F46D23-52E2-49A9-A8CC-7A9D40D35C70}" dt="2022-12-01T13:42:25.229" v="609" actId="478"/>
          <ac:cxnSpMkLst>
            <pc:docMk/>
            <pc:sldMk cId="0" sldId="304"/>
            <ac:cxnSpMk id="42" creationId="{3A4ADB0E-0D19-4B2E-9C12-FBD53A4EE1BE}"/>
          </ac:cxnSpMkLst>
        </pc:cxnChg>
      </pc:sldChg>
      <pc:sldChg chg="modSp mod">
        <pc:chgData name="Emil Åhlberg - IFK Värnamo" userId="cc008cd5-3738-4fe9-aa20-b0925b615639" providerId="ADAL" clId="{D6F46D23-52E2-49A9-A8CC-7A9D40D35C70}" dt="2022-12-01T13:44:06.088" v="663" actId="208"/>
        <pc:sldMkLst>
          <pc:docMk/>
          <pc:sldMk cId="2917644598" sldId="403"/>
        </pc:sldMkLst>
        <pc:spChg chg="mod">
          <ac:chgData name="Emil Åhlberg - IFK Värnamo" userId="cc008cd5-3738-4fe9-aa20-b0925b615639" providerId="ADAL" clId="{D6F46D23-52E2-49A9-A8CC-7A9D40D35C70}" dt="2022-12-01T13:43:37.269" v="641" actId="208"/>
          <ac:spMkLst>
            <pc:docMk/>
            <pc:sldMk cId="2917644598" sldId="403"/>
            <ac:spMk id="2" creationId="{85A936B0-B8A5-4396-8A89-087F6B0538C6}"/>
          </ac:spMkLst>
        </pc:spChg>
        <pc:spChg chg="mod">
          <ac:chgData name="Emil Åhlberg - IFK Värnamo" userId="cc008cd5-3738-4fe9-aa20-b0925b615639" providerId="ADAL" clId="{D6F46D23-52E2-49A9-A8CC-7A9D40D35C70}" dt="2022-12-01T13:43:42.576" v="647" actId="208"/>
          <ac:spMkLst>
            <pc:docMk/>
            <pc:sldMk cId="2917644598" sldId="403"/>
            <ac:spMk id="3" creationId="{99076A36-3450-4DC7-A6EC-D62EB9544E7B}"/>
          </ac:spMkLst>
        </pc:spChg>
        <pc:spChg chg="mod">
          <ac:chgData name="Emil Åhlberg - IFK Värnamo" userId="cc008cd5-3738-4fe9-aa20-b0925b615639" providerId="ADAL" clId="{D6F46D23-52E2-49A9-A8CC-7A9D40D35C70}" dt="2022-12-01T13:43:40.996" v="645" actId="208"/>
          <ac:spMkLst>
            <pc:docMk/>
            <pc:sldMk cId="2917644598" sldId="403"/>
            <ac:spMk id="4" creationId="{C87F154A-4887-4787-B5DE-AB7C6F432286}"/>
          </ac:spMkLst>
        </pc:spChg>
        <pc:spChg chg="mod">
          <ac:chgData name="Emil Åhlberg - IFK Värnamo" userId="cc008cd5-3738-4fe9-aa20-b0925b615639" providerId="ADAL" clId="{D6F46D23-52E2-49A9-A8CC-7A9D40D35C70}" dt="2022-12-01T13:43:35.467" v="639" actId="208"/>
          <ac:spMkLst>
            <pc:docMk/>
            <pc:sldMk cId="2917644598" sldId="403"/>
            <ac:spMk id="5" creationId="{9D98FF6F-EE39-4ACE-84A0-751FE3D09F0F}"/>
          </ac:spMkLst>
        </pc:spChg>
        <pc:spChg chg="mod">
          <ac:chgData name="Emil Åhlberg - IFK Värnamo" userId="cc008cd5-3738-4fe9-aa20-b0925b615639" providerId="ADAL" clId="{D6F46D23-52E2-49A9-A8CC-7A9D40D35C70}" dt="2022-12-01T13:43:39.274" v="643" actId="208"/>
          <ac:spMkLst>
            <pc:docMk/>
            <pc:sldMk cId="2917644598" sldId="403"/>
            <ac:spMk id="6" creationId="{C0B5C382-9CAF-464D-B266-B44DB803B1AD}"/>
          </ac:spMkLst>
        </pc:spChg>
        <pc:spChg chg="mod">
          <ac:chgData name="Emil Åhlberg - IFK Värnamo" userId="cc008cd5-3738-4fe9-aa20-b0925b615639" providerId="ADAL" clId="{D6F46D23-52E2-49A9-A8CC-7A9D40D35C70}" dt="2022-12-01T13:44:03.969" v="661" actId="208"/>
          <ac:spMkLst>
            <pc:docMk/>
            <pc:sldMk cId="2917644598" sldId="403"/>
            <ac:spMk id="7" creationId="{C600F12A-E8AE-458D-A266-15F0433A6CA6}"/>
          </ac:spMkLst>
        </pc:spChg>
        <pc:spChg chg="mod">
          <ac:chgData name="Emil Åhlberg - IFK Värnamo" userId="cc008cd5-3738-4fe9-aa20-b0925b615639" providerId="ADAL" clId="{D6F46D23-52E2-49A9-A8CC-7A9D40D35C70}" dt="2022-12-01T13:44:06.088" v="663" actId="208"/>
          <ac:spMkLst>
            <pc:docMk/>
            <pc:sldMk cId="2917644598" sldId="403"/>
            <ac:spMk id="8" creationId="{F95CB467-F6E9-4A7A-8080-285BE83F0E34}"/>
          </ac:spMkLst>
        </pc:spChg>
        <pc:spChg chg="mod">
          <ac:chgData name="Emil Åhlberg - IFK Värnamo" userId="cc008cd5-3738-4fe9-aa20-b0925b615639" providerId="ADAL" clId="{D6F46D23-52E2-49A9-A8CC-7A9D40D35C70}" dt="2022-12-01T13:44:01.563" v="659" actId="208"/>
          <ac:spMkLst>
            <pc:docMk/>
            <pc:sldMk cId="2917644598" sldId="403"/>
            <ac:spMk id="9" creationId="{53BE939D-6248-4852-8748-0339B55D1AC8}"/>
          </ac:spMkLst>
        </pc:spChg>
        <pc:spChg chg="mod">
          <ac:chgData name="Emil Åhlberg - IFK Värnamo" userId="cc008cd5-3738-4fe9-aa20-b0925b615639" providerId="ADAL" clId="{D6F46D23-52E2-49A9-A8CC-7A9D40D35C70}" dt="2022-12-01T13:43:46.341" v="651" actId="208"/>
          <ac:spMkLst>
            <pc:docMk/>
            <pc:sldMk cId="2917644598" sldId="403"/>
            <ac:spMk id="10" creationId="{FB115C4C-3C60-42EB-9336-6729B514FAFF}"/>
          </ac:spMkLst>
        </pc:spChg>
        <pc:spChg chg="mod">
          <ac:chgData name="Emil Åhlberg - IFK Värnamo" userId="cc008cd5-3738-4fe9-aa20-b0925b615639" providerId="ADAL" clId="{D6F46D23-52E2-49A9-A8CC-7A9D40D35C70}" dt="2022-12-01T13:43:44.430" v="649" actId="208"/>
          <ac:spMkLst>
            <pc:docMk/>
            <pc:sldMk cId="2917644598" sldId="403"/>
            <ac:spMk id="15" creationId="{ADA58E2D-32A7-4B35-A0EC-E41D2F0722AF}"/>
          </ac:spMkLst>
        </pc:spChg>
        <pc:spChg chg="mod">
          <ac:chgData name="Emil Åhlberg - IFK Värnamo" userId="cc008cd5-3738-4fe9-aa20-b0925b615639" providerId="ADAL" clId="{D6F46D23-52E2-49A9-A8CC-7A9D40D35C70}" dt="2022-12-01T13:43:59.212" v="657" actId="14100"/>
          <ac:spMkLst>
            <pc:docMk/>
            <pc:sldMk cId="2917644598" sldId="403"/>
            <ac:spMk id="23" creationId="{7B4B5310-4974-4E48-9B79-5278ED2A0D6C}"/>
          </ac:spMkLst>
        </pc:spChg>
      </pc:sldChg>
      <pc:sldChg chg="delSp modSp mod">
        <pc:chgData name="Emil Åhlberg - IFK Värnamo" userId="cc008cd5-3738-4fe9-aa20-b0925b615639" providerId="ADAL" clId="{D6F46D23-52E2-49A9-A8CC-7A9D40D35C70}" dt="2022-12-01T13:43:29.138" v="637" actId="208"/>
        <pc:sldMkLst>
          <pc:docMk/>
          <pc:sldMk cId="851813077" sldId="404"/>
        </pc:sldMkLst>
        <pc:spChg chg="mod">
          <ac:chgData name="Emil Åhlberg - IFK Värnamo" userId="cc008cd5-3738-4fe9-aa20-b0925b615639" providerId="ADAL" clId="{D6F46D23-52E2-49A9-A8CC-7A9D40D35C70}" dt="2022-12-01T13:43:13.198" v="625" actId="208"/>
          <ac:spMkLst>
            <pc:docMk/>
            <pc:sldMk cId="851813077" sldId="404"/>
            <ac:spMk id="2" creationId="{85A936B0-B8A5-4396-8A89-087F6B0538C6}"/>
          </ac:spMkLst>
        </pc:spChg>
        <pc:spChg chg="mod">
          <ac:chgData name="Emil Åhlberg - IFK Värnamo" userId="cc008cd5-3738-4fe9-aa20-b0925b615639" providerId="ADAL" clId="{D6F46D23-52E2-49A9-A8CC-7A9D40D35C70}" dt="2022-12-01T13:43:08.570" v="621" actId="208"/>
          <ac:spMkLst>
            <pc:docMk/>
            <pc:sldMk cId="851813077" sldId="404"/>
            <ac:spMk id="3" creationId="{99076A36-3450-4DC7-A6EC-D62EB9544E7B}"/>
          </ac:spMkLst>
        </pc:spChg>
        <pc:spChg chg="mod">
          <ac:chgData name="Emil Åhlberg - IFK Värnamo" userId="cc008cd5-3738-4fe9-aa20-b0925b615639" providerId="ADAL" clId="{D6F46D23-52E2-49A9-A8CC-7A9D40D35C70}" dt="2022-12-01T13:43:15.378" v="627" actId="208"/>
          <ac:spMkLst>
            <pc:docMk/>
            <pc:sldMk cId="851813077" sldId="404"/>
            <ac:spMk id="4" creationId="{C87F154A-4887-4787-B5DE-AB7C6F432286}"/>
          </ac:spMkLst>
        </pc:spChg>
        <pc:spChg chg="mod">
          <ac:chgData name="Emil Åhlberg - IFK Värnamo" userId="cc008cd5-3738-4fe9-aa20-b0925b615639" providerId="ADAL" clId="{D6F46D23-52E2-49A9-A8CC-7A9D40D35C70}" dt="2022-12-01T13:43:17.829" v="629" actId="208"/>
          <ac:spMkLst>
            <pc:docMk/>
            <pc:sldMk cId="851813077" sldId="404"/>
            <ac:spMk id="5" creationId="{9D98FF6F-EE39-4ACE-84A0-751FE3D09F0F}"/>
          </ac:spMkLst>
        </pc:spChg>
        <pc:spChg chg="mod">
          <ac:chgData name="Emil Åhlberg - IFK Värnamo" userId="cc008cd5-3738-4fe9-aa20-b0925b615639" providerId="ADAL" clId="{D6F46D23-52E2-49A9-A8CC-7A9D40D35C70}" dt="2022-12-01T13:43:10.906" v="623" actId="208"/>
          <ac:spMkLst>
            <pc:docMk/>
            <pc:sldMk cId="851813077" sldId="404"/>
            <ac:spMk id="6" creationId="{C0B5C382-9CAF-464D-B266-B44DB803B1AD}"/>
          </ac:spMkLst>
        </pc:spChg>
        <pc:spChg chg="mod">
          <ac:chgData name="Emil Åhlberg - IFK Värnamo" userId="cc008cd5-3738-4fe9-aa20-b0925b615639" providerId="ADAL" clId="{D6F46D23-52E2-49A9-A8CC-7A9D40D35C70}" dt="2022-12-01T13:43:29.138" v="637" actId="208"/>
          <ac:spMkLst>
            <pc:docMk/>
            <pc:sldMk cId="851813077" sldId="404"/>
            <ac:spMk id="7" creationId="{C600F12A-E8AE-458D-A266-15F0433A6CA6}"/>
          </ac:spMkLst>
        </pc:spChg>
        <pc:spChg chg="mod">
          <ac:chgData name="Emil Åhlberg - IFK Värnamo" userId="cc008cd5-3738-4fe9-aa20-b0925b615639" providerId="ADAL" clId="{D6F46D23-52E2-49A9-A8CC-7A9D40D35C70}" dt="2022-12-01T13:43:26.639" v="635" actId="208"/>
          <ac:spMkLst>
            <pc:docMk/>
            <pc:sldMk cId="851813077" sldId="404"/>
            <ac:spMk id="8" creationId="{F95CB467-F6E9-4A7A-8080-285BE83F0E34}"/>
          </ac:spMkLst>
        </pc:spChg>
        <pc:spChg chg="mod">
          <ac:chgData name="Emil Åhlberg - IFK Värnamo" userId="cc008cd5-3738-4fe9-aa20-b0925b615639" providerId="ADAL" clId="{D6F46D23-52E2-49A9-A8CC-7A9D40D35C70}" dt="2022-12-01T13:43:24.382" v="633" actId="208"/>
          <ac:spMkLst>
            <pc:docMk/>
            <pc:sldMk cId="851813077" sldId="404"/>
            <ac:spMk id="9" creationId="{53BE939D-6248-4852-8748-0339B55D1AC8}"/>
          </ac:spMkLst>
        </pc:spChg>
        <pc:spChg chg="mod">
          <ac:chgData name="Emil Åhlberg - IFK Värnamo" userId="cc008cd5-3738-4fe9-aa20-b0925b615639" providerId="ADAL" clId="{D6F46D23-52E2-49A9-A8CC-7A9D40D35C70}" dt="2022-12-01T13:43:06.198" v="619" actId="208"/>
          <ac:spMkLst>
            <pc:docMk/>
            <pc:sldMk cId="851813077" sldId="404"/>
            <ac:spMk id="10" creationId="{FB115C4C-3C60-42EB-9336-6729B514FAFF}"/>
          </ac:spMkLst>
        </pc:spChg>
        <pc:spChg chg="mod">
          <ac:chgData name="Emil Åhlberg - IFK Värnamo" userId="cc008cd5-3738-4fe9-aa20-b0925b615639" providerId="ADAL" clId="{D6F46D23-52E2-49A9-A8CC-7A9D40D35C70}" dt="2022-12-01T13:43:21.808" v="631" actId="208"/>
          <ac:spMkLst>
            <pc:docMk/>
            <pc:sldMk cId="851813077" sldId="404"/>
            <ac:spMk id="15" creationId="{ADA58E2D-32A7-4B35-A0EC-E41D2F0722AF}"/>
          </ac:spMkLst>
        </pc:spChg>
        <pc:cxnChg chg="del">
          <ac:chgData name="Emil Åhlberg - IFK Värnamo" userId="cc008cd5-3738-4fe9-aa20-b0925b615639" providerId="ADAL" clId="{D6F46D23-52E2-49A9-A8CC-7A9D40D35C70}" dt="2022-12-01T13:43:01.374" v="617" actId="478"/>
          <ac:cxnSpMkLst>
            <pc:docMk/>
            <pc:sldMk cId="851813077" sldId="404"/>
            <ac:cxnSpMk id="19" creationId="{90ED08F0-51D9-493D-9E58-D9E22A8421CA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7:47.853" v="773" actId="478"/>
        <pc:sldMkLst>
          <pc:docMk/>
          <pc:sldMk cId="3465189196" sldId="405"/>
        </pc:sldMkLst>
        <pc:spChg chg="mod">
          <ac:chgData name="Emil Åhlberg - IFK Värnamo" userId="cc008cd5-3738-4fe9-aa20-b0925b615639" providerId="ADAL" clId="{D6F46D23-52E2-49A9-A8CC-7A9D40D35C70}" dt="2022-12-01T13:46:13.531" v="721" actId="1582"/>
          <ac:spMkLst>
            <pc:docMk/>
            <pc:sldMk cId="3465189196" sldId="405"/>
            <ac:spMk id="2" creationId="{7B47EA2D-3635-4017-A342-98BF3AC015B4}"/>
          </ac:spMkLst>
        </pc:spChg>
        <pc:spChg chg="mod">
          <ac:chgData name="Emil Åhlberg - IFK Värnamo" userId="cc008cd5-3738-4fe9-aa20-b0925b615639" providerId="ADAL" clId="{D6F46D23-52E2-49A9-A8CC-7A9D40D35C70}" dt="2022-12-01T13:46:19.546" v="724" actId="1582"/>
          <ac:spMkLst>
            <pc:docMk/>
            <pc:sldMk cId="3465189196" sldId="405"/>
            <ac:spMk id="6" creationId="{F56E1B64-6490-43AE-A7ED-024A46E456CC}"/>
          </ac:spMkLst>
        </pc:spChg>
        <pc:spChg chg="mod">
          <ac:chgData name="Emil Åhlberg - IFK Värnamo" userId="cc008cd5-3738-4fe9-aa20-b0925b615639" providerId="ADAL" clId="{D6F46D23-52E2-49A9-A8CC-7A9D40D35C70}" dt="2022-12-01T13:46:52.535" v="746" actId="1582"/>
          <ac:spMkLst>
            <pc:docMk/>
            <pc:sldMk cId="3465189196" sldId="405"/>
            <ac:spMk id="17" creationId="{64FC994A-CF7A-4C18-AEC4-E174010D7BB6}"/>
          </ac:spMkLst>
        </pc:spChg>
        <pc:spChg chg="mod">
          <ac:chgData name="Emil Åhlberg - IFK Värnamo" userId="cc008cd5-3738-4fe9-aa20-b0925b615639" providerId="ADAL" clId="{D6F46D23-52E2-49A9-A8CC-7A9D40D35C70}" dt="2022-12-01T13:46:28.457" v="730" actId="1582"/>
          <ac:spMkLst>
            <pc:docMk/>
            <pc:sldMk cId="3465189196" sldId="405"/>
            <ac:spMk id="18" creationId="{6298217B-9EAA-4994-9117-0CE345ADF445}"/>
          </ac:spMkLst>
        </pc:spChg>
        <pc:spChg chg="mod">
          <ac:chgData name="Emil Åhlberg - IFK Värnamo" userId="cc008cd5-3738-4fe9-aa20-b0925b615639" providerId="ADAL" clId="{D6F46D23-52E2-49A9-A8CC-7A9D40D35C70}" dt="2022-12-01T13:46:58.142" v="749" actId="1582"/>
          <ac:spMkLst>
            <pc:docMk/>
            <pc:sldMk cId="3465189196" sldId="405"/>
            <ac:spMk id="19" creationId="{438EC3DC-2DF3-4182-8D9B-1DEF6472C1D5}"/>
          </ac:spMkLst>
        </pc:spChg>
        <pc:spChg chg="mod">
          <ac:chgData name="Emil Åhlberg - IFK Värnamo" userId="cc008cd5-3738-4fe9-aa20-b0925b615639" providerId="ADAL" clId="{D6F46D23-52E2-49A9-A8CC-7A9D40D35C70}" dt="2022-12-01T13:46:42.976" v="740" actId="1582"/>
          <ac:spMkLst>
            <pc:docMk/>
            <pc:sldMk cId="3465189196" sldId="405"/>
            <ac:spMk id="20" creationId="{05DB2C7F-C47C-49F6-B5B3-AF35C430962D}"/>
          </ac:spMkLst>
        </pc:spChg>
        <pc:spChg chg="mod">
          <ac:chgData name="Emil Åhlberg - IFK Värnamo" userId="cc008cd5-3738-4fe9-aa20-b0925b615639" providerId="ADAL" clId="{D6F46D23-52E2-49A9-A8CC-7A9D40D35C70}" dt="2022-12-01T13:46:47.914" v="743" actId="1582"/>
          <ac:spMkLst>
            <pc:docMk/>
            <pc:sldMk cId="3465189196" sldId="405"/>
            <ac:spMk id="21" creationId="{0E149604-62B8-4E95-8EAC-375576C3C9A4}"/>
          </ac:spMkLst>
        </pc:spChg>
        <pc:spChg chg="mod">
          <ac:chgData name="Emil Åhlberg - IFK Värnamo" userId="cc008cd5-3738-4fe9-aa20-b0925b615639" providerId="ADAL" clId="{D6F46D23-52E2-49A9-A8CC-7A9D40D35C70}" dt="2022-12-01T13:46:32.394" v="733" actId="1582"/>
          <ac:spMkLst>
            <pc:docMk/>
            <pc:sldMk cId="3465189196" sldId="405"/>
            <ac:spMk id="22" creationId="{40FDD43A-ABEB-4AC3-9AA9-6E7C45952372}"/>
          </ac:spMkLst>
        </pc:spChg>
        <pc:spChg chg="mod">
          <ac:chgData name="Emil Åhlberg - IFK Värnamo" userId="cc008cd5-3738-4fe9-aa20-b0925b615639" providerId="ADAL" clId="{D6F46D23-52E2-49A9-A8CC-7A9D40D35C70}" dt="2022-12-01T13:46:24.131" v="727" actId="1582"/>
          <ac:spMkLst>
            <pc:docMk/>
            <pc:sldMk cId="3465189196" sldId="405"/>
            <ac:spMk id="23" creationId="{78B36322-7D15-4044-9AF3-C3B588E49E90}"/>
          </ac:spMkLst>
        </pc:spChg>
        <pc:spChg chg="mod">
          <ac:chgData name="Emil Åhlberg - IFK Värnamo" userId="cc008cd5-3738-4fe9-aa20-b0925b615639" providerId="ADAL" clId="{D6F46D23-52E2-49A9-A8CC-7A9D40D35C70}" dt="2022-12-01T13:46:37.919" v="737" actId="1582"/>
          <ac:spMkLst>
            <pc:docMk/>
            <pc:sldMk cId="3465189196" sldId="405"/>
            <ac:spMk id="24" creationId="{899F56D8-9CB8-4852-9FBD-2CCF026B69C7}"/>
          </ac:spMkLst>
        </pc:spChg>
        <pc:spChg chg="mod">
          <ac:chgData name="Emil Åhlberg - IFK Värnamo" userId="cc008cd5-3738-4fe9-aa20-b0925b615639" providerId="ADAL" clId="{D6F46D23-52E2-49A9-A8CC-7A9D40D35C70}" dt="2022-12-01T13:47:46.751" v="772" actId="1076"/>
          <ac:spMkLst>
            <pc:docMk/>
            <pc:sldMk cId="3465189196" sldId="405"/>
            <ac:spMk id="45" creationId="{A14688B3-BA4B-41A4-883D-A12F0E389DB8}"/>
          </ac:spMkLst>
        </pc:spChg>
        <pc:cxnChg chg="del">
          <ac:chgData name="Emil Åhlberg - IFK Värnamo" userId="cc008cd5-3738-4fe9-aa20-b0925b615639" providerId="ADAL" clId="{D6F46D23-52E2-49A9-A8CC-7A9D40D35C70}" dt="2022-12-01T13:47:47.853" v="773" actId="478"/>
          <ac:cxnSpMkLst>
            <pc:docMk/>
            <pc:sldMk cId="3465189196" sldId="405"/>
            <ac:cxnSpMk id="43" creationId="{9E31E574-B68B-46AE-A59B-7E2050C5B2DF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4:47.114" v="686" actId="478"/>
        <pc:sldMkLst>
          <pc:docMk/>
          <pc:sldMk cId="2317444472" sldId="406"/>
        </pc:sldMkLst>
        <pc:spChg chg="mod">
          <ac:chgData name="Emil Åhlberg - IFK Värnamo" userId="cc008cd5-3738-4fe9-aa20-b0925b615639" providerId="ADAL" clId="{D6F46D23-52E2-49A9-A8CC-7A9D40D35C70}" dt="2022-12-01T13:44:19.008" v="671" actId="208"/>
          <ac:spMkLst>
            <pc:docMk/>
            <pc:sldMk cId="2317444472" sldId="406"/>
            <ac:spMk id="2" creationId="{85A936B0-B8A5-4396-8A89-087F6B0538C6}"/>
          </ac:spMkLst>
        </pc:spChg>
        <pc:spChg chg="mod">
          <ac:chgData name="Emil Åhlberg - IFK Värnamo" userId="cc008cd5-3738-4fe9-aa20-b0925b615639" providerId="ADAL" clId="{D6F46D23-52E2-49A9-A8CC-7A9D40D35C70}" dt="2022-12-01T13:44:14.326" v="667" actId="208"/>
          <ac:spMkLst>
            <pc:docMk/>
            <pc:sldMk cId="2317444472" sldId="406"/>
            <ac:spMk id="3" creationId="{99076A36-3450-4DC7-A6EC-D62EB9544E7B}"/>
          </ac:spMkLst>
        </pc:spChg>
        <pc:spChg chg="mod">
          <ac:chgData name="Emil Åhlberg - IFK Värnamo" userId="cc008cd5-3738-4fe9-aa20-b0925b615639" providerId="ADAL" clId="{D6F46D23-52E2-49A9-A8CC-7A9D40D35C70}" dt="2022-12-01T13:44:21.756" v="673" actId="208"/>
          <ac:spMkLst>
            <pc:docMk/>
            <pc:sldMk cId="2317444472" sldId="406"/>
            <ac:spMk id="4" creationId="{C87F154A-4887-4787-B5DE-AB7C6F432286}"/>
          </ac:spMkLst>
        </pc:spChg>
        <pc:spChg chg="mod">
          <ac:chgData name="Emil Åhlberg - IFK Värnamo" userId="cc008cd5-3738-4fe9-aa20-b0925b615639" providerId="ADAL" clId="{D6F46D23-52E2-49A9-A8CC-7A9D40D35C70}" dt="2022-12-01T13:44:30.092" v="677" actId="208"/>
          <ac:spMkLst>
            <pc:docMk/>
            <pc:sldMk cId="2317444472" sldId="406"/>
            <ac:spMk id="5" creationId="{9D98FF6F-EE39-4ACE-84A0-751FE3D09F0F}"/>
          </ac:spMkLst>
        </pc:spChg>
        <pc:spChg chg="mod">
          <ac:chgData name="Emil Åhlberg - IFK Värnamo" userId="cc008cd5-3738-4fe9-aa20-b0925b615639" providerId="ADAL" clId="{D6F46D23-52E2-49A9-A8CC-7A9D40D35C70}" dt="2022-12-01T13:44:16.745" v="669" actId="208"/>
          <ac:spMkLst>
            <pc:docMk/>
            <pc:sldMk cId="2317444472" sldId="406"/>
            <ac:spMk id="6" creationId="{C0B5C382-9CAF-464D-B266-B44DB803B1AD}"/>
          </ac:spMkLst>
        </pc:spChg>
        <pc:spChg chg="mod">
          <ac:chgData name="Emil Åhlberg - IFK Värnamo" userId="cc008cd5-3738-4fe9-aa20-b0925b615639" providerId="ADAL" clId="{D6F46D23-52E2-49A9-A8CC-7A9D40D35C70}" dt="2022-12-01T13:44:40.248" v="685" actId="208"/>
          <ac:spMkLst>
            <pc:docMk/>
            <pc:sldMk cId="2317444472" sldId="406"/>
            <ac:spMk id="7" creationId="{C600F12A-E8AE-458D-A266-15F0433A6CA6}"/>
          </ac:spMkLst>
        </pc:spChg>
        <pc:spChg chg="mod">
          <ac:chgData name="Emil Åhlberg - IFK Värnamo" userId="cc008cd5-3738-4fe9-aa20-b0925b615639" providerId="ADAL" clId="{D6F46D23-52E2-49A9-A8CC-7A9D40D35C70}" dt="2022-12-01T13:44:37.527" v="683" actId="208"/>
          <ac:spMkLst>
            <pc:docMk/>
            <pc:sldMk cId="2317444472" sldId="406"/>
            <ac:spMk id="8" creationId="{F95CB467-F6E9-4A7A-8080-285BE83F0E34}"/>
          </ac:spMkLst>
        </pc:spChg>
        <pc:spChg chg="mod">
          <ac:chgData name="Emil Åhlberg - IFK Värnamo" userId="cc008cd5-3738-4fe9-aa20-b0925b615639" providerId="ADAL" clId="{D6F46D23-52E2-49A9-A8CC-7A9D40D35C70}" dt="2022-12-01T13:44:34.682" v="681" actId="208"/>
          <ac:spMkLst>
            <pc:docMk/>
            <pc:sldMk cId="2317444472" sldId="406"/>
            <ac:spMk id="9" creationId="{53BE939D-6248-4852-8748-0339B55D1AC8}"/>
          </ac:spMkLst>
        </pc:spChg>
        <pc:spChg chg="mod">
          <ac:chgData name="Emil Åhlberg - IFK Värnamo" userId="cc008cd5-3738-4fe9-aa20-b0925b615639" providerId="ADAL" clId="{D6F46D23-52E2-49A9-A8CC-7A9D40D35C70}" dt="2022-12-01T13:44:11.660" v="665" actId="208"/>
          <ac:spMkLst>
            <pc:docMk/>
            <pc:sldMk cId="2317444472" sldId="406"/>
            <ac:spMk id="10" creationId="{FB115C4C-3C60-42EB-9336-6729B514FAFF}"/>
          </ac:spMkLst>
        </pc:spChg>
        <pc:spChg chg="mod">
          <ac:chgData name="Emil Åhlberg - IFK Värnamo" userId="cc008cd5-3738-4fe9-aa20-b0925b615639" providerId="ADAL" clId="{D6F46D23-52E2-49A9-A8CC-7A9D40D35C70}" dt="2022-12-01T13:44:32.281" v="679" actId="208"/>
          <ac:spMkLst>
            <pc:docMk/>
            <pc:sldMk cId="2317444472" sldId="406"/>
            <ac:spMk id="15" creationId="{ADA58E2D-32A7-4B35-A0EC-E41D2F0722AF}"/>
          </ac:spMkLst>
        </pc:spChg>
        <pc:spChg chg="mod">
          <ac:chgData name="Emil Åhlberg - IFK Värnamo" userId="cc008cd5-3738-4fe9-aa20-b0925b615639" providerId="ADAL" clId="{D6F46D23-52E2-49A9-A8CC-7A9D40D35C70}" dt="2022-12-01T13:44:28.032" v="675" actId="1076"/>
          <ac:spMkLst>
            <pc:docMk/>
            <pc:sldMk cId="2317444472" sldId="406"/>
            <ac:spMk id="21" creationId="{91B431FA-D395-4EA0-A414-145CC3D7884A}"/>
          </ac:spMkLst>
        </pc:spChg>
        <pc:cxnChg chg="del">
          <ac:chgData name="Emil Åhlberg - IFK Värnamo" userId="cc008cd5-3738-4fe9-aa20-b0925b615639" providerId="ADAL" clId="{D6F46D23-52E2-49A9-A8CC-7A9D40D35C70}" dt="2022-12-01T13:44:47.114" v="686" actId="478"/>
          <ac:cxnSpMkLst>
            <pc:docMk/>
            <pc:sldMk cId="2317444472" sldId="406"/>
            <ac:cxnSpMk id="24" creationId="{852E352A-BAD4-41EB-8B5F-5F8BD8AA3F06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6:02.093" v="718" actId="1582"/>
        <pc:sldMkLst>
          <pc:docMk/>
          <pc:sldMk cId="3069111169" sldId="407"/>
        </pc:sldMkLst>
        <pc:spChg chg="mod">
          <ac:chgData name="Emil Åhlberg - IFK Värnamo" userId="cc008cd5-3738-4fe9-aa20-b0925b615639" providerId="ADAL" clId="{D6F46D23-52E2-49A9-A8CC-7A9D40D35C70}" dt="2022-12-01T13:45:26.288" v="709" actId="1582"/>
          <ac:spMkLst>
            <pc:docMk/>
            <pc:sldMk cId="3069111169" sldId="407"/>
            <ac:spMk id="2" creationId="{7B47EA2D-3635-4017-A342-98BF3AC015B4}"/>
          </ac:spMkLst>
        </pc:spChg>
        <pc:spChg chg="mod">
          <ac:chgData name="Emil Åhlberg - IFK Värnamo" userId="cc008cd5-3738-4fe9-aa20-b0925b615639" providerId="ADAL" clId="{D6F46D23-52E2-49A9-A8CC-7A9D40D35C70}" dt="2022-12-01T13:45:34.460" v="711" actId="1582"/>
          <ac:spMkLst>
            <pc:docMk/>
            <pc:sldMk cId="3069111169" sldId="407"/>
            <ac:spMk id="6" creationId="{F56E1B64-6490-43AE-A7ED-024A46E456CC}"/>
          </ac:spMkLst>
        </pc:spChg>
        <pc:spChg chg="mod">
          <ac:chgData name="Emil Åhlberg - IFK Värnamo" userId="cc008cd5-3738-4fe9-aa20-b0925b615639" providerId="ADAL" clId="{D6F46D23-52E2-49A9-A8CC-7A9D40D35C70}" dt="2022-12-01T13:45:30.048" v="710" actId="1582"/>
          <ac:spMkLst>
            <pc:docMk/>
            <pc:sldMk cId="3069111169" sldId="407"/>
            <ac:spMk id="17" creationId="{64FC994A-CF7A-4C18-AEC4-E174010D7BB6}"/>
          </ac:spMkLst>
        </pc:spChg>
        <pc:spChg chg="mod">
          <ac:chgData name="Emil Åhlberg - IFK Värnamo" userId="cc008cd5-3738-4fe9-aa20-b0925b615639" providerId="ADAL" clId="{D6F46D23-52E2-49A9-A8CC-7A9D40D35C70}" dt="2022-12-01T13:45:42.723" v="713" actId="1582"/>
          <ac:spMkLst>
            <pc:docMk/>
            <pc:sldMk cId="3069111169" sldId="407"/>
            <ac:spMk id="18" creationId="{6298217B-9EAA-4994-9117-0CE345ADF445}"/>
          </ac:spMkLst>
        </pc:spChg>
        <pc:spChg chg="mod">
          <ac:chgData name="Emil Åhlberg - IFK Värnamo" userId="cc008cd5-3738-4fe9-aa20-b0925b615639" providerId="ADAL" clId="{D6F46D23-52E2-49A9-A8CC-7A9D40D35C70}" dt="2022-12-01T13:46:02.093" v="718" actId="1582"/>
          <ac:spMkLst>
            <pc:docMk/>
            <pc:sldMk cId="3069111169" sldId="407"/>
            <ac:spMk id="19" creationId="{438EC3DC-2DF3-4182-8D9B-1DEF6472C1D5}"/>
          </ac:spMkLst>
        </pc:spChg>
        <pc:spChg chg="mod">
          <ac:chgData name="Emil Åhlberg - IFK Värnamo" userId="cc008cd5-3738-4fe9-aa20-b0925b615639" providerId="ADAL" clId="{D6F46D23-52E2-49A9-A8CC-7A9D40D35C70}" dt="2022-12-01T13:45:53.978" v="716" actId="1582"/>
          <ac:spMkLst>
            <pc:docMk/>
            <pc:sldMk cId="3069111169" sldId="407"/>
            <ac:spMk id="20" creationId="{05DB2C7F-C47C-49F6-B5B3-AF35C430962D}"/>
          </ac:spMkLst>
        </pc:spChg>
        <pc:spChg chg="mod">
          <ac:chgData name="Emil Åhlberg - IFK Värnamo" userId="cc008cd5-3738-4fe9-aa20-b0925b615639" providerId="ADAL" clId="{D6F46D23-52E2-49A9-A8CC-7A9D40D35C70}" dt="2022-12-01T13:45:57.711" v="717" actId="1582"/>
          <ac:spMkLst>
            <pc:docMk/>
            <pc:sldMk cId="3069111169" sldId="407"/>
            <ac:spMk id="21" creationId="{0E149604-62B8-4E95-8EAC-375576C3C9A4}"/>
          </ac:spMkLst>
        </pc:spChg>
        <pc:spChg chg="mod">
          <ac:chgData name="Emil Åhlberg - IFK Värnamo" userId="cc008cd5-3738-4fe9-aa20-b0925b615639" providerId="ADAL" clId="{D6F46D23-52E2-49A9-A8CC-7A9D40D35C70}" dt="2022-12-01T13:45:46.098" v="714" actId="1582"/>
          <ac:spMkLst>
            <pc:docMk/>
            <pc:sldMk cId="3069111169" sldId="407"/>
            <ac:spMk id="22" creationId="{40FDD43A-ABEB-4AC3-9AA9-6E7C45952372}"/>
          </ac:spMkLst>
        </pc:spChg>
        <pc:spChg chg="mod">
          <ac:chgData name="Emil Åhlberg - IFK Värnamo" userId="cc008cd5-3738-4fe9-aa20-b0925b615639" providerId="ADAL" clId="{D6F46D23-52E2-49A9-A8CC-7A9D40D35C70}" dt="2022-12-01T13:45:38.758" v="712" actId="1582"/>
          <ac:spMkLst>
            <pc:docMk/>
            <pc:sldMk cId="3069111169" sldId="407"/>
            <ac:spMk id="23" creationId="{78B36322-7D15-4044-9AF3-C3B588E49E90}"/>
          </ac:spMkLst>
        </pc:spChg>
        <pc:spChg chg="mod">
          <ac:chgData name="Emil Åhlberg - IFK Värnamo" userId="cc008cd5-3738-4fe9-aa20-b0925b615639" providerId="ADAL" clId="{D6F46D23-52E2-49A9-A8CC-7A9D40D35C70}" dt="2022-12-01T13:45:49.994" v="715" actId="1582"/>
          <ac:spMkLst>
            <pc:docMk/>
            <pc:sldMk cId="3069111169" sldId="407"/>
            <ac:spMk id="24" creationId="{899F56D8-9CB8-4852-9FBD-2CCF026B69C7}"/>
          </ac:spMkLst>
        </pc:spChg>
        <pc:cxnChg chg="del">
          <ac:chgData name="Emil Åhlberg - IFK Värnamo" userId="cc008cd5-3738-4fe9-aa20-b0925b615639" providerId="ADAL" clId="{D6F46D23-52E2-49A9-A8CC-7A9D40D35C70}" dt="2022-12-01T13:44:54.001" v="687" actId="478"/>
          <ac:cxnSpMkLst>
            <pc:docMk/>
            <pc:sldMk cId="3069111169" sldId="407"/>
            <ac:cxnSpMk id="46" creationId="{9BB4FF1E-9A41-4154-AEB8-BCA944C5C181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13.183" v="607" actId="478"/>
        <pc:sldMkLst>
          <pc:docMk/>
          <pc:sldMk cId="608837216" sldId="408"/>
        </pc:sldMkLst>
        <pc:spChg chg="mod">
          <ac:chgData name="Emil Åhlberg - IFK Värnamo" userId="cc008cd5-3738-4fe9-aa20-b0925b615639" providerId="ADAL" clId="{D6F46D23-52E2-49A9-A8CC-7A9D40D35C70}" dt="2022-12-01T13:41:05.231" v="570" actId="1582"/>
          <ac:spMkLst>
            <pc:docMk/>
            <pc:sldMk cId="608837216" sldId="408"/>
            <ac:spMk id="2" creationId="{7B47EA2D-3635-4017-A342-98BF3AC015B4}"/>
          </ac:spMkLst>
        </pc:spChg>
        <pc:spChg chg="mod">
          <ac:chgData name="Emil Åhlberg - IFK Värnamo" userId="cc008cd5-3738-4fe9-aa20-b0925b615639" providerId="ADAL" clId="{D6F46D23-52E2-49A9-A8CC-7A9D40D35C70}" dt="2022-12-01T13:41:15.001" v="577" actId="1582"/>
          <ac:spMkLst>
            <pc:docMk/>
            <pc:sldMk cId="608837216" sldId="408"/>
            <ac:spMk id="6" creationId="{F56E1B64-6490-43AE-A7ED-024A46E456CC}"/>
          </ac:spMkLst>
        </pc:spChg>
        <pc:spChg chg="mod">
          <ac:chgData name="Emil Åhlberg - IFK Värnamo" userId="cc008cd5-3738-4fe9-aa20-b0925b615639" providerId="ADAL" clId="{D6F46D23-52E2-49A9-A8CC-7A9D40D35C70}" dt="2022-12-01T13:42:00.743" v="602" actId="207"/>
          <ac:spMkLst>
            <pc:docMk/>
            <pc:sldMk cId="608837216" sldId="408"/>
            <ac:spMk id="7" creationId="{EE9EC471-34B4-4047-A8FD-CEE249EF756A}"/>
          </ac:spMkLst>
        </pc:spChg>
        <pc:spChg chg="mod">
          <ac:chgData name="Emil Åhlberg - IFK Värnamo" userId="cc008cd5-3738-4fe9-aa20-b0925b615639" providerId="ADAL" clId="{D6F46D23-52E2-49A9-A8CC-7A9D40D35C70}" dt="2022-12-01T13:41:55.623" v="599" actId="207"/>
          <ac:spMkLst>
            <pc:docMk/>
            <pc:sldMk cId="608837216" sldId="408"/>
            <ac:spMk id="9" creationId="{52E319C4-ED28-4293-B6C2-8B102AE5D616}"/>
          </ac:spMkLst>
        </pc:spChg>
        <pc:spChg chg="mod">
          <ac:chgData name="Emil Åhlberg - IFK Värnamo" userId="cc008cd5-3738-4fe9-aa20-b0925b615639" providerId="ADAL" clId="{D6F46D23-52E2-49A9-A8CC-7A9D40D35C70}" dt="2022-12-01T13:41:57.414" v="600" actId="207"/>
          <ac:spMkLst>
            <pc:docMk/>
            <pc:sldMk cId="608837216" sldId="408"/>
            <ac:spMk id="10" creationId="{AF12617C-15E6-46D7-9D9B-E7D566C821AA}"/>
          </ac:spMkLst>
        </pc:spChg>
        <pc:spChg chg="mod">
          <ac:chgData name="Emil Åhlberg - IFK Värnamo" userId="cc008cd5-3738-4fe9-aa20-b0925b615639" providerId="ADAL" clId="{D6F46D23-52E2-49A9-A8CC-7A9D40D35C70}" dt="2022-12-01T13:42:02.199" v="603" actId="207"/>
          <ac:spMkLst>
            <pc:docMk/>
            <pc:sldMk cId="608837216" sldId="408"/>
            <ac:spMk id="11" creationId="{EBA9F7D5-63F3-419B-B598-6517BFCFDDEE}"/>
          </ac:spMkLst>
        </pc:spChg>
        <pc:spChg chg="mod">
          <ac:chgData name="Emil Åhlberg - IFK Värnamo" userId="cc008cd5-3738-4fe9-aa20-b0925b615639" providerId="ADAL" clId="{D6F46D23-52E2-49A9-A8CC-7A9D40D35C70}" dt="2022-12-01T13:42:07.902" v="606" actId="207"/>
          <ac:spMkLst>
            <pc:docMk/>
            <pc:sldMk cId="608837216" sldId="408"/>
            <ac:spMk id="12" creationId="{149800CA-54B5-4222-9190-93E8640905B9}"/>
          </ac:spMkLst>
        </pc:spChg>
        <pc:spChg chg="mod">
          <ac:chgData name="Emil Åhlberg - IFK Värnamo" userId="cc008cd5-3738-4fe9-aa20-b0925b615639" providerId="ADAL" clId="{D6F46D23-52E2-49A9-A8CC-7A9D40D35C70}" dt="2022-12-01T13:42:03.904" v="604" actId="207"/>
          <ac:spMkLst>
            <pc:docMk/>
            <pc:sldMk cId="608837216" sldId="408"/>
            <ac:spMk id="13" creationId="{C6D4288E-F3B2-4C41-A1BF-AC47447F16BF}"/>
          </ac:spMkLst>
        </pc:spChg>
        <pc:spChg chg="mod">
          <ac:chgData name="Emil Åhlberg - IFK Värnamo" userId="cc008cd5-3738-4fe9-aa20-b0925b615639" providerId="ADAL" clId="{D6F46D23-52E2-49A9-A8CC-7A9D40D35C70}" dt="2022-12-01T13:41:53.506" v="598" actId="207"/>
          <ac:spMkLst>
            <pc:docMk/>
            <pc:sldMk cId="608837216" sldId="408"/>
            <ac:spMk id="14" creationId="{C0A0C246-0388-4A8B-802C-7275B0283E30}"/>
          </ac:spMkLst>
        </pc:spChg>
        <pc:spChg chg="mod">
          <ac:chgData name="Emil Åhlberg - IFK Värnamo" userId="cc008cd5-3738-4fe9-aa20-b0925b615639" providerId="ADAL" clId="{D6F46D23-52E2-49A9-A8CC-7A9D40D35C70}" dt="2022-12-01T13:42:05.881" v="605" actId="207"/>
          <ac:spMkLst>
            <pc:docMk/>
            <pc:sldMk cId="608837216" sldId="408"/>
            <ac:spMk id="16" creationId="{BEF2B601-0313-462F-A954-5DED854D1996}"/>
          </ac:spMkLst>
        </pc:spChg>
        <pc:spChg chg="mod">
          <ac:chgData name="Emil Åhlberg - IFK Värnamo" userId="cc008cd5-3738-4fe9-aa20-b0925b615639" providerId="ADAL" clId="{D6F46D23-52E2-49A9-A8CC-7A9D40D35C70}" dt="2022-12-01T13:41:10.147" v="574" actId="1582"/>
          <ac:spMkLst>
            <pc:docMk/>
            <pc:sldMk cId="608837216" sldId="408"/>
            <ac:spMk id="18" creationId="{6298217B-9EAA-4994-9117-0CE345ADF445}"/>
          </ac:spMkLst>
        </pc:spChg>
        <pc:spChg chg="mod">
          <ac:chgData name="Emil Åhlberg - IFK Värnamo" userId="cc008cd5-3738-4fe9-aa20-b0925b615639" providerId="ADAL" clId="{D6F46D23-52E2-49A9-A8CC-7A9D40D35C70}" dt="2022-12-01T13:41:46.554" v="596" actId="1582"/>
          <ac:spMkLst>
            <pc:docMk/>
            <pc:sldMk cId="608837216" sldId="408"/>
            <ac:spMk id="19" creationId="{438EC3DC-2DF3-4182-8D9B-1DEF6472C1D5}"/>
          </ac:spMkLst>
        </pc:spChg>
        <pc:spChg chg="mod">
          <ac:chgData name="Emil Åhlberg - IFK Värnamo" userId="cc008cd5-3738-4fe9-aa20-b0925b615639" providerId="ADAL" clId="{D6F46D23-52E2-49A9-A8CC-7A9D40D35C70}" dt="2022-12-01T13:41:35.316" v="590" actId="1582"/>
          <ac:spMkLst>
            <pc:docMk/>
            <pc:sldMk cId="608837216" sldId="408"/>
            <ac:spMk id="20" creationId="{05DB2C7F-C47C-49F6-B5B3-AF35C430962D}"/>
          </ac:spMkLst>
        </pc:spChg>
        <pc:spChg chg="mod">
          <ac:chgData name="Emil Åhlberg - IFK Värnamo" userId="cc008cd5-3738-4fe9-aa20-b0925b615639" providerId="ADAL" clId="{D6F46D23-52E2-49A9-A8CC-7A9D40D35C70}" dt="2022-12-01T13:41:19.666" v="580" actId="1582"/>
          <ac:spMkLst>
            <pc:docMk/>
            <pc:sldMk cId="608837216" sldId="408"/>
            <ac:spMk id="21" creationId="{0E149604-62B8-4E95-8EAC-375576C3C9A4}"/>
          </ac:spMkLst>
        </pc:spChg>
        <pc:spChg chg="mod ord">
          <ac:chgData name="Emil Åhlberg - IFK Värnamo" userId="cc008cd5-3738-4fe9-aa20-b0925b615639" providerId="ADAL" clId="{D6F46D23-52E2-49A9-A8CC-7A9D40D35C70}" dt="2022-12-01T13:41:01.163" v="567" actId="208"/>
          <ac:spMkLst>
            <pc:docMk/>
            <pc:sldMk cId="608837216" sldId="408"/>
            <ac:spMk id="22" creationId="{40FDD43A-ABEB-4AC3-9AA9-6E7C45952372}"/>
          </ac:spMkLst>
        </pc:spChg>
        <pc:spChg chg="mod">
          <ac:chgData name="Emil Åhlberg - IFK Värnamo" userId="cc008cd5-3738-4fe9-aa20-b0925b615639" providerId="ADAL" clId="{D6F46D23-52E2-49A9-A8CC-7A9D40D35C70}" dt="2022-12-01T13:41:41.747" v="593" actId="1582"/>
          <ac:spMkLst>
            <pc:docMk/>
            <pc:sldMk cId="608837216" sldId="408"/>
            <ac:spMk id="23" creationId="{78B36322-7D15-4044-9AF3-C3B588E49E90}"/>
          </ac:spMkLst>
        </pc:spChg>
        <pc:spChg chg="mod">
          <ac:chgData name="Emil Åhlberg - IFK Värnamo" userId="cc008cd5-3738-4fe9-aa20-b0925b615639" providerId="ADAL" clId="{D6F46D23-52E2-49A9-A8CC-7A9D40D35C70}" dt="2022-12-01T13:41:24.862" v="583" actId="1582"/>
          <ac:spMkLst>
            <pc:docMk/>
            <pc:sldMk cId="608837216" sldId="408"/>
            <ac:spMk id="24" creationId="{899F56D8-9CB8-4852-9FBD-2CCF026B69C7}"/>
          </ac:spMkLst>
        </pc:spChg>
        <pc:spChg chg="mod">
          <ac:chgData name="Emil Åhlberg - IFK Värnamo" userId="cc008cd5-3738-4fe9-aa20-b0925b615639" providerId="ADAL" clId="{D6F46D23-52E2-49A9-A8CC-7A9D40D35C70}" dt="2022-12-01T13:41:51.811" v="597" actId="207"/>
          <ac:spMkLst>
            <pc:docMk/>
            <pc:sldMk cId="608837216" sldId="408"/>
            <ac:spMk id="31" creationId="{8D6E44DC-B1E1-4337-8BEF-1A93CED8611D}"/>
          </ac:spMkLst>
        </pc:spChg>
        <pc:spChg chg="mod">
          <ac:chgData name="Emil Åhlberg - IFK Värnamo" userId="cc008cd5-3738-4fe9-aa20-b0925b615639" providerId="ADAL" clId="{D6F46D23-52E2-49A9-A8CC-7A9D40D35C70}" dt="2022-12-01T13:41:30.167" v="587" actId="1582"/>
          <ac:spMkLst>
            <pc:docMk/>
            <pc:sldMk cId="608837216" sldId="408"/>
            <ac:spMk id="39" creationId="{F1DD9457-1190-4381-BA52-A2C90E8A78A0}"/>
          </ac:spMkLst>
        </pc:spChg>
        <pc:spChg chg="mod">
          <ac:chgData name="Emil Åhlberg - IFK Värnamo" userId="cc008cd5-3738-4fe9-aa20-b0925b615639" providerId="ADAL" clId="{D6F46D23-52E2-49A9-A8CC-7A9D40D35C70}" dt="2022-12-01T13:41:58.865" v="601" actId="207"/>
          <ac:spMkLst>
            <pc:docMk/>
            <pc:sldMk cId="608837216" sldId="408"/>
            <ac:spMk id="42" creationId="{3A55FC50-8014-41A0-8322-40D081BEB96C}"/>
          </ac:spMkLst>
        </pc:spChg>
        <pc:cxnChg chg="del">
          <ac:chgData name="Emil Åhlberg - IFK Värnamo" userId="cc008cd5-3738-4fe9-aa20-b0925b615639" providerId="ADAL" clId="{D6F46D23-52E2-49A9-A8CC-7A9D40D35C70}" dt="2022-12-01T13:42:13.183" v="607" actId="478"/>
          <ac:cxnSpMkLst>
            <pc:docMk/>
            <pc:sldMk cId="608837216" sldId="408"/>
            <ac:cxnSpMk id="34" creationId="{8C4166AD-A1A3-4B1C-86D7-DB01C1FBA40A}"/>
          </ac:cxnSpMkLst>
        </pc:cxnChg>
      </pc:sldChg>
      <pc:sldChg chg="delSp modSp mod">
        <pc:chgData name="Emil Åhlberg - IFK Värnamo" userId="cc008cd5-3738-4fe9-aa20-b0925b615639" providerId="ADAL" clId="{D6F46D23-52E2-49A9-A8CC-7A9D40D35C70}" dt="2022-12-01T13:42:20.918" v="608" actId="478"/>
        <pc:sldMkLst>
          <pc:docMk/>
          <pc:sldMk cId="290642999" sldId="462"/>
        </pc:sldMkLst>
        <pc:spChg chg="mod">
          <ac:chgData name="Emil Åhlberg - IFK Värnamo" userId="cc008cd5-3738-4fe9-aa20-b0925b615639" providerId="ADAL" clId="{D6F46D23-52E2-49A9-A8CC-7A9D40D35C70}" dt="2022-12-01T13:39:45.400" v="534" actId="1582"/>
          <ac:spMkLst>
            <pc:docMk/>
            <pc:sldMk cId="290642999" sldId="462"/>
            <ac:spMk id="2" creationId="{7B47EA2D-3635-4017-A342-98BF3AC015B4}"/>
          </ac:spMkLst>
        </pc:spChg>
        <pc:spChg chg="mod">
          <ac:chgData name="Emil Åhlberg - IFK Värnamo" userId="cc008cd5-3738-4fe9-aa20-b0925b615639" providerId="ADAL" clId="{D6F46D23-52E2-49A9-A8CC-7A9D40D35C70}" dt="2022-12-01T13:39:41.396" v="533" actId="1582"/>
          <ac:spMkLst>
            <pc:docMk/>
            <pc:sldMk cId="290642999" sldId="462"/>
            <ac:spMk id="6" creationId="{F56E1B64-6490-43AE-A7ED-024A46E456CC}"/>
          </ac:spMkLst>
        </pc:spChg>
        <pc:spChg chg="mod">
          <ac:chgData name="Emil Åhlberg - IFK Värnamo" userId="cc008cd5-3738-4fe9-aa20-b0925b615639" providerId="ADAL" clId="{D6F46D23-52E2-49A9-A8CC-7A9D40D35C70}" dt="2022-12-01T13:40:22.001" v="554" actId="207"/>
          <ac:spMkLst>
            <pc:docMk/>
            <pc:sldMk cId="290642999" sldId="462"/>
            <ac:spMk id="7" creationId="{EE9EC471-34B4-4047-A8FD-CEE249EF756A}"/>
          </ac:spMkLst>
        </pc:spChg>
        <pc:spChg chg="mod">
          <ac:chgData name="Emil Åhlberg - IFK Värnamo" userId="cc008cd5-3738-4fe9-aa20-b0925b615639" providerId="ADAL" clId="{D6F46D23-52E2-49A9-A8CC-7A9D40D35C70}" dt="2022-12-01T13:40:24.097" v="555" actId="207"/>
          <ac:spMkLst>
            <pc:docMk/>
            <pc:sldMk cId="290642999" sldId="462"/>
            <ac:spMk id="8" creationId="{956559D3-40AE-4E68-B8DD-B5085DCA3651}"/>
          </ac:spMkLst>
        </pc:spChg>
        <pc:spChg chg="mod">
          <ac:chgData name="Emil Åhlberg - IFK Värnamo" userId="cc008cd5-3738-4fe9-aa20-b0925b615639" providerId="ADAL" clId="{D6F46D23-52E2-49A9-A8CC-7A9D40D35C70}" dt="2022-12-01T13:40:26.964" v="556" actId="207"/>
          <ac:spMkLst>
            <pc:docMk/>
            <pc:sldMk cId="290642999" sldId="462"/>
            <ac:spMk id="9" creationId="{52E319C4-ED28-4293-B6C2-8B102AE5D616}"/>
          </ac:spMkLst>
        </pc:spChg>
        <pc:spChg chg="mod">
          <ac:chgData name="Emil Åhlberg - IFK Värnamo" userId="cc008cd5-3738-4fe9-aa20-b0925b615639" providerId="ADAL" clId="{D6F46D23-52E2-49A9-A8CC-7A9D40D35C70}" dt="2022-12-01T13:40:28.692" v="557" actId="207"/>
          <ac:spMkLst>
            <pc:docMk/>
            <pc:sldMk cId="290642999" sldId="462"/>
            <ac:spMk id="10" creationId="{AF12617C-15E6-46D7-9D9B-E7D566C821AA}"/>
          </ac:spMkLst>
        </pc:spChg>
        <pc:spChg chg="mod">
          <ac:chgData name="Emil Åhlberg - IFK Värnamo" userId="cc008cd5-3738-4fe9-aa20-b0925b615639" providerId="ADAL" clId="{D6F46D23-52E2-49A9-A8CC-7A9D40D35C70}" dt="2022-12-01T13:40:30.559" v="558" actId="207"/>
          <ac:spMkLst>
            <pc:docMk/>
            <pc:sldMk cId="290642999" sldId="462"/>
            <ac:spMk id="11" creationId="{EBA9F7D5-63F3-419B-B598-6517BFCFDDEE}"/>
          </ac:spMkLst>
        </pc:spChg>
        <pc:spChg chg="mod">
          <ac:chgData name="Emil Åhlberg - IFK Värnamo" userId="cc008cd5-3738-4fe9-aa20-b0925b615639" providerId="ADAL" clId="{D6F46D23-52E2-49A9-A8CC-7A9D40D35C70}" dt="2022-12-01T13:40:34.840" v="560" actId="207"/>
          <ac:spMkLst>
            <pc:docMk/>
            <pc:sldMk cId="290642999" sldId="462"/>
            <ac:spMk id="12" creationId="{149800CA-54B5-4222-9190-93E8640905B9}"/>
          </ac:spMkLst>
        </pc:spChg>
        <pc:spChg chg="mod">
          <ac:chgData name="Emil Åhlberg - IFK Värnamo" userId="cc008cd5-3738-4fe9-aa20-b0925b615639" providerId="ADAL" clId="{D6F46D23-52E2-49A9-A8CC-7A9D40D35C70}" dt="2022-12-01T13:40:33.005" v="559" actId="207"/>
          <ac:spMkLst>
            <pc:docMk/>
            <pc:sldMk cId="290642999" sldId="462"/>
            <ac:spMk id="13" creationId="{C6D4288E-F3B2-4C41-A1BF-AC47447F16BF}"/>
          </ac:spMkLst>
        </pc:spChg>
        <pc:spChg chg="mod">
          <ac:chgData name="Emil Åhlberg - IFK Värnamo" userId="cc008cd5-3738-4fe9-aa20-b0925b615639" providerId="ADAL" clId="{D6F46D23-52E2-49A9-A8CC-7A9D40D35C70}" dt="2022-12-01T13:40:38.246" v="562" actId="207"/>
          <ac:spMkLst>
            <pc:docMk/>
            <pc:sldMk cId="290642999" sldId="462"/>
            <ac:spMk id="14" creationId="{C0A0C246-0388-4A8B-802C-7275B0283E30}"/>
          </ac:spMkLst>
        </pc:spChg>
        <pc:spChg chg="mod">
          <ac:chgData name="Emil Åhlberg - IFK Värnamo" userId="cc008cd5-3738-4fe9-aa20-b0925b615639" providerId="ADAL" clId="{D6F46D23-52E2-49A9-A8CC-7A9D40D35C70}" dt="2022-12-01T13:40:36.487" v="561" actId="207"/>
          <ac:spMkLst>
            <pc:docMk/>
            <pc:sldMk cId="290642999" sldId="462"/>
            <ac:spMk id="15" creationId="{288F32D3-0159-412D-AC26-C9DF38AB966D}"/>
          </ac:spMkLst>
        </pc:spChg>
        <pc:spChg chg="mod">
          <ac:chgData name="Emil Åhlberg - IFK Värnamo" userId="cc008cd5-3738-4fe9-aa20-b0925b615639" providerId="ADAL" clId="{D6F46D23-52E2-49A9-A8CC-7A9D40D35C70}" dt="2022-12-01T13:40:40.237" v="563" actId="207"/>
          <ac:spMkLst>
            <pc:docMk/>
            <pc:sldMk cId="290642999" sldId="462"/>
            <ac:spMk id="16" creationId="{BEF2B601-0313-462F-A954-5DED854D1996}"/>
          </ac:spMkLst>
        </pc:spChg>
        <pc:spChg chg="mod">
          <ac:chgData name="Emil Åhlberg - IFK Värnamo" userId="cc008cd5-3738-4fe9-aa20-b0925b615639" providerId="ADAL" clId="{D6F46D23-52E2-49A9-A8CC-7A9D40D35C70}" dt="2022-12-01T13:40:16.765" v="553" actId="1582"/>
          <ac:spMkLst>
            <pc:docMk/>
            <pc:sldMk cId="290642999" sldId="462"/>
            <ac:spMk id="17" creationId="{64FC994A-CF7A-4C18-AEC4-E174010D7BB6}"/>
          </ac:spMkLst>
        </pc:spChg>
        <pc:spChg chg="mod">
          <ac:chgData name="Emil Åhlberg - IFK Värnamo" userId="cc008cd5-3738-4fe9-aa20-b0925b615639" providerId="ADAL" clId="{D6F46D23-52E2-49A9-A8CC-7A9D40D35C70}" dt="2022-12-01T13:40:12.158" v="550" actId="1582"/>
          <ac:spMkLst>
            <pc:docMk/>
            <pc:sldMk cId="290642999" sldId="462"/>
            <ac:spMk id="18" creationId="{6298217B-9EAA-4994-9117-0CE345ADF445}"/>
          </ac:spMkLst>
        </pc:spChg>
        <pc:spChg chg="mod">
          <ac:chgData name="Emil Åhlberg - IFK Värnamo" userId="cc008cd5-3738-4fe9-aa20-b0925b615639" providerId="ADAL" clId="{D6F46D23-52E2-49A9-A8CC-7A9D40D35C70}" dt="2022-12-01T13:40:07.022" v="547" actId="1582"/>
          <ac:spMkLst>
            <pc:docMk/>
            <pc:sldMk cId="290642999" sldId="462"/>
            <ac:spMk id="19" creationId="{438EC3DC-2DF3-4182-8D9B-1DEF6472C1D5}"/>
          </ac:spMkLst>
        </pc:spChg>
        <pc:spChg chg="mod">
          <ac:chgData name="Emil Åhlberg - IFK Värnamo" userId="cc008cd5-3738-4fe9-aa20-b0925b615639" providerId="ADAL" clId="{D6F46D23-52E2-49A9-A8CC-7A9D40D35C70}" dt="2022-12-01T13:40:02.415" v="544" actId="1582"/>
          <ac:spMkLst>
            <pc:docMk/>
            <pc:sldMk cId="290642999" sldId="462"/>
            <ac:spMk id="20" creationId="{05DB2C7F-C47C-49F6-B5B3-AF35C430962D}"/>
          </ac:spMkLst>
        </pc:spChg>
        <pc:spChg chg="mod">
          <ac:chgData name="Emil Åhlberg - IFK Värnamo" userId="cc008cd5-3738-4fe9-aa20-b0925b615639" providerId="ADAL" clId="{D6F46D23-52E2-49A9-A8CC-7A9D40D35C70}" dt="2022-12-01T13:39:55.416" v="540" actId="1582"/>
          <ac:spMkLst>
            <pc:docMk/>
            <pc:sldMk cId="290642999" sldId="462"/>
            <ac:spMk id="21" creationId="{0E149604-62B8-4E95-8EAC-375576C3C9A4}"/>
          </ac:spMkLst>
        </pc:spChg>
        <pc:spChg chg="mod">
          <ac:chgData name="Emil Åhlberg - IFK Värnamo" userId="cc008cd5-3738-4fe9-aa20-b0925b615639" providerId="ADAL" clId="{D6F46D23-52E2-49A9-A8CC-7A9D40D35C70}" dt="2022-12-01T13:39:50.247" v="537" actId="1582"/>
          <ac:spMkLst>
            <pc:docMk/>
            <pc:sldMk cId="290642999" sldId="462"/>
            <ac:spMk id="22" creationId="{40FDD43A-ABEB-4AC3-9AA9-6E7C45952372}"/>
          </ac:spMkLst>
        </pc:spChg>
        <pc:spChg chg="mod">
          <ac:chgData name="Emil Åhlberg - IFK Värnamo" userId="cc008cd5-3738-4fe9-aa20-b0925b615639" providerId="ADAL" clId="{D6F46D23-52E2-49A9-A8CC-7A9D40D35C70}" dt="2022-12-01T13:39:37.134" v="532" actId="1582"/>
          <ac:spMkLst>
            <pc:docMk/>
            <pc:sldMk cId="290642999" sldId="462"/>
            <ac:spMk id="23" creationId="{78B36322-7D15-4044-9AF3-C3B588E49E90}"/>
          </ac:spMkLst>
        </pc:spChg>
        <pc:spChg chg="mod">
          <ac:chgData name="Emil Åhlberg - IFK Värnamo" userId="cc008cd5-3738-4fe9-aa20-b0925b615639" providerId="ADAL" clId="{D6F46D23-52E2-49A9-A8CC-7A9D40D35C70}" dt="2022-12-01T13:39:32.401" v="531" actId="1582"/>
          <ac:spMkLst>
            <pc:docMk/>
            <pc:sldMk cId="290642999" sldId="462"/>
            <ac:spMk id="24" creationId="{899F56D8-9CB8-4852-9FBD-2CCF026B69C7}"/>
          </ac:spMkLst>
        </pc:spChg>
        <pc:cxnChg chg="del">
          <ac:chgData name="Emil Åhlberg - IFK Värnamo" userId="cc008cd5-3738-4fe9-aa20-b0925b615639" providerId="ADAL" clId="{D6F46D23-52E2-49A9-A8CC-7A9D40D35C70}" dt="2022-12-01T13:42:20.918" v="608" actId="478"/>
          <ac:cxnSpMkLst>
            <pc:docMk/>
            <pc:sldMk cId="290642999" sldId="462"/>
            <ac:cxnSpMk id="38" creationId="{5E16BEE5-D544-4B3F-BF56-0B772187FAC4}"/>
          </ac:cxnSpMkLst>
        </pc:cxnChg>
      </pc:sldChg>
    </pc:docChg>
  </pc:docChgLst>
  <pc:docChgLst>
    <pc:chgData name="Emil Åhlberg - IFK Värnamo" userId="cc008cd5-3738-4fe9-aa20-b0925b615639" providerId="ADAL" clId="{A93AC2AD-564C-4A7C-8595-DEF0DC222175}"/>
    <pc:docChg chg="modSld">
      <pc:chgData name="Emil Åhlberg - IFK Värnamo" userId="cc008cd5-3738-4fe9-aa20-b0925b615639" providerId="ADAL" clId="{A93AC2AD-564C-4A7C-8595-DEF0DC222175}" dt="2023-01-03T18:09:19.788" v="137" actId="20577"/>
      <pc:docMkLst>
        <pc:docMk/>
      </pc:docMkLst>
      <pc:sldChg chg="modSp mod">
        <pc:chgData name="Emil Åhlberg - IFK Värnamo" userId="cc008cd5-3738-4fe9-aa20-b0925b615639" providerId="ADAL" clId="{A93AC2AD-564C-4A7C-8595-DEF0DC222175}" dt="2023-01-03T18:09:19.788" v="137" actId="20577"/>
        <pc:sldMkLst>
          <pc:docMk/>
          <pc:sldMk cId="151408578" sldId="501"/>
        </pc:sldMkLst>
        <pc:spChg chg="mod">
          <ac:chgData name="Emil Åhlberg - IFK Värnamo" userId="cc008cd5-3738-4fe9-aa20-b0925b615639" providerId="ADAL" clId="{A93AC2AD-564C-4A7C-8595-DEF0DC222175}" dt="2023-01-03T18:09:19.788" v="137" actId="20577"/>
          <ac:spMkLst>
            <pc:docMk/>
            <pc:sldMk cId="151408578" sldId="501"/>
            <ac:spMk id="13" creationId="{EF0D39BF-5163-4C9D-973C-C10942A098B7}"/>
          </ac:spMkLst>
        </pc:spChg>
        <pc:spChg chg="mod">
          <ac:chgData name="Emil Åhlberg - IFK Värnamo" userId="cc008cd5-3738-4fe9-aa20-b0925b615639" providerId="ADAL" clId="{A93AC2AD-564C-4A7C-8595-DEF0DC222175}" dt="2023-01-03T18:08:40.159" v="123" actId="1076"/>
          <ac:spMkLst>
            <pc:docMk/>
            <pc:sldMk cId="151408578" sldId="501"/>
            <ac:spMk id="16" creationId="{789FDF7E-C578-44BA-B011-765D3C1CFB15}"/>
          </ac:spMkLst>
        </pc:spChg>
      </pc:sldChg>
      <pc:sldChg chg="modSp mod">
        <pc:chgData name="Emil Åhlberg - IFK Värnamo" userId="cc008cd5-3738-4fe9-aa20-b0925b615639" providerId="ADAL" clId="{A93AC2AD-564C-4A7C-8595-DEF0DC222175}" dt="2023-01-03T18:08:25.712" v="99" actId="20577"/>
        <pc:sldMkLst>
          <pc:docMk/>
          <pc:sldMk cId="3058339963" sldId="504"/>
        </pc:sldMkLst>
        <pc:spChg chg="mod">
          <ac:chgData name="Emil Åhlberg - IFK Värnamo" userId="cc008cd5-3738-4fe9-aa20-b0925b615639" providerId="ADAL" clId="{A93AC2AD-564C-4A7C-8595-DEF0DC222175}" dt="2023-01-03T18:08:25.712" v="99" actId="20577"/>
          <ac:spMkLst>
            <pc:docMk/>
            <pc:sldMk cId="3058339963" sldId="504"/>
            <ac:spMk id="12" creationId="{D1B6E738-6DF0-4CF8-9265-8778A3244C84}"/>
          </ac:spMkLst>
        </pc:spChg>
      </pc:sldChg>
    </pc:docChg>
  </pc:docChgLst>
  <pc:docChgLst>
    <pc:chgData name="Emil Åhlberg - IFK Värnamo" userId="cc008cd5-3738-4fe9-aa20-b0925b615639" providerId="ADAL" clId="{C5BD7909-E7C1-4BF7-A06B-328A4FFF3591}"/>
    <pc:docChg chg="undo custSel addSld delSld modSld sldOrd">
      <pc:chgData name="Emil Åhlberg - IFK Värnamo" userId="cc008cd5-3738-4fe9-aa20-b0925b615639" providerId="ADAL" clId="{C5BD7909-E7C1-4BF7-A06B-328A4FFF3591}" dt="2022-03-09T14:42:31.857" v="582"/>
      <pc:docMkLst>
        <pc:docMk/>
      </pc:docMkLst>
      <pc:sldChg chg="addSp delSp modSp mod">
        <pc:chgData name="Emil Åhlberg - IFK Värnamo" userId="cc008cd5-3738-4fe9-aa20-b0925b615639" providerId="ADAL" clId="{C5BD7909-E7C1-4BF7-A06B-328A4FFF3591}" dt="2022-03-09T14:10:59.627" v="331"/>
        <pc:sldMkLst>
          <pc:docMk/>
          <pc:sldMk cId="0" sldId="258"/>
        </pc:sldMkLst>
        <pc:spChg chg="mod">
          <ac:chgData name="Emil Åhlberg - IFK Värnamo" userId="cc008cd5-3738-4fe9-aa20-b0925b615639" providerId="ADAL" clId="{C5BD7909-E7C1-4BF7-A06B-328A4FFF3591}" dt="2022-03-09T14:10:32.200" v="324" actId="14100"/>
          <ac:spMkLst>
            <pc:docMk/>
            <pc:sldMk cId="0" sldId="258"/>
            <ac:spMk id="40" creationId="{05496D40-8ABD-4A3C-9776-71D4DF470E8C}"/>
          </ac:spMkLst>
        </pc:spChg>
        <pc:spChg chg="add mod ord">
          <ac:chgData name="Emil Åhlberg - IFK Värnamo" userId="cc008cd5-3738-4fe9-aa20-b0925b615639" providerId="ADAL" clId="{C5BD7909-E7C1-4BF7-A06B-328A4FFF3591}" dt="2022-03-09T14:10:22.099" v="322" actId="171"/>
          <ac:spMkLst>
            <pc:docMk/>
            <pc:sldMk cId="0" sldId="258"/>
            <ac:spMk id="41" creationId="{CABF07C8-BFDA-4DDF-A8A4-9DE909C70FA2}"/>
          </ac:spMkLst>
        </pc:spChg>
        <pc:spChg chg="del">
          <ac:chgData name="Emil Åhlberg - IFK Värnamo" userId="cc008cd5-3738-4fe9-aa20-b0925b615639" providerId="ADAL" clId="{C5BD7909-E7C1-4BF7-A06B-328A4FFF3591}" dt="2022-03-09T14:10:09.484" v="317" actId="478"/>
          <ac:spMkLst>
            <pc:docMk/>
            <pc:sldMk cId="0" sldId="258"/>
            <ac:spMk id="227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10:48.719" v="329" actId="1076"/>
          <ac:spMkLst>
            <pc:docMk/>
            <pc:sldMk cId="0" sldId="258"/>
            <ac:spMk id="228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0:51.172" v="330" actId="478"/>
          <ac:picMkLst>
            <pc:docMk/>
            <pc:sldMk cId="0" sldId="258"/>
            <ac:picMk id="39" creationId="{7A650535-8BC8-43BF-889F-200222996378}"/>
          </ac:picMkLst>
        </pc:picChg>
        <pc:picChg chg="add mod">
          <ac:chgData name="Emil Åhlberg - IFK Värnamo" userId="cc008cd5-3738-4fe9-aa20-b0925b615639" providerId="ADAL" clId="{C5BD7909-E7C1-4BF7-A06B-328A4FFF3591}" dt="2022-03-09T14:10:59.627" v="331"/>
          <ac:picMkLst>
            <pc:docMk/>
            <pc:sldMk cId="0" sldId="258"/>
            <ac:picMk id="42" creationId="{BE31E2D3-BF9C-4776-B658-8A4379611839}"/>
          </ac:picMkLst>
        </pc:picChg>
      </pc:sldChg>
      <pc:sldChg chg="addSp delSp modSp mod">
        <pc:chgData name="Emil Åhlberg - IFK Värnamo" userId="cc008cd5-3738-4fe9-aa20-b0925b615639" providerId="ADAL" clId="{C5BD7909-E7C1-4BF7-A06B-328A4FFF3591}" dt="2022-03-09T14:13:48.963" v="383" actId="255"/>
        <pc:sldMkLst>
          <pc:docMk/>
          <pc:sldMk cId="0" sldId="259"/>
        </pc:sldMkLst>
        <pc:spChg chg="mod">
          <ac:chgData name="Emil Åhlberg - IFK Värnamo" userId="cc008cd5-3738-4fe9-aa20-b0925b615639" providerId="ADAL" clId="{C5BD7909-E7C1-4BF7-A06B-328A4FFF3591}" dt="2022-03-09T14:13:48.963" v="383" actId="255"/>
          <ac:spMkLst>
            <pc:docMk/>
            <pc:sldMk cId="0" sldId="259"/>
            <ac:spMk id="37" creationId="{953767B5-75BF-4075-ADDE-AC16BA525069}"/>
          </ac:spMkLst>
        </pc:spChg>
        <pc:spChg chg="add mod ord">
          <ac:chgData name="Emil Åhlberg - IFK Värnamo" userId="cc008cd5-3738-4fe9-aa20-b0925b615639" providerId="ADAL" clId="{C5BD7909-E7C1-4BF7-A06B-328A4FFF3591}" dt="2022-03-09T14:12:24.069" v="361" actId="1076"/>
          <ac:spMkLst>
            <pc:docMk/>
            <pc:sldMk cId="0" sldId="259"/>
            <ac:spMk id="39" creationId="{2C2F218E-5D36-4F3B-9ADB-03443D229F19}"/>
          </ac:spMkLst>
        </pc:spChg>
        <pc:spChg chg="del">
          <ac:chgData name="Emil Åhlberg - IFK Värnamo" userId="cc008cd5-3738-4fe9-aa20-b0925b615639" providerId="ADAL" clId="{C5BD7909-E7C1-4BF7-A06B-328A4FFF3591}" dt="2022-03-09T14:11:51.584" v="350" actId="478"/>
          <ac:spMkLst>
            <pc:docMk/>
            <pc:sldMk cId="0" sldId="259"/>
            <ac:spMk id="232" creationId="{00000000-0000-0000-0000-000000000000}"/>
          </ac:spMkLst>
        </pc:spChg>
        <pc:spChg chg="mod ord">
          <ac:chgData name="Emil Åhlberg - IFK Värnamo" userId="cc008cd5-3738-4fe9-aa20-b0925b615639" providerId="ADAL" clId="{C5BD7909-E7C1-4BF7-A06B-328A4FFF3591}" dt="2022-03-09T14:13:42.689" v="381" actId="2711"/>
          <ac:spMkLst>
            <pc:docMk/>
            <pc:sldMk cId="0" sldId="259"/>
            <ac:spMk id="237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07.113" v="332" actId="478"/>
          <ac:picMkLst>
            <pc:docMk/>
            <pc:sldMk cId="0" sldId="259"/>
            <ac:picMk id="36" creationId="{2AA40422-9CED-434F-80B1-94A961EDF16E}"/>
          </ac:picMkLst>
        </pc:picChg>
        <pc:picChg chg="add mod">
          <ac:chgData name="Emil Åhlberg - IFK Värnamo" userId="cc008cd5-3738-4fe9-aa20-b0925b615639" providerId="ADAL" clId="{C5BD7909-E7C1-4BF7-A06B-328A4FFF3591}" dt="2022-03-09T14:11:08.039" v="333"/>
          <ac:picMkLst>
            <pc:docMk/>
            <pc:sldMk cId="0" sldId="259"/>
            <ac:picMk id="38" creationId="{4BA750A1-0E79-441E-BB05-06AF2C4B60AF}"/>
          </ac:picMkLst>
        </pc:picChg>
      </pc:sldChg>
      <pc:sldChg chg="addSp delSp modSp mod">
        <pc:chgData name="Emil Åhlberg - IFK Värnamo" userId="cc008cd5-3738-4fe9-aa20-b0925b615639" providerId="ADAL" clId="{C5BD7909-E7C1-4BF7-A06B-328A4FFF3591}" dt="2022-03-09T14:13:35.867" v="380" actId="2711"/>
        <pc:sldMkLst>
          <pc:docMk/>
          <pc:sldMk cId="0" sldId="260"/>
        </pc:sldMkLst>
        <pc:spChg chg="mod ord">
          <ac:chgData name="Emil Åhlberg - IFK Värnamo" userId="cc008cd5-3738-4fe9-aa20-b0925b615639" providerId="ADAL" clId="{C5BD7909-E7C1-4BF7-A06B-328A4FFF3591}" dt="2022-03-09T14:13:32.025" v="379" actId="1076"/>
          <ac:spMkLst>
            <pc:docMk/>
            <pc:sldMk cId="0" sldId="260"/>
            <ac:spMk id="39" creationId="{7DA614AD-54C8-4447-8082-E62AE0664DCF}"/>
          </ac:spMkLst>
        </pc:spChg>
        <pc:spChg chg="add mod">
          <ac:chgData name="Emil Åhlberg - IFK Värnamo" userId="cc008cd5-3738-4fe9-aa20-b0925b615639" providerId="ADAL" clId="{C5BD7909-E7C1-4BF7-A06B-328A4FFF3591}" dt="2022-03-09T14:13:08.267" v="370" actId="14100"/>
          <ac:spMkLst>
            <pc:docMk/>
            <pc:sldMk cId="0" sldId="260"/>
            <ac:spMk id="41" creationId="{91BF99DA-404D-4478-98C4-202A0DFC70AB}"/>
          </ac:spMkLst>
        </pc:spChg>
        <pc:spChg chg="del">
          <ac:chgData name="Emil Åhlberg - IFK Värnamo" userId="cc008cd5-3738-4fe9-aa20-b0925b615639" providerId="ADAL" clId="{C5BD7909-E7C1-4BF7-A06B-328A4FFF3591}" dt="2022-03-09T14:12:35.525" v="362" actId="478"/>
          <ac:spMkLst>
            <pc:docMk/>
            <pc:sldMk cId="0" sldId="260"/>
            <ac:spMk id="299" creationId="{00000000-0000-0000-0000-000000000000}"/>
          </ac:spMkLst>
        </pc:spChg>
        <pc:spChg chg="mod ord">
          <ac:chgData name="Emil Åhlberg - IFK Värnamo" userId="cc008cd5-3738-4fe9-aa20-b0925b615639" providerId="ADAL" clId="{C5BD7909-E7C1-4BF7-A06B-328A4FFF3591}" dt="2022-03-09T14:13:35.867" v="380" actId="2711"/>
          <ac:spMkLst>
            <pc:docMk/>
            <pc:sldMk cId="0" sldId="260"/>
            <ac:spMk id="300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11.905" v="334" actId="478"/>
          <ac:picMkLst>
            <pc:docMk/>
            <pc:sldMk cId="0" sldId="260"/>
            <ac:picMk id="38" creationId="{1FF2A7D1-C586-4ACB-B0F6-819EE51E6B22}"/>
          </ac:picMkLst>
        </pc:picChg>
        <pc:picChg chg="add mod ord">
          <ac:chgData name="Emil Åhlberg - IFK Värnamo" userId="cc008cd5-3738-4fe9-aa20-b0925b615639" providerId="ADAL" clId="{C5BD7909-E7C1-4BF7-A06B-328A4FFF3591}" dt="2022-03-09T14:12:53.789" v="367" actId="166"/>
          <ac:picMkLst>
            <pc:docMk/>
            <pc:sldMk cId="0" sldId="260"/>
            <ac:picMk id="40" creationId="{2AE207F8-2F37-4F18-883B-11C3890DC7E6}"/>
          </ac:picMkLst>
        </pc:picChg>
        <pc:cxnChg chg="ord">
          <ac:chgData name="Emil Åhlberg - IFK Värnamo" userId="cc008cd5-3738-4fe9-aa20-b0925b615639" providerId="ADAL" clId="{C5BD7909-E7C1-4BF7-A06B-328A4FFF3591}" dt="2022-03-09T14:13:02.455" v="368" actId="166"/>
          <ac:cxnSpMkLst>
            <pc:docMk/>
            <pc:sldMk cId="0" sldId="260"/>
            <ac:cxnSpMk id="37" creationId="{66A70649-6882-44B0-9487-AC1296C8AA01}"/>
          </ac:cxnSpMkLst>
        </pc:cxnChg>
      </pc:sldChg>
      <pc:sldChg chg="addSp delSp modSp mod">
        <pc:chgData name="Emil Åhlberg - IFK Värnamo" userId="cc008cd5-3738-4fe9-aa20-b0925b615639" providerId="ADAL" clId="{C5BD7909-E7C1-4BF7-A06B-328A4FFF3591}" dt="2022-03-09T14:14:35.274" v="398" actId="1076"/>
        <pc:sldMkLst>
          <pc:docMk/>
          <pc:sldMk cId="0" sldId="265"/>
        </pc:sldMkLst>
        <pc:spChg chg="mod ord">
          <ac:chgData name="Emil Åhlberg - IFK Värnamo" userId="cc008cd5-3738-4fe9-aa20-b0925b615639" providerId="ADAL" clId="{C5BD7909-E7C1-4BF7-A06B-328A4FFF3591}" dt="2022-03-09T14:14:35.274" v="398" actId="1076"/>
          <ac:spMkLst>
            <pc:docMk/>
            <pc:sldMk cId="0" sldId="265"/>
            <ac:spMk id="37" creationId="{0AAEDB16-06A9-416B-ACC9-7C16731BD496}"/>
          </ac:spMkLst>
        </pc:spChg>
        <pc:spChg chg="add mod">
          <ac:chgData name="Emil Åhlberg - IFK Värnamo" userId="cc008cd5-3738-4fe9-aa20-b0925b615639" providerId="ADAL" clId="{C5BD7909-E7C1-4BF7-A06B-328A4FFF3591}" dt="2022-03-09T14:14:21.205" v="392" actId="14100"/>
          <ac:spMkLst>
            <pc:docMk/>
            <pc:sldMk cId="0" sldId="265"/>
            <ac:spMk id="39" creationId="{F01A7008-D3B6-4E64-9B29-1946FF2FEBE1}"/>
          </ac:spMkLst>
        </pc:spChg>
        <pc:spChg chg="del">
          <ac:chgData name="Emil Åhlberg - IFK Värnamo" userId="cc008cd5-3738-4fe9-aa20-b0925b615639" providerId="ADAL" clId="{C5BD7909-E7C1-4BF7-A06B-328A4FFF3591}" dt="2022-03-09T14:14:00.625" v="384" actId="478"/>
          <ac:spMkLst>
            <pc:docMk/>
            <pc:sldMk cId="0" sldId="265"/>
            <ac:spMk id="333" creationId="{00000000-0000-0000-0000-000000000000}"/>
          </ac:spMkLst>
        </pc:spChg>
        <pc:spChg chg="ord">
          <ac:chgData name="Emil Åhlberg - IFK Värnamo" userId="cc008cd5-3738-4fe9-aa20-b0925b615639" providerId="ADAL" clId="{C5BD7909-E7C1-4BF7-A06B-328A4FFF3591}" dt="2022-03-09T14:14:13.332" v="389" actId="166"/>
          <ac:spMkLst>
            <pc:docMk/>
            <pc:sldMk cId="0" sldId="265"/>
            <ac:spMk id="338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15.786" v="336" actId="478"/>
          <ac:picMkLst>
            <pc:docMk/>
            <pc:sldMk cId="0" sldId="265"/>
            <ac:picMk id="36" creationId="{2F56D039-A138-4C64-8FB0-4DD84DDEAAA0}"/>
          </ac:picMkLst>
        </pc:picChg>
        <pc:picChg chg="add mod ord">
          <ac:chgData name="Emil Åhlberg - IFK Värnamo" userId="cc008cd5-3738-4fe9-aa20-b0925b615639" providerId="ADAL" clId="{C5BD7909-E7C1-4BF7-A06B-328A4FFF3591}" dt="2022-03-09T14:14:10.394" v="388" actId="166"/>
          <ac:picMkLst>
            <pc:docMk/>
            <pc:sldMk cId="0" sldId="265"/>
            <ac:picMk id="38" creationId="{EB1DD084-17E6-4E95-B80B-572FEFC685A9}"/>
          </ac:picMkLst>
        </pc:picChg>
        <pc:cxnChg chg="ord">
          <ac:chgData name="Emil Åhlberg - IFK Värnamo" userId="cc008cd5-3738-4fe9-aa20-b0925b615639" providerId="ADAL" clId="{C5BD7909-E7C1-4BF7-A06B-328A4FFF3591}" dt="2022-03-09T14:14:16.461" v="390" actId="166"/>
          <ac:cxnSpMkLst>
            <pc:docMk/>
            <pc:sldMk cId="0" sldId="265"/>
            <ac:cxnSpMk id="35" creationId="{05FAE5DD-AB20-406F-8C8B-4B9DC7A5DBCD}"/>
          </ac:cxnSpMkLst>
        </pc:cxnChg>
      </pc:sldChg>
      <pc:sldChg chg="addSp delSp modSp mod">
        <pc:chgData name="Emil Åhlberg - IFK Värnamo" userId="cc008cd5-3738-4fe9-aa20-b0925b615639" providerId="ADAL" clId="{C5BD7909-E7C1-4BF7-A06B-328A4FFF3591}" dt="2022-03-09T14:15:38.168" v="418" actId="1076"/>
        <pc:sldMkLst>
          <pc:docMk/>
          <pc:sldMk cId="0" sldId="266"/>
        </pc:sldMkLst>
        <pc:spChg chg="mod ord">
          <ac:chgData name="Emil Åhlberg - IFK Värnamo" userId="cc008cd5-3738-4fe9-aa20-b0925b615639" providerId="ADAL" clId="{C5BD7909-E7C1-4BF7-A06B-328A4FFF3591}" dt="2022-03-09T14:15:26.970" v="415" actId="1076"/>
          <ac:spMkLst>
            <pc:docMk/>
            <pc:sldMk cId="0" sldId="266"/>
            <ac:spMk id="43" creationId="{6ECD4A1F-848F-4605-8133-941EBE35DF51}"/>
          </ac:spMkLst>
        </pc:spChg>
        <pc:spChg chg="add mod ord">
          <ac:chgData name="Emil Åhlberg - IFK Värnamo" userId="cc008cd5-3738-4fe9-aa20-b0925b615639" providerId="ADAL" clId="{C5BD7909-E7C1-4BF7-A06B-328A4FFF3591}" dt="2022-03-09T14:15:36.280" v="417" actId="14100"/>
          <ac:spMkLst>
            <pc:docMk/>
            <pc:sldMk cId="0" sldId="266"/>
            <ac:spMk id="45" creationId="{91BDBD3D-10AE-4411-B5D0-6B19A2789965}"/>
          </ac:spMkLst>
        </pc:spChg>
        <pc:spChg chg="del">
          <ac:chgData name="Emil Åhlberg - IFK Värnamo" userId="cc008cd5-3738-4fe9-aa20-b0925b615639" providerId="ADAL" clId="{C5BD7909-E7C1-4BF7-A06B-328A4FFF3591}" dt="2022-03-09T14:14:39.378" v="399" actId="478"/>
          <ac:spMkLst>
            <pc:docMk/>
            <pc:sldMk cId="0" sldId="266"/>
            <ac:spMk id="371" creationId="{00000000-0000-0000-0000-000000000000}"/>
          </ac:spMkLst>
        </pc:spChg>
        <pc:spChg chg="mod ord">
          <ac:chgData name="Emil Åhlberg - IFK Värnamo" userId="cc008cd5-3738-4fe9-aa20-b0925b615639" providerId="ADAL" clId="{C5BD7909-E7C1-4BF7-A06B-328A4FFF3591}" dt="2022-03-09T14:15:38.168" v="418" actId="1076"/>
          <ac:spMkLst>
            <pc:docMk/>
            <pc:sldMk cId="0" sldId="266"/>
            <ac:spMk id="376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19.353" v="338" actId="478"/>
          <ac:picMkLst>
            <pc:docMk/>
            <pc:sldMk cId="0" sldId="266"/>
            <ac:picMk id="42" creationId="{29FCBC39-FF24-44E4-8E7A-F19058C4AC8F}"/>
          </ac:picMkLst>
        </pc:picChg>
        <pc:picChg chg="add mod ord">
          <ac:chgData name="Emil Åhlberg - IFK Värnamo" userId="cc008cd5-3738-4fe9-aa20-b0925b615639" providerId="ADAL" clId="{C5BD7909-E7C1-4BF7-A06B-328A4FFF3591}" dt="2022-03-09T14:14:43.268" v="400" actId="166"/>
          <ac:picMkLst>
            <pc:docMk/>
            <pc:sldMk cId="0" sldId="266"/>
            <ac:picMk id="44" creationId="{C99A47C1-F1C2-4296-8695-723EE136D736}"/>
          </ac:picMkLst>
        </pc:picChg>
        <pc:cxnChg chg="ord">
          <ac:chgData name="Emil Åhlberg - IFK Värnamo" userId="cc008cd5-3738-4fe9-aa20-b0925b615639" providerId="ADAL" clId="{C5BD7909-E7C1-4BF7-A06B-328A4FFF3591}" dt="2022-03-09T14:14:50.542" v="402" actId="166"/>
          <ac:cxnSpMkLst>
            <pc:docMk/>
            <pc:sldMk cId="0" sldId="266"/>
            <ac:cxnSpMk id="41" creationId="{5595F6C7-ACC0-47E0-B718-A0D0D64EA85A}"/>
          </ac:cxnSpMkLst>
        </pc:cxnChg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1310115217" sldId="270"/>
        </pc:sldMkLst>
      </pc:sldChg>
      <pc:sldChg chg="addSp delSp modSp mod">
        <pc:chgData name="Emil Åhlberg - IFK Värnamo" userId="cc008cd5-3738-4fe9-aa20-b0925b615639" providerId="ADAL" clId="{C5BD7909-E7C1-4BF7-A06B-328A4FFF3591}" dt="2022-03-09T14:16:46.111" v="436" actId="2711"/>
        <pc:sldMkLst>
          <pc:docMk/>
          <pc:sldMk cId="0" sldId="271"/>
        </pc:sldMkLst>
        <pc:spChg chg="mod ord">
          <ac:chgData name="Emil Åhlberg - IFK Värnamo" userId="cc008cd5-3738-4fe9-aa20-b0925b615639" providerId="ADAL" clId="{C5BD7909-E7C1-4BF7-A06B-328A4FFF3591}" dt="2022-03-09T14:16:41.741" v="435" actId="113"/>
          <ac:spMkLst>
            <pc:docMk/>
            <pc:sldMk cId="0" sldId="271"/>
            <ac:spMk id="56" creationId="{A9C1AB45-F304-49D3-8C2A-DA0E4D8AE877}"/>
          </ac:spMkLst>
        </pc:spChg>
        <pc:spChg chg="add mod ord">
          <ac:chgData name="Emil Åhlberg - IFK Värnamo" userId="cc008cd5-3738-4fe9-aa20-b0925b615639" providerId="ADAL" clId="{C5BD7909-E7C1-4BF7-A06B-328A4FFF3591}" dt="2022-03-09T14:16:32.089" v="432" actId="171"/>
          <ac:spMkLst>
            <pc:docMk/>
            <pc:sldMk cId="0" sldId="271"/>
            <ac:spMk id="58" creationId="{6D239451-5211-4DE5-B208-FF4BFA1F7467}"/>
          </ac:spMkLst>
        </pc:spChg>
        <pc:spChg chg="del">
          <ac:chgData name="Emil Åhlberg - IFK Värnamo" userId="cc008cd5-3738-4fe9-aa20-b0925b615639" providerId="ADAL" clId="{C5BD7909-E7C1-4BF7-A06B-328A4FFF3591}" dt="2022-03-09T14:16:16.546" v="426" actId="478"/>
          <ac:spMkLst>
            <pc:docMk/>
            <pc:sldMk cId="0" sldId="271"/>
            <ac:spMk id="489" creationId="{00000000-0000-0000-0000-000000000000}"/>
          </ac:spMkLst>
        </pc:spChg>
        <pc:spChg chg="mod ord">
          <ac:chgData name="Emil Åhlberg - IFK Värnamo" userId="cc008cd5-3738-4fe9-aa20-b0925b615639" providerId="ADAL" clId="{C5BD7909-E7C1-4BF7-A06B-328A4FFF3591}" dt="2022-03-09T14:16:46.111" v="436" actId="2711"/>
          <ac:spMkLst>
            <pc:docMk/>
            <pc:sldMk cId="0" sldId="271"/>
            <ac:spMk id="490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23.156" v="340" actId="478"/>
          <ac:picMkLst>
            <pc:docMk/>
            <pc:sldMk cId="0" sldId="271"/>
            <ac:picMk id="55" creationId="{BE16B3A9-AD0A-4B52-B112-F691EBECE796}"/>
          </ac:picMkLst>
        </pc:picChg>
        <pc:picChg chg="add mod ord">
          <ac:chgData name="Emil Åhlberg - IFK Värnamo" userId="cc008cd5-3738-4fe9-aa20-b0925b615639" providerId="ADAL" clId="{C5BD7909-E7C1-4BF7-A06B-328A4FFF3591}" dt="2022-03-09T14:16:07.203" v="422" actId="166"/>
          <ac:picMkLst>
            <pc:docMk/>
            <pc:sldMk cId="0" sldId="271"/>
            <ac:picMk id="57" creationId="{905BC56C-043E-460C-AAF8-00C704C5613D}"/>
          </ac:picMkLst>
        </pc:picChg>
        <pc:cxnChg chg="ord">
          <ac:chgData name="Emil Åhlberg - IFK Värnamo" userId="cc008cd5-3738-4fe9-aa20-b0925b615639" providerId="ADAL" clId="{C5BD7909-E7C1-4BF7-A06B-328A4FFF3591}" dt="2022-03-09T14:16:04.844" v="421" actId="166"/>
          <ac:cxnSpMkLst>
            <pc:docMk/>
            <pc:sldMk cId="0" sldId="271"/>
            <ac:cxnSpMk id="54" creationId="{EC561780-283C-4AE8-AC86-E687D582CD0F}"/>
          </ac:cxnSpMkLst>
        </pc:cxnChg>
      </pc:sldChg>
      <pc:sldChg chg="addSp delSp modSp mod">
        <pc:chgData name="Emil Åhlberg - IFK Värnamo" userId="cc008cd5-3738-4fe9-aa20-b0925b615639" providerId="ADAL" clId="{C5BD7909-E7C1-4BF7-A06B-328A4FFF3591}" dt="2022-03-09T14:18:10.674" v="454" actId="113"/>
        <pc:sldMkLst>
          <pc:docMk/>
          <pc:sldMk cId="0" sldId="272"/>
        </pc:sldMkLst>
        <pc:spChg chg="mod ord">
          <ac:chgData name="Emil Åhlberg - IFK Värnamo" userId="cc008cd5-3738-4fe9-aa20-b0925b615639" providerId="ADAL" clId="{C5BD7909-E7C1-4BF7-A06B-328A4FFF3591}" dt="2022-03-09T14:18:10.674" v="454" actId="113"/>
          <ac:spMkLst>
            <pc:docMk/>
            <pc:sldMk cId="0" sldId="272"/>
            <ac:spMk id="44" creationId="{8B1F2D51-5318-496D-A485-CA9BCF610043}"/>
          </ac:spMkLst>
        </pc:spChg>
        <pc:spChg chg="add del mod">
          <ac:chgData name="Emil Åhlberg - IFK Värnamo" userId="cc008cd5-3738-4fe9-aa20-b0925b615639" providerId="ADAL" clId="{C5BD7909-E7C1-4BF7-A06B-328A4FFF3591}" dt="2022-03-09T14:17:10.986" v="441" actId="478"/>
          <ac:spMkLst>
            <pc:docMk/>
            <pc:sldMk cId="0" sldId="272"/>
            <ac:spMk id="46" creationId="{1A37401E-73C6-40E7-AB1E-26DA969ED535}"/>
          </ac:spMkLst>
        </pc:spChg>
        <pc:spChg chg="add mod">
          <ac:chgData name="Emil Åhlberg - IFK Värnamo" userId="cc008cd5-3738-4fe9-aa20-b0925b615639" providerId="ADAL" clId="{C5BD7909-E7C1-4BF7-A06B-328A4FFF3591}" dt="2022-03-09T14:17:41.423" v="451" actId="1076"/>
          <ac:spMkLst>
            <pc:docMk/>
            <pc:sldMk cId="0" sldId="272"/>
            <ac:spMk id="47" creationId="{9DFBC50D-8481-4CF6-B850-116777F6FCFC}"/>
          </ac:spMkLst>
        </pc:spChg>
        <pc:spChg chg="add mod">
          <ac:chgData name="Emil Åhlberg - IFK Värnamo" userId="cc008cd5-3738-4fe9-aa20-b0925b615639" providerId="ADAL" clId="{C5BD7909-E7C1-4BF7-A06B-328A4FFF3591}" dt="2022-03-09T14:18:03.273" v="453"/>
          <ac:spMkLst>
            <pc:docMk/>
            <pc:sldMk cId="0" sldId="272"/>
            <ac:spMk id="48" creationId="{4E711912-2270-44AB-AB3C-E415C0FDC0DC}"/>
          </ac:spMkLst>
        </pc:spChg>
        <pc:spChg chg="add del">
          <ac:chgData name="Emil Åhlberg - IFK Värnamo" userId="cc008cd5-3738-4fe9-aa20-b0925b615639" providerId="ADAL" clId="{C5BD7909-E7C1-4BF7-A06B-328A4FFF3591}" dt="2022-03-09T14:17:37.667" v="450" actId="478"/>
          <ac:spMkLst>
            <pc:docMk/>
            <pc:sldMk cId="0" sldId="272"/>
            <ac:spMk id="493" creationId="{00000000-0000-0000-0000-000000000000}"/>
          </ac:spMkLst>
        </pc:spChg>
        <pc:spChg chg="del mod ord">
          <ac:chgData name="Emil Åhlberg - IFK Värnamo" userId="cc008cd5-3738-4fe9-aa20-b0925b615639" providerId="ADAL" clId="{C5BD7909-E7C1-4BF7-A06B-328A4FFF3591}" dt="2022-03-09T14:17:59.175" v="452" actId="478"/>
          <ac:spMkLst>
            <pc:docMk/>
            <pc:sldMk cId="0" sldId="272"/>
            <ac:spMk id="530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25.917" v="342" actId="478"/>
          <ac:picMkLst>
            <pc:docMk/>
            <pc:sldMk cId="0" sldId="272"/>
            <ac:picMk id="43" creationId="{D32C914E-BB65-41E9-BE58-92E40ED87E7B}"/>
          </ac:picMkLst>
        </pc:picChg>
        <pc:picChg chg="add mod ord">
          <ac:chgData name="Emil Åhlberg - IFK Värnamo" userId="cc008cd5-3738-4fe9-aa20-b0925b615639" providerId="ADAL" clId="{C5BD7909-E7C1-4BF7-A06B-328A4FFF3591}" dt="2022-03-09T14:17:36.017" v="449" actId="166"/>
          <ac:picMkLst>
            <pc:docMk/>
            <pc:sldMk cId="0" sldId="272"/>
            <ac:picMk id="45" creationId="{7E5A51F8-B8C4-47B8-8661-B4F067A6CE11}"/>
          </ac:picMkLst>
        </pc:picChg>
        <pc:cxnChg chg="ord">
          <ac:chgData name="Emil Åhlberg - IFK Värnamo" userId="cc008cd5-3738-4fe9-aa20-b0925b615639" providerId="ADAL" clId="{C5BD7909-E7C1-4BF7-A06B-328A4FFF3591}" dt="2022-03-09T14:17:32.956" v="448" actId="166"/>
          <ac:cxnSpMkLst>
            <pc:docMk/>
            <pc:sldMk cId="0" sldId="272"/>
            <ac:cxnSpMk id="42" creationId="{20762913-A4DD-48F4-BECF-5985CF52A982}"/>
          </ac:cxnSpMkLst>
        </pc:cxnChg>
      </pc:sldChg>
      <pc:sldChg chg="addSp delSp modSp mod">
        <pc:chgData name="Emil Åhlberg - IFK Värnamo" userId="cc008cd5-3738-4fe9-aa20-b0925b615639" providerId="ADAL" clId="{C5BD7909-E7C1-4BF7-A06B-328A4FFF3591}" dt="2022-03-09T14:28:19.820" v="535" actId="207"/>
        <pc:sldMkLst>
          <pc:docMk/>
          <pc:sldMk cId="0" sldId="277"/>
        </pc:sldMkLst>
        <pc:spChg chg="mod ord">
          <ac:chgData name="Emil Åhlberg - IFK Värnamo" userId="cc008cd5-3738-4fe9-aa20-b0925b615639" providerId="ADAL" clId="{C5BD7909-E7C1-4BF7-A06B-328A4FFF3591}" dt="2022-03-09T14:19:07.723" v="470" actId="14100"/>
          <ac:spMkLst>
            <pc:docMk/>
            <pc:sldMk cId="0" sldId="277"/>
            <ac:spMk id="39" creationId="{462317C6-B6D8-438C-A71A-AEE35EF02F79}"/>
          </ac:spMkLst>
        </pc:spChg>
        <pc:spChg chg="add del mod">
          <ac:chgData name="Emil Åhlberg - IFK Värnamo" userId="cc008cd5-3738-4fe9-aa20-b0925b615639" providerId="ADAL" clId="{C5BD7909-E7C1-4BF7-A06B-328A4FFF3591}" dt="2022-03-09T14:18:35.309" v="461" actId="478"/>
          <ac:spMkLst>
            <pc:docMk/>
            <pc:sldMk cId="0" sldId="277"/>
            <ac:spMk id="41" creationId="{F80CDE3C-A8CC-49B8-8DF6-7F5151DB77D1}"/>
          </ac:spMkLst>
        </pc:spChg>
        <pc:spChg chg="add mod ord">
          <ac:chgData name="Emil Åhlberg - IFK Värnamo" userId="cc008cd5-3738-4fe9-aa20-b0925b615639" providerId="ADAL" clId="{C5BD7909-E7C1-4BF7-A06B-328A4FFF3591}" dt="2022-03-09T14:19:53.954" v="483" actId="14100"/>
          <ac:spMkLst>
            <pc:docMk/>
            <pc:sldMk cId="0" sldId="277"/>
            <ac:spMk id="42" creationId="{BBC556E1-8B25-4702-8AB6-2AB9E5DF14DC}"/>
          </ac:spMkLst>
        </pc:spChg>
        <pc:spChg chg="mod">
          <ac:chgData name="Emil Åhlberg - IFK Värnamo" userId="cc008cd5-3738-4fe9-aa20-b0925b615639" providerId="ADAL" clId="{C5BD7909-E7C1-4BF7-A06B-328A4FFF3591}" dt="2022-03-09T14:26:40.412" v="522" actId="1076"/>
          <ac:spMkLst>
            <pc:docMk/>
            <pc:sldMk cId="0" sldId="277"/>
            <ac:spMk id="561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8:19.820" v="535" actId="207"/>
          <ac:spMkLst>
            <pc:docMk/>
            <pc:sldMk cId="0" sldId="277"/>
            <ac:spMk id="562" creationId="{00000000-0000-0000-0000-000000000000}"/>
          </ac:spMkLst>
        </pc:spChg>
        <pc:spChg chg="del">
          <ac:chgData name="Emil Åhlberg - IFK Värnamo" userId="cc008cd5-3738-4fe9-aa20-b0925b615639" providerId="ADAL" clId="{C5BD7909-E7C1-4BF7-A06B-328A4FFF3591}" dt="2022-03-09T14:18:33.380" v="459" actId="478"/>
          <ac:spMkLst>
            <pc:docMk/>
            <pc:sldMk cId="0" sldId="277"/>
            <ac:spMk id="563" creationId="{00000000-0000-0000-0000-000000000000}"/>
          </ac:spMkLst>
        </pc:spChg>
        <pc:spChg chg="mod ord">
          <ac:chgData name="Emil Åhlberg - IFK Värnamo" userId="cc008cd5-3738-4fe9-aa20-b0925b615639" providerId="ADAL" clId="{C5BD7909-E7C1-4BF7-A06B-328A4FFF3591}" dt="2022-03-09T14:19:49.755" v="482" actId="255"/>
          <ac:spMkLst>
            <pc:docMk/>
            <pc:sldMk cId="0" sldId="277"/>
            <ac:spMk id="568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15.694" v="526" actId="207"/>
          <ac:spMkLst>
            <pc:docMk/>
            <pc:sldMk cId="0" sldId="277"/>
            <ac:spMk id="584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10.067" v="524" actId="207"/>
          <ac:spMkLst>
            <pc:docMk/>
            <pc:sldMk cId="0" sldId="277"/>
            <ac:spMk id="585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27.561" v="529" actId="207"/>
          <ac:spMkLst>
            <pc:docMk/>
            <pc:sldMk cId="0" sldId="277"/>
            <ac:spMk id="586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17.801" v="527" actId="207"/>
          <ac:spMkLst>
            <pc:docMk/>
            <pc:sldMk cId="0" sldId="277"/>
            <ac:spMk id="587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36.137" v="532" actId="207"/>
          <ac:spMkLst>
            <pc:docMk/>
            <pc:sldMk cId="0" sldId="277"/>
            <ac:spMk id="588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22.660" v="528" actId="207"/>
          <ac:spMkLst>
            <pc:docMk/>
            <pc:sldMk cId="0" sldId="277"/>
            <ac:spMk id="589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43.632" v="534" actId="207"/>
          <ac:spMkLst>
            <pc:docMk/>
            <pc:sldMk cId="0" sldId="277"/>
            <ac:spMk id="590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33.640" v="531" actId="207"/>
          <ac:spMkLst>
            <pc:docMk/>
            <pc:sldMk cId="0" sldId="277"/>
            <ac:spMk id="591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29.807" v="530" actId="207"/>
          <ac:spMkLst>
            <pc:docMk/>
            <pc:sldMk cId="0" sldId="277"/>
            <ac:spMk id="592" creationId="{00000000-0000-0000-0000-000000000000}"/>
          </ac:spMkLst>
        </pc:spChg>
        <pc:spChg chg="mod">
          <ac:chgData name="Emil Åhlberg - IFK Värnamo" userId="cc008cd5-3738-4fe9-aa20-b0925b615639" providerId="ADAL" clId="{C5BD7909-E7C1-4BF7-A06B-328A4FFF3591}" dt="2022-03-09T14:27:41.058" v="533" actId="207"/>
          <ac:spMkLst>
            <pc:docMk/>
            <pc:sldMk cId="0" sldId="277"/>
            <ac:spMk id="593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30.904" v="344" actId="478"/>
          <ac:picMkLst>
            <pc:docMk/>
            <pc:sldMk cId="0" sldId="277"/>
            <ac:picMk id="38" creationId="{448391F8-8292-48DF-A5C2-FCD11BA2B2FD}"/>
          </ac:picMkLst>
        </pc:picChg>
        <pc:picChg chg="add mod ord">
          <ac:chgData name="Emil Åhlberg - IFK Värnamo" userId="cc008cd5-3738-4fe9-aa20-b0925b615639" providerId="ADAL" clId="{C5BD7909-E7C1-4BF7-A06B-328A4FFF3591}" dt="2022-03-09T14:18:31.620" v="458" actId="166"/>
          <ac:picMkLst>
            <pc:docMk/>
            <pc:sldMk cId="0" sldId="277"/>
            <ac:picMk id="40" creationId="{84379681-E1B8-4A3B-8197-F11DA33987FC}"/>
          </ac:picMkLst>
        </pc:picChg>
        <pc:picChg chg="mod">
          <ac:chgData name="Emil Åhlberg - IFK Värnamo" userId="cc008cd5-3738-4fe9-aa20-b0925b615639" providerId="ADAL" clId="{C5BD7909-E7C1-4BF7-A06B-328A4FFF3591}" dt="2022-03-09T14:27:12.993" v="525" actId="1076"/>
          <ac:picMkLst>
            <pc:docMk/>
            <pc:sldMk cId="0" sldId="277"/>
            <ac:picMk id="594" creationId="{00000000-0000-0000-0000-000000000000}"/>
          </ac:picMkLst>
        </pc:picChg>
        <pc:cxnChg chg="ord">
          <ac:chgData name="Emil Åhlberg - IFK Värnamo" userId="cc008cd5-3738-4fe9-aa20-b0925b615639" providerId="ADAL" clId="{C5BD7909-E7C1-4BF7-A06B-328A4FFF3591}" dt="2022-03-09T14:18:29.263" v="457" actId="166"/>
          <ac:cxnSpMkLst>
            <pc:docMk/>
            <pc:sldMk cId="0" sldId="277"/>
            <ac:cxnSpMk id="37" creationId="{AECFBE96-11F7-4CD9-9AFC-2D39496FC036}"/>
          </ac:cxnSpMkLst>
        </pc:cxnChg>
      </pc:sldChg>
      <pc:sldChg chg="addSp delSp modSp mod">
        <pc:chgData name="Emil Åhlberg - IFK Värnamo" userId="cc008cd5-3738-4fe9-aa20-b0925b615639" providerId="ADAL" clId="{C5BD7909-E7C1-4BF7-A06B-328A4FFF3591}" dt="2022-03-09T14:26:16.373" v="520" actId="255"/>
        <pc:sldMkLst>
          <pc:docMk/>
          <pc:sldMk cId="0" sldId="281"/>
        </pc:sldMkLst>
        <pc:spChg chg="mod ord">
          <ac:chgData name="Emil Åhlberg - IFK Värnamo" userId="cc008cd5-3738-4fe9-aa20-b0925b615639" providerId="ADAL" clId="{C5BD7909-E7C1-4BF7-A06B-328A4FFF3591}" dt="2022-03-09T14:26:10.052" v="518" actId="113"/>
          <ac:spMkLst>
            <pc:docMk/>
            <pc:sldMk cId="0" sldId="281"/>
            <ac:spMk id="38" creationId="{C6C00A1B-3D33-4A6C-BC8B-7408E0196658}"/>
          </ac:spMkLst>
        </pc:spChg>
        <pc:spChg chg="add mod">
          <ac:chgData name="Emil Åhlberg - IFK Värnamo" userId="cc008cd5-3738-4fe9-aa20-b0925b615639" providerId="ADAL" clId="{C5BD7909-E7C1-4BF7-A06B-328A4FFF3591}" dt="2022-03-09T14:19:40.430" v="480" actId="14100"/>
          <ac:spMkLst>
            <pc:docMk/>
            <pc:sldMk cId="0" sldId="281"/>
            <ac:spMk id="40" creationId="{DA873CBE-5A4D-4A85-AFF1-078A6462EBE6}"/>
          </ac:spMkLst>
        </pc:spChg>
        <pc:spChg chg="del">
          <ac:chgData name="Emil Åhlberg - IFK Värnamo" userId="cc008cd5-3738-4fe9-aa20-b0925b615639" providerId="ADAL" clId="{C5BD7909-E7C1-4BF7-A06B-328A4FFF3591}" dt="2022-03-09T14:19:17.221" v="472" actId="478"/>
          <ac:spMkLst>
            <pc:docMk/>
            <pc:sldMk cId="0" sldId="281"/>
            <ac:spMk id="632" creationId="{00000000-0000-0000-0000-000000000000}"/>
          </ac:spMkLst>
        </pc:spChg>
        <pc:spChg chg="mod ord">
          <ac:chgData name="Emil Åhlberg - IFK Värnamo" userId="cc008cd5-3738-4fe9-aa20-b0925b615639" providerId="ADAL" clId="{C5BD7909-E7C1-4BF7-A06B-328A4FFF3591}" dt="2022-03-09T14:26:16.373" v="520" actId="255"/>
          <ac:spMkLst>
            <pc:docMk/>
            <pc:sldMk cId="0" sldId="281"/>
            <ac:spMk id="638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33.509" v="346" actId="478"/>
          <ac:picMkLst>
            <pc:docMk/>
            <pc:sldMk cId="0" sldId="281"/>
            <ac:picMk id="36" creationId="{1568D44A-6C81-4700-BFD0-975583365717}"/>
          </ac:picMkLst>
        </pc:picChg>
        <pc:picChg chg="add mod ord">
          <ac:chgData name="Emil Åhlberg - IFK Värnamo" userId="cc008cd5-3738-4fe9-aa20-b0925b615639" providerId="ADAL" clId="{C5BD7909-E7C1-4BF7-A06B-328A4FFF3591}" dt="2022-03-09T14:19:34.301" v="478" actId="166"/>
          <ac:picMkLst>
            <pc:docMk/>
            <pc:sldMk cId="0" sldId="281"/>
            <ac:picMk id="39" creationId="{1C837A9A-DC9E-47F6-AE46-E6C04D17C0FB}"/>
          </ac:picMkLst>
        </pc:picChg>
        <pc:cxnChg chg="ord">
          <ac:chgData name="Emil Åhlberg - IFK Värnamo" userId="cc008cd5-3738-4fe9-aa20-b0925b615639" providerId="ADAL" clId="{C5BD7909-E7C1-4BF7-A06B-328A4FFF3591}" dt="2022-03-09T14:19:32.086" v="477" actId="166"/>
          <ac:cxnSpMkLst>
            <pc:docMk/>
            <pc:sldMk cId="0" sldId="281"/>
            <ac:cxnSpMk id="37" creationId="{48A7563F-78ED-4286-BC15-83B4C405798A}"/>
          </ac:cxnSpMkLst>
        </pc:cxnChg>
      </pc:sldChg>
      <pc:sldChg chg="del">
        <pc:chgData name="Emil Åhlberg - IFK Värnamo" userId="cc008cd5-3738-4fe9-aa20-b0925b615639" providerId="ADAL" clId="{C5BD7909-E7C1-4BF7-A06B-328A4FFF3591}" dt="2022-03-09T14:04:38.926" v="17" actId="2696"/>
        <pc:sldMkLst>
          <pc:docMk/>
          <pc:sldMk cId="0" sldId="288"/>
        </pc:sldMkLst>
      </pc:sldChg>
      <pc:sldChg chg="del">
        <pc:chgData name="Emil Åhlberg - IFK Värnamo" userId="cc008cd5-3738-4fe9-aa20-b0925b615639" providerId="ADAL" clId="{C5BD7909-E7C1-4BF7-A06B-328A4FFF3591}" dt="2022-03-09T14:04:58.550" v="24" actId="2696"/>
        <pc:sldMkLst>
          <pc:docMk/>
          <pc:sldMk cId="831793844" sldId="290"/>
        </pc:sldMkLst>
      </pc:sldChg>
      <pc:sldChg chg="del">
        <pc:chgData name="Emil Åhlberg - IFK Värnamo" userId="cc008cd5-3738-4fe9-aa20-b0925b615639" providerId="ADAL" clId="{C5BD7909-E7C1-4BF7-A06B-328A4FFF3591}" dt="2022-03-09T14:03:59.565" v="6" actId="2696"/>
        <pc:sldMkLst>
          <pc:docMk/>
          <pc:sldMk cId="4170415881" sldId="291"/>
        </pc:sldMkLst>
      </pc:sldChg>
      <pc:sldChg chg="del">
        <pc:chgData name="Emil Åhlberg - IFK Värnamo" userId="cc008cd5-3738-4fe9-aa20-b0925b615639" providerId="ADAL" clId="{C5BD7909-E7C1-4BF7-A06B-328A4FFF3591}" dt="2022-03-09T14:03:55.500" v="5" actId="2696"/>
        <pc:sldMkLst>
          <pc:docMk/>
          <pc:sldMk cId="1573930236" sldId="293"/>
        </pc:sldMkLst>
      </pc:sldChg>
      <pc:sldChg chg="del">
        <pc:chgData name="Emil Åhlberg - IFK Värnamo" userId="cc008cd5-3738-4fe9-aa20-b0925b615639" providerId="ADAL" clId="{C5BD7909-E7C1-4BF7-A06B-328A4FFF3591}" dt="2022-03-09T14:04:14.305" v="9" actId="2696"/>
        <pc:sldMkLst>
          <pc:docMk/>
          <pc:sldMk cId="1252264199" sldId="294"/>
        </pc:sldMkLst>
      </pc:sldChg>
      <pc:sldChg chg="del">
        <pc:chgData name="Emil Åhlberg - IFK Värnamo" userId="cc008cd5-3738-4fe9-aa20-b0925b615639" providerId="ADAL" clId="{C5BD7909-E7C1-4BF7-A06B-328A4FFF3591}" dt="2022-03-09T14:04:16.554" v="10" actId="2696"/>
        <pc:sldMkLst>
          <pc:docMk/>
          <pc:sldMk cId="2586516900" sldId="295"/>
        </pc:sldMkLst>
      </pc:sldChg>
      <pc:sldChg chg="del">
        <pc:chgData name="Emil Åhlberg - IFK Värnamo" userId="cc008cd5-3738-4fe9-aa20-b0925b615639" providerId="ADAL" clId="{C5BD7909-E7C1-4BF7-A06B-328A4FFF3591}" dt="2022-03-09T14:04:20.714" v="11" actId="2696"/>
        <pc:sldMkLst>
          <pc:docMk/>
          <pc:sldMk cId="3021738686" sldId="296"/>
        </pc:sldMkLst>
      </pc:sldChg>
      <pc:sldChg chg="del">
        <pc:chgData name="Emil Åhlberg - IFK Värnamo" userId="cc008cd5-3738-4fe9-aa20-b0925b615639" providerId="ADAL" clId="{C5BD7909-E7C1-4BF7-A06B-328A4FFF3591}" dt="2022-03-09T14:04:49.160" v="21" actId="2696"/>
        <pc:sldMkLst>
          <pc:docMk/>
          <pc:sldMk cId="3025896738" sldId="297"/>
        </pc:sldMkLst>
      </pc:sldChg>
      <pc:sldChg chg="del">
        <pc:chgData name="Emil Åhlberg - IFK Värnamo" userId="cc008cd5-3738-4fe9-aa20-b0925b615639" providerId="ADAL" clId="{C5BD7909-E7C1-4BF7-A06B-328A4FFF3591}" dt="2022-03-09T14:04:51.140" v="22" actId="2696"/>
        <pc:sldMkLst>
          <pc:docMk/>
          <pc:sldMk cId="3249606275" sldId="298"/>
        </pc:sldMkLst>
      </pc:sldChg>
      <pc:sldChg chg="del">
        <pc:chgData name="Emil Åhlberg - IFK Värnamo" userId="cc008cd5-3738-4fe9-aa20-b0925b615639" providerId="ADAL" clId="{C5BD7909-E7C1-4BF7-A06B-328A4FFF3591}" dt="2022-03-09T14:04:47.243" v="20" actId="2696"/>
        <pc:sldMkLst>
          <pc:docMk/>
          <pc:sldMk cId="2026646966" sldId="299"/>
        </pc:sldMkLst>
      </pc:sldChg>
      <pc:sldChg chg="del">
        <pc:chgData name="Emil Åhlberg - IFK Värnamo" userId="cc008cd5-3738-4fe9-aa20-b0925b615639" providerId="ADAL" clId="{C5BD7909-E7C1-4BF7-A06B-328A4FFF3591}" dt="2022-03-09T14:04:36.085" v="16" actId="2696"/>
        <pc:sldMkLst>
          <pc:docMk/>
          <pc:sldMk cId="2974016060" sldId="300"/>
        </pc:sldMkLst>
      </pc:sldChg>
      <pc:sldChg chg="del">
        <pc:chgData name="Emil Åhlberg - IFK Värnamo" userId="cc008cd5-3738-4fe9-aa20-b0925b615639" providerId="ADAL" clId="{C5BD7909-E7C1-4BF7-A06B-328A4FFF3591}" dt="2022-03-09T14:04:54.470" v="23" actId="2696"/>
        <pc:sldMkLst>
          <pc:docMk/>
          <pc:sldMk cId="2677764485" sldId="301"/>
        </pc:sldMkLst>
      </pc:sldChg>
      <pc:sldChg chg="del">
        <pc:chgData name="Emil Åhlberg - IFK Värnamo" userId="cc008cd5-3738-4fe9-aa20-b0925b615639" providerId="ADAL" clId="{C5BD7909-E7C1-4BF7-A06B-328A4FFF3591}" dt="2022-03-09T14:04:30.441" v="14" actId="2696"/>
        <pc:sldMkLst>
          <pc:docMk/>
          <pc:sldMk cId="3704986732" sldId="302"/>
        </pc:sldMkLst>
      </pc:sldChg>
      <pc:sldChg chg="del">
        <pc:chgData name="Emil Åhlberg - IFK Värnamo" userId="cc008cd5-3738-4fe9-aa20-b0925b615639" providerId="ADAL" clId="{C5BD7909-E7C1-4BF7-A06B-328A4FFF3591}" dt="2022-03-09T14:04:33.900" v="15" actId="2696"/>
        <pc:sldMkLst>
          <pc:docMk/>
          <pc:sldMk cId="2299341535" sldId="303"/>
        </pc:sldMkLst>
      </pc:sldChg>
      <pc:sldChg chg="addSp delSp modSp mod">
        <pc:chgData name="Emil Åhlberg - IFK Värnamo" userId="cc008cd5-3738-4fe9-aa20-b0925b615639" providerId="ADAL" clId="{C5BD7909-E7C1-4BF7-A06B-328A4FFF3591}" dt="2022-03-09T14:25:55.873" v="515" actId="1076"/>
        <pc:sldMkLst>
          <pc:docMk/>
          <pc:sldMk cId="0" sldId="304"/>
        </pc:sldMkLst>
        <pc:spChg chg="mod ord">
          <ac:chgData name="Emil Åhlberg - IFK Värnamo" userId="cc008cd5-3738-4fe9-aa20-b0925b615639" providerId="ADAL" clId="{C5BD7909-E7C1-4BF7-A06B-328A4FFF3591}" dt="2022-03-09T14:21:21.660" v="503" actId="255"/>
          <ac:spMkLst>
            <pc:docMk/>
            <pc:sldMk cId="0" sldId="304"/>
            <ac:spMk id="39" creationId="{DFF415DA-73DA-42B9-B95D-01B541765FF5}"/>
          </ac:spMkLst>
        </pc:spChg>
        <pc:spChg chg="add mod">
          <ac:chgData name="Emil Åhlberg - IFK Värnamo" userId="cc008cd5-3738-4fe9-aa20-b0925b615639" providerId="ADAL" clId="{C5BD7909-E7C1-4BF7-A06B-328A4FFF3591}" dt="2022-03-09T14:25:52.639" v="514" actId="1076"/>
          <ac:spMkLst>
            <pc:docMk/>
            <pc:sldMk cId="0" sldId="304"/>
            <ac:spMk id="41" creationId="{D57FC8D0-38C5-4E01-98EF-9FB36C4D8B11}"/>
          </ac:spMkLst>
        </pc:spChg>
        <pc:spChg chg="del">
          <ac:chgData name="Emil Åhlberg - IFK Värnamo" userId="cc008cd5-3738-4fe9-aa20-b0925b615639" providerId="ADAL" clId="{C5BD7909-E7C1-4BF7-A06B-328A4FFF3591}" dt="2022-03-09T14:20:20.470" v="484" actId="478"/>
          <ac:spMkLst>
            <pc:docMk/>
            <pc:sldMk cId="0" sldId="304"/>
            <ac:spMk id="695" creationId="{00000000-0000-0000-0000-000000000000}"/>
          </ac:spMkLst>
        </pc:spChg>
        <pc:spChg chg="mod ord">
          <ac:chgData name="Emil Åhlberg - IFK Värnamo" userId="cc008cd5-3738-4fe9-aa20-b0925b615639" providerId="ADAL" clId="{C5BD7909-E7C1-4BF7-A06B-328A4FFF3591}" dt="2022-03-09T14:25:55.873" v="515" actId="1076"/>
          <ac:spMkLst>
            <pc:docMk/>
            <pc:sldMk cId="0" sldId="304"/>
            <ac:spMk id="700" creationId="{00000000-0000-0000-0000-000000000000}"/>
          </ac:spMkLst>
        </pc:spChg>
        <pc:picChg chg="del">
          <ac:chgData name="Emil Åhlberg - IFK Värnamo" userId="cc008cd5-3738-4fe9-aa20-b0925b615639" providerId="ADAL" clId="{C5BD7909-E7C1-4BF7-A06B-328A4FFF3591}" dt="2022-03-09T14:11:36.918" v="348" actId="478"/>
          <ac:picMkLst>
            <pc:docMk/>
            <pc:sldMk cId="0" sldId="304"/>
            <ac:picMk id="37" creationId="{DC3B6CCB-E32C-4316-87B8-47245B8B50E6}"/>
          </ac:picMkLst>
        </pc:picChg>
        <pc:picChg chg="add mod ord">
          <ac:chgData name="Emil Åhlberg - IFK Värnamo" userId="cc008cd5-3738-4fe9-aa20-b0925b615639" providerId="ADAL" clId="{C5BD7909-E7C1-4BF7-A06B-328A4FFF3591}" dt="2022-03-09T14:20:54.594" v="497" actId="166"/>
          <ac:picMkLst>
            <pc:docMk/>
            <pc:sldMk cId="0" sldId="304"/>
            <ac:picMk id="40" creationId="{90A830B2-2A4C-42EE-9B7B-1F8ED48387FD}"/>
          </ac:picMkLst>
        </pc:picChg>
        <pc:picChg chg="mod ord">
          <ac:chgData name="Emil Åhlberg - IFK Värnamo" userId="cc008cd5-3738-4fe9-aa20-b0925b615639" providerId="ADAL" clId="{C5BD7909-E7C1-4BF7-A06B-328A4FFF3591}" dt="2022-03-09T14:20:51.886" v="496" actId="1076"/>
          <ac:picMkLst>
            <pc:docMk/>
            <pc:sldMk cId="0" sldId="304"/>
            <ac:picMk id="692" creationId="{00000000-0000-0000-0000-000000000000}"/>
          </ac:picMkLst>
        </pc:picChg>
        <pc:cxnChg chg="mod ord">
          <ac:chgData name="Emil Åhlberg - IFK Värnamo" userId="cc008cd5-3738-4fe9-aa20-b0925b615639" providerId="ADAL" clId="{C5BD7909-E7C1-4BF7-A06B-328A4FFF3591}" dt="2022-03-09T14:20:51.886" v="496" actId="1076"/>
          <ac:cxnSpMkLst>
            <pc:docMk/>
            <pc:sldMk cId="0" sldId="304"/>
            <ac:cxnSpMk id="38" creationId="{C9D1F5F3-A274-447F-B0D4-0DC8EA14C7B2}"/>
          </ac:cxnSpMkLst>
        </pc:cxnChg>
        <pc:cxnChg chg="add mod">
          <ac:chgData name="Emil Åhlberg - IFK Värnamo" userId="cc008cd5-3738-4fe9-aa20-b0925b615639" providerId="ADAL" clId="{C5BD7909-E7C1-4BF7-A06B-328A4FFF3591}" dt="2022-03-09T14:21:09.325" v="501" actId="1076"/>
          <ac:cxnSpMkLst>
            <pc:docMk/>
            <pc:sldMk cId="0" sldId="304"/>
            <ac:cxnSpMk id="42" creationId="{3A4ADB0E-0D19-4B2E-9C12-FBD53A4EE1BE}"/>
          </ac:cxnSpMkLst>
        </pc:cxnChg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2917644598" sldId="403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851813077" sldId="404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3465189196" sldId="405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2317444472" sldId="406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3069111169" sldId="407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608837216" sldId="408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169728939" sldId="419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860796496" sldId="424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3355489559" sldId="425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813165132" sldId="426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500398419" sldId="427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2276531562" sldId="428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4227469605" sldId="429"/>
        </pc:sldMkLst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2936172357" sldId="430"/>
        </pc:sldMkLst>
      </pc:sldChg>
      <pc:sldChg chg="addSp delSp modSp add mod ord setBg">
        <pc:chgData name="Emil Åhlberg - IFK Värnamo" userId="cc008cd5-3738-4fe9-aa20-b0925b615639" providerId="ADAL" clId="{C5BD7909-E7C1-4BF7-A06B-328A4FFF3591}" dt="2022-03-09T14:30:21.003" v="577"/>
        <pc:sldMkLst>
          <pc:docMk/>
          <pc:sldMk cId="1374479919" sldId="436"/>
        </pc:sldMkLst>
        <pc:spChg chg="mod">
          <ac:chgData name="Emil Åhlberg - IFK Värnamo" userId="cc008cd5-3738-4fe9-aa20-b0925b615639" providerId="ADAL" clId="{C5BD7909-E7C1-4BF7-A06B-328A4FFF3591}" dt="2022-03-09T14:29:30.092" v="552" actId="14100"/>
          <ac:spMkLst>
            <pc:docMk/>
            <pc:sldMk cId="1374479919" sldId="436"/>
            <ac:spMk id="6" creationId="{AF1FCE5E-FCF7-476A-84E7-DE22FBB32B52}"/>
          </ac:spMkLst>
        </pc:spChg>
        <pc:picChg chg="del">
          <ac:chgData name="Emil Åhlberg - IFK Värnamo" userId="cc008cd5-3738-4fe9-aa20-b0925b615639" providerId="ADAL" clId="{C5BD7909-E7C1-4BF7-A06B-328A4FFF3591}" dt="2022-03-09T14:29:45.936" v="557" actId="478"/>
          <ac:picMkLst>
            <pc:docMk/>
            <pc:sldMk cId="1374479919" sldId="436"/>
            <ac:picMk id="12" creationId="{6E91FE15-C15A-4DCA-9899-A24B2652CF84}"/>
          </ac:picMkLst>
        </pc:picChg>
        <pc:picChg chg="del">
          <ac:chgData name="Emil Åhlberg - IFK Värnamo" userId="cc008cd5-3738-4fe9-aa20-b0925b615639" providerId="ADAL" clId="{C5BD7909-E7C1-4BF7-A06B-328A4FFF3591}" dt="2022-03-09T14:29:43.531" v="555" actId="478"/>
          <ac:picMkLst>
            <pc:docMk/>
            <pc:sldMk cId="1374479919" sldId="436"/>
            <ac:picMk id="16" creationId="{8A5BEBD6-DCF4-4C84-BE3C-CDF3DC963F03}"/>
          </ac:picMkLst>
        </pc:picChg>
        <pc:picChg chg="add mod">
          <ac:chgData name="Emil Åhlberg - IFK Värnamo" userId="cc008cd5-3738-4fe9-aa20-b0925b615639" providerId="ADAL" clId="{C5BD7909-E7C1-4BF7-A06B-328A4FFF3591}" dt="2022-03-09T14:29:46.282" v="558"/>
          <ac:picMkLst>
            <pc:docMk/>
            <pc:sldMk cId="1374479919" sldId="436"/>
            <ac:picMk id="18" creationId="{33C6F885-08A8-4F12-AB5E-7E3C531DE387}"/>
          </ac:picMkLst>
        </pc:picChg>
        <pc:picChg chg="add mod">
          <ac:chgData name="Emil Åhlberg - IFK Värnamo" userId="cc008cd5-3738-4fe9-aa20-b0925b615639" providerId="ADAL" clId="{C5BD7909-E7C1-4BF7-A06B-328A4FFF3591}" dt="2022-03-09T14:30:21.003" v="577"/>
          <ac:picMkLst>
            <pc:docMk/>
            <pc:sldMk cId="1374479919" sldId="436"/>
            <ac:picMk id="19" creationId="{070866CE-FA63-4BA2-B3D6-C670A8123206}"/>
          </ac:picMkLst>
        </pc:picChg>
        <pc:cxnChg chg="del">
          <ac:chgData name="Emil Åhlberg - IFK Värnamo" userId="cc008cd5-3738-4fe9-aa20-b0925b615639" providerId="ADAL" clId="{C5BD7909-E7C1-4BF7-A06B-328A4FFF3591}" dt="2022-03-09T14:29:40.200" v="553" actId="478"/>
          <ac:cxnSpMkLst>
            <pc:docMk/>
            <pc:sldMk cId="1374479919" sldId="436"/>
            <ac:cxnSpMk id="13" creationId="{DC482B55-238F-49ED-8FD3-95522EBA9241}"/>
          </ac:cxnSpMkLst>
        </pc:cxnChg>
        <pc:cxnChg chg="del">
          <ac:chgData name="Emil Åhlberg - IFK Värnamo" userId="cc008cd5-3738-4fe9-aa20-b0925b615639" providerId="ADAL" clId="{C5BD7909-E7C1-4BF7-A06B-328A4FFF3591}" dt="2022-03-09T14:29:42.824" v="554" actId="478"/>
          <ac:cxnSpMkLst>
            <pc:docMk/>
            <pc:sldMk cId="1374479919" sldId="436"/>
            <ac:cxnSpMk id="15" creationId="{2A0F6C4E-25EB-42DF-B882-37A4DE0ECE8D}"/>
          </ac:cxnSpMkLst>
        </pc:cxnChg>
        <pc:cxnChg chg="del">
          <ac:chgData name="Emil Åhlberg - IFK Värnamo" userId="cc008cd5-3738-4fe9-aa20-b0925b615639" providerId="ADAL" clId="{C5BD7909-E7C1-4BF7-A06B-328A4FFF3591}" dt="2022-03-09T14:29:44.520" v="556" actId="478"/>
          <ac:cxnSpMkLst>
            <pc:docMk/>
            <pc:sldMk cId="1374479919" sldId="436"/>
            <ac:cxnSpMk id="17" creationId="{57D26E86-C8E3-470A-8A46-6FEA38F95674}"/>
          </ac:cxnSpMkLst>
        </pc:cxnChg>
      </pc:sldChg>
      <pc:sldChg chg="addSp delSp modSp add mod ord setBg">
        <pc:chgData name="Emil Åhlberg - IFK Värnamo" userId="cc008cd5-3738-4fe9-aa20-b0925b615639" providerId="ADAL" clId="{C5BD7909-E7C1-4BF7-A06B-328A4FFF3591}" dt="2022-03-09T14:30:22.747" v="578"/>
        <pc:sldMkLst>
          <pc:docMk/>
          <pc:sldMk cId="2561968176" sldId="442"/>
        </pc:sldMkLst>
        <pc:spChg chg="mod">
          <ac:chgData name="Emil Åhlberg - IFK Värnamo" userId="cc008cd5-3738-4fe9-aa20-b0925b615639" providerId="ADAL" clId="{C5BD7909-E7C1-4BF7-A06B-328A4FFF3591}" dt="2022-03-09T14:29:19.011" v="548" actId="14100"/>
          <ac:spMkLst>
            <pc:docMk/>
            <pc:sldMk cId="2561968176" sldId="442"/>
            <ac:spMk id="6" creationId="{AF1FCE5E-FCF7-476A-84E7-DE22FBB32B52}"/>
          </ac:spMkLst>
        </pc:spChg>
        <pc:picChg chg="del">
          <ac:chgData name="Emil Åhlberg - IFK Värnamo" userId="cc008cd5-3738-4fe9-aa20-b0925b615639" providerId="ADAL" clId="{C5BD7909-E7C1-4BF7-A06B-328A4FFF3591}" dt="2022-03-09T14:29:51.372" v="559" actId="478"/>
          <ac:picMkLst>
            <pc:docMk/>
            <pc:sldMk cId="2561968176" sldId="442"/>
            <ac:picMk id="12" creationId="{6E91FE15-C15A-4DCA-9899-A24B2652CF84}"/>
          </ac:picMkLst>
        </pc:picChg>
        <pc:picChg chg="del">
          <ac:chgData name="Emil Åhlberg - IFK Värnamo" userId="cc008cd5-3738-4fe9-aa20-b0925b615639" providerId="ADAL" clId="{C5BD7909-E7C1-4BF7-A06B-328A4FFF3591}" dt="2022-03-09T14:29:55.551" v="562" actId="478"/>
          <ac:picMkLst>
            <pc:docMk/>
            <pc:sldMk cId="2561968176" sldId="442"/>
            <ac:picMk id="18" creationId="{9FB38C84-F624-4B54-8D85-DA6A17DFF470}"/>
          </ac:picMkLst>
        </pc:picChg>
        <pc:picChg chg="add mod">
          <ac:chgData name="Emil Åhlberg - IFK Värnamo" userId="cc008cd5-3738-4fe9-aa20-b0925b615639" providerId="ADAL" clId="{C5BD7909-E7C1-4BF7-A06B-328A4FFF3591}" dt="2022-03-09T14:29:57.324" v="564"/>
          <ac:picMkLst>
            <pc:docMk/>
            <pc:sldMk cId="2561968176" sldId="442"/>
            <ac:picMk id="20" creationId="{BBE9A90E-6FC8-4535-A29C-3B6327D19A56}"/>
          </ac:picMkLst>
        </pc:picChg>
        <pc:picChg chg="add mod">
          <ac:chgData name="Emil Åhlberg - IFK Värnamo" userId="cc008cd5-3738-4fe9-aa20-b0925b615639" providerId="ADAL" clId="{C5BD7909-E7C1-4BF7-A06B-328A4FFF3591}" dt="2022-03-09T14:30:22.747" v="578"/>
          <ac:picMkLst>
            <pc:docMk/>
            <pc:sldMk cId="2561968176" sldId="442"/>
            <ac:picMk id="21" creationId="{7FDB7E18-87EC-4648-ADBE-4258E8BA0221}"/>
          </ac:picMkLst>
        </pc:picChg>
        <pc:cxnChg chg="del">
          <ac:chgData name="Emil Åhlberg - IFK Värnamo" userId="cc008cd5-3738-4fe9-aa20-b0925b615639" providerId="ADAL" clId="{C5BD7909-E7C1-4BF7-A06B-328A4FFF3591}" dt="2022-03-09T14:29:53.432" v="560" actId="478"/>
          <ac:cxnSpMkLst>
            <pc:docMk/>
            <pc:sldMk cId="2561968176" sldId="442"/>
            <ac:cxnSpMk id="13" creationId="{DC482B55-238F-49ED-8FD3-95522EBA9241}"/>
          </ac:cxnSpMkLst>
        </pc:cxnChg>
        <pc:cxnChg chg="del">
          <ac:chgData name="Emil Åhlberg - IFK Värnamo" userId="cc008cd5-3738-4fe9-aa20-b0925b615639" providerId="ADAL" clId="{C5BD7909-E7C1-4BF7-A06B-328A4FFF3591}" dt="2022-03-09T14:29:54.641" v="561" actId="478"/>
          <ac:cxnSpMkLst>
            <pc:docMk/>
            <pc:sldMk cId="2561968176" sldId="442"/>
            <ac:cxnSpMk id="17" creationId="{7F3141CB-E5DA-4DE4-9B86-3793B3E29A7B}"/>
          </ac:cxnSpMkLst>
        </pc:cxnChg>
        <pc:cxnChg chg="del">
          <ac:chgData name="Emil Åhlberg - IFK Värnamo" userId="cc008cd5-3738-4fe9-aa20-b0925b615639" providerId="ADAL" clId="{C5BD7909-E7C1-4BF7-A06B-328A4FFF3591}" dt="2022-03-09T14:29:56.461" v="563" actId="478"/>
          <ac:cxnSpMkLst>
            <pc:docMk/>
            <pc:sldMk cId="2561968176" sldId="442"/>
            <ac:cxnSpMk id="19" creationId="{3FB140CF-62DB-40B8-B6D7-E4316EEC91BD}"/>
          </ac:cxnSpMkLst>
        </pc:cxnChg>
      </pc:sldChg>
      <pc:sldChg chg="addSp delSp modSp add mod ord setBg">
        <pc:chgData name="Emil Åhlberg - IFK Värnamo" userId="cc008cd5-3738-4fe9-aa20-b0925b615639" providerId="ADAL" clId="{C5BD7909-E7C1-4BF7-A06B-328A4FFF3591}" dt="2022-03-09T14:30:25.699" v="580"/>
        <pc:sldMkLst>
          <pc:docMk/>
          <pc:sldMk cId="3571434844" sldId="444"/>
        </pc:sldMkLst>
        <pc:spChg chg="mod">
          <ac:chgData name="Emil Åhlberg - IFK Värnamo" userId="cc008cd5-3738-4fe9-aa20-b0925b615639" providerId="ADAL" clId="{C5BD7909-E7C1-4BF7-A06B-328A4FFF3591}" dt="2022-03-09T14:29:05.483" v="544" actId="14100"/>
          <ac:spMkLst>
            <pc:docMk/>
            <pc:sldMk cId="3571434844" sldId="444"/>
            <ac:spMk id="6" creationId="{AF1FCE5E-FCF7-476A-84E7-DE22FBB32B52}"/>
          </ac:spMkLst>
        </pc:spChg>
        <pc:picChg chg="del">
          <ac:chgData name="Emil Åhlberg - IFK Värnamo" userId="cc008cd5-3738-4fe9-aa20-b0925b615639" providerId="ADAL" clId="{C5BD7909-E7C1-4BF7-A06B-328A4FFF3591}" dt="2022-03-09T14:30:09.031" v="571" actId="478"/>
          <ac:picMkLst>
            <pc:docMk/>
            <pc:sldMk cId="3571434844" sldId="444"/>
            <ac:picMk id="12" creationId="{6E91FE15-C15A-4DCA-9899-A24B2652CF84}"/>
          </ac:picMkLst>
        </pc:picChg>
        <pc:picChg chg="add mod">
          <ac:chgData name="Emil Åhlberg - IFK Värnamo" userId="cc008cd5-3738-4fe9-aa20-b0925b615639" providerId="ADAL" clId="{C5BD7909-E7C1-4BF7-A06B-328A4FFF3591}" dt="2022-03-09T14:30:13.667" v="576"/>
          <ac:picMkLst>
            <pc:docMk/>
            <pc:sldMk cId="3571434844" sldId="444"/>
            <ac:picMk id="15" creationId="{3E57F78C-CA18-4847-AD7C-11138B95C1C4}"/>
          </ac:picMkLst>
        </pc:picChg>
        <pc:picChg chg="add mod">
          <ac:chgData name="Emil Åhlberg - IFK Värnamo" userId="cc008cd5-3738-4fe9-aa20-b0925b615639" providerId="ADAL" clId="{C5BD7909-E7C1-4BF7-A06B-328A4FFF3591}" dt="2022-03-09T14:30:25.699" v="580"/>
          <ac:picMkLst>
            <pc:docMk/>
            <pc:sldMk cId="3571434844" sldId="444"/>
            <ac:picMk id="16" creationId="{D3A3CF31-608C-460B-982D-F65DCAED4485}"/>
          </ac:picMkLst>
        </pc:picChg>
        <pc:picChg chg="del">
          <ac:chgData name="Emil Åhlberg - IFK Värnamo" userId="cc008cd5-3738-4fe9-aa20-b0925b615639" providerId="ADAL" clId="{C5BD7909-E7C1-4BF7-A06B-328A4FFF3591}" dt="2022-03-09T14:30:11.970" v="574" actId="478"/>
          <ac:picMkLst>
            <pc:docMk/>
            <pc:sldMk cId="3571434844" sldId="444"/>
            <ac:picMk id="22" creationId="{ED7AC014-AB36-4B0C-B9A4-A45CE1D7AF65}"/>
          </ac:picMkLst>
        </pc:picChg>
        <pc:cxnChg chg="del">
          <ac:chgData name="Emil Åhlberg - IFK Värnamo" userId="cc008cd5-3738-4fe9-aa20-b0925b615639" providerId="ADAL" clId="{C5BD7909-E7C1-4BF7-A06B-328A4FFF3591}" dt="2022-03-09T14:30:10.352" v="572" actId="478"/>
          <ac:cxnSpMkLst>
            <pc:docMk/>
            <pc:sldMk cId="3571434844" sldId="444"/>
            <ac:cxnSpMk id="13" creationId="{DC482B55-238F-49ED-8FD3-95522EBA9241}"/>
          </ac:cxnSpMkLst>
        </pc:cxnChg>
        <pc:cxnChg chg="del">
          <ac:chgData name="Emil Åhlberg - IFK Värnamo" userId="cc008cd5-3738-4fe9-aa20-b0925b615639" providerId="ADAL" clId="{C5BD7909-E7C1-4BF7-A06B-328A4FFF3591}" dt="2022-03-09T14:30:11.499" v="573" actId="478"/>
          <ac:cxnSpMkLst>
            <pc:docMk/>
            <pc:sldMk cId="3571434844" sldId="444"/>
            <ac:cxnSpMk id="21" creationId="{D2507BCE-156B-4478-AB4B-A4B0A5BECEE6}"/>
          </ac:cxnSpMkLst>
        </pc:cxnChg>
        <pc:cxnChg chg="del">
          <ac:chgData name="Emil Åhlberg - IFK Värnamo" userId="cc008cd5-3738-4fe9-aa20-b0925b615639" providerId="ADAL" clId="{C5BD7909-E7C1-4BF7-A06B-328A4FFF3591}" dt="2022-03-09T14:30:12.770" v="575" actId="478"/>
          <ac:cxnSpMkLst>
            <pc:docMk/>
            <pc:sldMk cId="3571434844" sldId="444"/>
            <ac:cxnSpMk id="23" creationId="{4F0DA656-32C1-4A25-AA79-BA16FD6E412E}"/>
          </ac:cxnSpMkLst>
        </pc:cxnChg>
      </pc:sldChg>
      <pc:sldChg chg="addSp delSp modSp add mod ord setBg">
        <pc:chgData name="Emil Åhlberg - IFK Värnamo" userId="cc008cd5-3738-4fe9-aa20-b0925b615639" providerId="ADAL" clId="{C5BD7909-E7C1-4BF7-A06B-328A4FFF3591}" dt="2022-03-09T14:30:24.193" v="579"/>
        <pc:sldMkLst>
          <pc:docMk/>
          <pc:sldMk cId="2987466012" sldId="445"/>
        </pc:sldMkLst>
        <pc:spChg chg="mod">
          <ac:chgData name="Emil Åhlberg - IFK Värnamo" userId="cc008cd5-3738-4fe9-aa20-b0925b615639" providerId="ADAL" clId="{C5BD7909-E7C1-4BF7-A06B-328A4FFF3591}" dt="2022-03-09T14:28:50.569" v="540" actId="14100"/>
          <ac:spMkLst>
            <pc:docMk/>
            <pc:sldMk cId="2987466012" sldId="445"/>
            <ac:spMk id="6" creationId="{AF1FCE5E-FCF7-476A-84E7-DE22FBB32B52}"/>
          </ac:spMkLst>
        </pc:spChg>
        <pc:picChg chg="del">
          <ac:chgData name="Emil Åhlberg - IFK Värnamo" userId="cc008cd5-3738-4fe9-aa20-b0925b615639" providerId="ADAL" clId="{C5BD7909-E7C1-4BF7-A06B-328A4FFF3591}" dt="2022-03-09T14:30:00.622" v="565" actId="478"/>
          <ac:picMkLst>
            <pc:docMk/>
            <pc:sldMk cId="2987466012" sldId="445"/>
            <ac:picMk id="12" creationId="{6E91FE15-C15A-4DCA-9899-A24B2652CF84}"/>
          </ac:picMkLst>
        </pc:picChg>
        <pc:picChg chg="add mod">
          <ac:chgData name="Emil Åhlberg - IFK Värnamo" userId="cc008cd5-3738-4fe9-aa20-b0925b615639" providerId="ADAL" clId="{C5BD7909-E7C1-4BF7-A06B-328A4FFF3591}" dt="2022-03-09T14:30:06.153" v="570"/>
          <ac:picMkLst>
            <pc:docMk/>
            <pc:sldMk cId="2987466012" sldId="445"/>
            <ac:picMk id="14" creationId="{CE610090-D659-4AC4-AA13-397C79B9CF7D}"/>
          </ac:picMkLst>
        </pc:picChg>
        <pc:picChg chg="add mod">
          <ac:chgData name="Emil Åhlberg - IFK Värnamo" userId="cc008cd5-3738-4fe9-aa20-b0925b615639" providerId="ADAL" clId="{C5BD7909-E7C1-4BF7-A06B-328A4FFF3591}" dt="2022-03-09T14:30:24.193" v="579"/>
          <ac:picMkLst>
            <pc:docMk/>
            <pc:sldMk cId="2987466012" sldId="445"/>
            <ac:picMk id="17" creationId="{DDA060E2-E62B-48E4-AAC1-7C0EDB9C6A99}"/>
          </ac:picMkLst>
        </pc:picChg>
        <pc:picChg chg="del">
          <ac:chgData name="Emil Åhlberg - IFK Värnamo" userId="cc008cd5-3738-4fe9-aa20-b0925b615639" providerId="ADAL" clId="{C5BD7909-E7C1-4BF7-A06B-328A4FFF3591}" dt="2022-03-09T14:30:04.188" v="568" actId="478"/>
          <ac:picMkLst>
            <pc:docMk/>
            <pc:sldMk cId="2987466012" sldId="445"/>
            <ac:picMk id="22" creationId="{F32AE0DE-F724-4FFB-83FA-8EC189CCAA3B}"/>
          </ac:picMkLst>
        </pc:picChg>
        <pc:cxnChg chg="del">
          <ac:chgData name="Emil Åhlberg - IFK Värnamo" userId="cc008cd5-3738-4fe9-aa20-b0925b615639" providerId="ADAL" clId="{C5BD7909-E7C1-4BF7-A06B-328A4FFF3591}" dt="2022-03-09T14:30:01.456" v="566" actId="478"/>
          <ac:cxnSpMkLst>
            <pc:docMk/>
            <pc:sldMk cId="2987466012" sldId="445"/>
            <ac:cxnSpMk id="13" creationId="{DC482B55-238F-49ED-8FD3-95522EBA9241}"/>
          </ac:cxnSpMkLst>
        </pc:cxnChg>
        <pc:cxnChg chg="del">
          <ac:chgData name="Emil Åhlberg - IFK Värnamo" userId="cc008cd5-3738-4fe9-aa20-b0925b615639" providerId="ADAL" clId="{C5BD7909-E7C1-4BF7-A06B-328A4FFF3591}" dt="2022-03-09T14:30:02.886" v="567" actId="478"/>
          <ac:cxnSpMkLst>
            <pc:docMk/>
            <pc:sldMk cId="2987466012" sldId="445"/>
            <ac:cxnSpMk id="21" creationId="{4C1409FF-DBE1-4413-BB31-D3ACA4CC3F36}"/>
          </ac:cxnSpMkLst>
        </pc:cxnChg>
        <pc:cxnChg chg="del">
          <ac:chgData name="Emil Åhlberg - IFK Värnamo" userId="cc008cd5-3738-4fe9-aa20-b0925b615639" providerId="ADAL" clId="{C5BD7909-E7C1-4BF7-A06B-328A4FFF3591}" dt="2022-03-09T14:30:05.210" v="569" actId="478"/>
          <ac:cxnSpMkLst>
            <pc:docMk/>
            <pc:sldMk cId="2987466012" sldId="445"/>
            <ac:cxnSpMk id="23" creationId="{68F819F5-BA64-4F85-B792-57E90B458B8A}"/>
          </ac:cxnSpMkLst>
        </pc:cxnChg>
      </pc:sldChg>
      <pc:sldChg chg="addSp modSp add mod setBg">
        <pc:chgData name="Emil Åhlberg - IFK Värnamo" userId="cc008cd5-3738-4fe9-aa20-b0925b615639" providerId="ADAL" clId="{C5BD7909-E7C1-4BF7-A06B-328A4FFF3591}" dt="2022-03-09T14:09:09.345" v="309" actId="208"/>
        <pc:sldMkLst>
          <pc:docMk/>
          <pc:sldMk cId="25922927" sldId="458"/>
        </pc:sldMkLst>
        <pc:spChg chg="add mod">
          <ac:chgData name="Emil Åhlberg - IFK Värnamo" userId="cc008cd5-3738-4fe9-aa20-b0925b615639" providerId="ADAL" clId="{C5BD7909-E7C1-4BF7-A06B-328A4FFF3591}" dt="2022-03-09T14:08:23.134" v="299" actId="5793"/>
          <ac:spMkLst>
            <pc:docMk/>
            <pc:sldMk cId="25922927" sldId="458"/>
            <ac:spMk id="11" creationId="{BB59E908-0687-4970-95CB-A6331FE2A131}"/>
          </ac:spMkLst>
        </pc:spChg>
        <pc:spChg chg="mod">
          <ac:chgData name="Emil Åhlberg - IFK Värnamo" userId="cc008cd5-3738-4fe9-aa20-b0925b615639" providerId="ADAL" clId="{C5BD7909-E7C1-4BF7-A06B-328A4FFF3591}" dt="2022-03-09T14:07:28.941" v="219" actId="20577"/>
          <ac:spMkLst>
            <pc:docMk/>
            <pc:sldMk cId="25922927" sldId="458"/>
            <ac:spMk id="18" creationId="{03429FFC-804A-4D3E-A1F4-D98D6C9713FB}"/>
          </ac:spMkLst>
        </pc:spChg>
        <pc:spChg chg="mod">
          <ac:chgData name="Emil Åhlberg - IFK Värnamo" userId="cc008cd5-3738-4fe9-aa20-b0925b615639" providerId="ADAL" clId="{C5BD7909-E7C1-4BF7-A06B-328A4FFF3591}" dt="2022-03-09T14:08:03.041" v="261" actId="1076"/>
          <ac:spMkLst>
            <pc:docMk/>
            <pc:sldMk cId="25922927" sldId="458"/>
            <ac:spMk id="24" creationId="{2C26F695-F58B-480D-9895-F3B1490236DE}"/>
          </ac:spMkLst>
        </pc:spChg>
        <pc:picChg chg="add mod">
          <ac:chgData name="Emil Åhlberg - IFK Värnamo" userId="cc008cd5-3738-4fe9-aa20-b0925b615639" providerId="ADAL" clId="{C5BD7909-E7C1-4BF7-A06B-328A4FFF3591}" dt="2022-03-09T14:09:09.345" v="309" actId="208"/>
          <ac:picMkLst>
            <pc:docMk/>
            <pc:sldMk cId="25922927" sldId="458"/>
            <ac:picMk id="4" creationId="{462EF0A2-81CB-4EDE-836C-5084D0D126A5}"/>
          </ac:picMkLst>
        </pc:picChg>
      </pc:sldChg>
      <pc:sldChg chg="modSp add setBg">
        <pc:chgData name="Emil Åhlberg - IFK Värnamo" userId="cc008cd5-3738-4fe9-aa20-b0925b615639" providerId="ADAL" clId="{C5BD7909-E7C1-4BF7-A06B-328A4FFF3591}" dt="2022-03-09T14:09:30.572" v="315" actId="20577"/>
        <pc:sldMkLst>
          <pc:docMk/>
          <pc:sldMk cId="1254235447" sldId="461"/>
        </pc:sldMkLst>
        <pc:spChg chg="mod">
          <ac:chgData name="Emil Åhlberg - IFK Värnamo" userId="cc008cd5-3738-4fe9-aa20-b0925b615639" providerId="ADAL" clId="{C5BD7909-E7C1-4BF7-A06B-328A4FFF3591}" dt="2022-03-09T14:09:30.572" v="315" actId="20577"/>
          <ac:spMkLst>
            <pc:docMk/>
            <pc:sldMk cId="1254235447" sldId="461"/>
            <ac:spMk id="13" creationId="{8A7043E9-6CEC-471E-879B-A42366675CC5}"/>
          </ac:spMkLst>
        </pc:spChg>
      </pc:sldChg>
      <pc:sldChg chg="add del setBg">
        <pc:chgData name="Emil Åhlberg - IFK Värnamo" userId="cc008cd5-3738-4fe9-aa20-b0925b615639" providerId="ADAL" clId="{C5BD7909-E7C1-4BF7-A06B-328A4FFF3591}" dt="2022-03-09T14:42:31.857" v="582"/>
        <pc:sldMkLst>
          <pc:docMk/>
          <pc:sldMk cId="290642999" sldId="462"/>
        </pc:sldMkLst>
      </pc:sldChg>
      <pc:sldMasterChg chg="delSldLayout">
        <pc:chgData name="Emil Åhlberg - IFK Värnamo" userId="cc008cd5-3738-4fe9-aa20-b0925b615639" providerId="ADAL" clId="{C5BD7909-E7C1-4BF7-A06B-328A4FFF3591}" dt="2022-03-09T14:04:58.550" v="24" actId="2696"/>
        <pc:sldMasterMkLst>
          <pc:docMk/>
          <pc:sldMasterMk cId="795226742" sldId="2147483648"/>
        </pc:sldMasterMkLst>
        <pc:sldLayoutChg chg="del">
          <pc:chgData name="Emil Åhlberg - IFK Värnamo" userId="cc008cd5-3738-4fe9-aa20-b0925b615639" providerId="ADAL" clId="{C5BD7909-E7C1-4BF7-A06B-328A4FFF3591}" dt="2022-03-09T14:04:58.550" v="24" actId="2696"/>
          <pc:sldLayoutMkLst>
            <pc:docMk/>
            <pc:sldMasterMk cId="795226742" sldId="2147483648"/>
            <pc:sldLayoutMk cId="1171292833" sldId="214748366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D92C5F-F30F-41C9-99BE-8D4E2F501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99A8D00-DD1A-4FA6-BF6C-80FBCDE4E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3D47B03-5E2B-49F9-A41A-B99BB2F0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7861D0-9224-4415-8C7B-F824D9D53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077DCE0-F29B-4F2F-8DD8-32CD23E1F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6905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3AAAF6-6D8F-4FD7-804D-9BE3DA66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4ECBE8-1CBE-4B18-B6A0-A1DF08E5B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2CAD1F-9000-4BB5-A1D2-6A34238E9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DC283C-122B-4518-8341-0F0C4262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CEEF1F-3240-4345-884B-D73D3E7F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125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2DF0FE-165E-4544-B6D6-FB6D28B09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823312C-9253-46B8-8544-5D580BFD4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4875A89-F1C5-4195-8AFE-EEEA24AEF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A2DAC97-F4AD-4D17-BC88-3BED16DF8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8E0F9C-4CC8-4176-A556-3771A9B93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2421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B797A8-6883-40CF-B5F3-E68E6A091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F08567-F7A2-4303-9596-CE785FE52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DC65B70-FA94-4E46-AB08-F9470173A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FF7E9BD-8FF3-4A28-BA0F-CDEAAD70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C225DD-A782-4108-AC90-8E7ABCB2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6B7B90E-CE1B-48EE-A1FA-06E6841B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312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F37993-DEED-460E-9249-60877569F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5D7D715-B779-4A5C-B612-9C839CDDA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5712E03-9B27-4C9E-95E6-558EB332C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19CD44-CBB4-488D-98D1-632892727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B007A8E-5D0D-4692-9EB2-5B4F531B96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F61C755-42DF-4988-B40D-A6297890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C388BC4A-7732-41DB-8CE2-214ED469E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CD88E08-F846-484F-825C-4DA177E6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4834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AB27E7-FC30-4DBB-A63D-499F0832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69D3479-CEAF-4058-BA55-CD8BAA7C2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B98741C-9C76-4FDA-93E0-0E0BF4E04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3FBF809-8505-4FAE-A143-F5BB7E5D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710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0D3D75F-7D29-4D12-9D7E-2165BF2DF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56369A4-28FA-460D-B59D-9C79F602E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C1A4508-8E05-4A49-ABC3-CA0AB3D36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177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FF8578-4944-4296-9C7E-A283CC190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54FF99-D216-4853-9CA5-BC82FF0C8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255D8F4-D5FB-409A-A8EA-C0C5339B9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50502C2-8612-49AE-A975-3CD5DF5AB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345F41-7E1B-4711-A753-AAEF21C3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04D563-24F2-44E1-9EFD-31573032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2993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C84D14-48A6-4CC7-8F9C-6D1F8439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CDC82B0-4893-407F-9F66-3B72D05773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A2BECA4-22AA-41B4-9D6D-A03C81731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3B7D428-0A05-4445-9A7D-FBB44D54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7150F39-4283-49FB-A3F0-FCC93C6EC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1DEC748-F969-447C-B5B6-6031A4C5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649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4DF04A-1751-4F2E-B41F-878C5591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F40CB26-F7AF-4B76-B7D1-E7D8DEF0D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E8406E3-F314-4C21-B3B2-6918C4D6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27CAC0B-3CF9-4DA5-9E0C-67832BBCD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B87BDC-4BF0-4AE1-B7F6-6C98AFF3B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9287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71B2720-A65E-4C82-848D-274F02895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3455074-3454-4314-BF48-B4A347997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D78889-BE3C-4214-86D2-1CAF6288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06BA21-B579-4E2C-86FA-15F43692B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71FFB2-1A48-453A-9827-9DD8EAF52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6852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8984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7013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9066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62235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08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67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3243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1204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8831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5467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7955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xtsida med toning över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eltext"/>
          <p:cNvSpPr txBox="1">
            <a:spLocks noGrp="1"/>
          </p:cNvSpPr>
          <p:nvPr>
            <p:ph type="title"/>
          </p:nvPr>
        </p:nvSpPr>
        <p:spPr>
          <a:xfrm>
            <a:off x="784225" y="1173479"/>
            <a:ext cx="6175377" cy="770257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>
              <a:lnSpc>
                <a:spcPct val="90000"/>
              </a:lnSpc>
              <a:defRPr sz="4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Titeltext</a:t>
            </a:r>
          </a:p>
        </p:txBody>
      </p:sp>
      <p:sp>
        <p:nvSpPr>
          <p:cNvPr id="118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784225" y="2561955"/>
            <a:ext cx="6175375" cy="3422921"/>
          </a:xfrm>
          <a:prstGeom prst="rect">
            <a:avLst/>
          </a:prstGeom>
        </p:spPr>
        <p:txBody>
          <a:bodyPr lIns="0" tIns="0" rIns="0" bIns="0" anchor="t"/>
          <a:lstStyle>
            <a:lvl1pPr marL="198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297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96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495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594000" indent="-198000" defTabSz="914400">
              <a:lnSpc>
                <a:spcPct val="95000"/>
              </a:lnSpc>
              <a:spcBef>
                <a:spcPts val="1000"/>
              </a:spcBef>
              <a:buSzPct val="100000"/>
              <a:buFont typeface="Arial"/>
              <a:defRPr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pic>
        <p:nvPicPr>
          <p:cNvPr id="119" name="Bildobjekt 16" descr="Bildobjekt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829974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ak koppling 6"/>
          <p:cNvSpPr/>
          <p:nvPr/>
        </p:nvSpPr>
        <p:spPr>
          <a:xfrm>
            <a:off x="515937" y="403225"/>
            <a:ext cx="5436000" cy="0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tIns="45720" bIns="45720"/>
          <a:lstStyle/>
          <a:p>
            <a:pPr algn="l" defTabSz="914400">
              <a:defRPr sz="3600" b="0"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21" name="Rak koppling 7"/>
          <p:cNvSpPr/>
          <p:nvPr/>
        </p:nvSpPr>
        <p:spPr>
          <a:xfrm>
            <a:off x="6065839" y="403225"/>
            <a:ext cx="5184001" cy="0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tIns="45720" bIns="45720"/>
          <a:lstStyle/>
          <a:p>
            <a:pPr algn="l" defTabSz="914400">
              <a:defRPr sz="3600" b="0"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22" name="textruta 17"/>
          <p:cNvSpPr txBox="1"/>
          <p:nvPr/>
        </p:nvSpPr>
        <p:spPr>
          <a:xfrm>
            <a:off x="0" y="-363264"/>
            <a:ext cx="12192000" cy="2462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101600" dist="762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tIns="45720" bIns="45720" anchor="b">
            <a:spAutoFit/>
          </a:bodyPr>
          <a:lstStyle>
            <a:lvl1pPr algn="l" defTabSz="1828800">
              <a:defRPr sz="2000" b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000"/>
              <a:t>För att lägga till bild i bakgrunden - Högerklicka på tomt utrymme. Välj Formatera bakgrund/Fyllning/Bild eller strukturfyllning och välj sedan önskad bild.</a:t>
            </a:r>
          </a:p>
        </p:txBody>
      </p:sp>
      <p:pic>
        <p:nvPicPr>
          <p:cNvPr id="123" name="Bildobjekt 12" descr="Bildobjekt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7829" y="209551"/>
            <a:ext cx="467222" cy="747264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914400"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635492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475005B-38B8-4A53-97E8-8CB0B4D8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97493E-B3E0-489F-821D-D23F846F6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8C283F-499D-487C-9A68-97E08CE58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F10B3-821B-4AFF-880F-15B9F2CAFC38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173DF84-C685-4521-B8B7-5C324D615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352691-4518-4D7B-A620-5B74F5800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791CF-22FC-404E-8A61-BD12394E66D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522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B9AE5-BEE3-1842-B7AD-90922BD943D1}" type="datetimeFigureOut">
              <a:rPr lang="sv-SE" smtClean="0"/>
              <a:t>2023-03-23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AEF03-0E0D-DE46-A131-2ED09851ED7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9079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tif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t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421234" y="4538926"/>
            <a:ext cx="6966857" cy="19389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MATCHMANUALEN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11 mot 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14-15 ÅR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1874D550-A3EC-424A-9097-B1F4E90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77" y="886505"/>
            <a:ext cx="2953973" cy="2953973"/>
          </a:xfrm>
          <a:prstGeom prst="rect">
            <a:avLst/>
          </a:prstGeom>
        </p:spPr>
      </p:pic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162D5444-FD4C-4854-B11A-F552FD3482F4}"/>
              </a:ext>
            </a:extLst>
          </p:cNvPr>
          <p:cNvCxnSpPr>
            <a:cxnSpLocks/>
          </p:cNvCxnSpPr>
          <p:nvPr/>
        </p:nvCxnSpPr>
        <p:spPr>
          <a:xfrm>
            <a:off x="3769776" y="4328886"/>
            <a:ext cx="435577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339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0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22" name="textruta 25">
            <a:extLst>
              <a:ext uri="{FF2B5EF4-FFF2-40B4-BE49-F238E27FC236}">
                <a16:creationId xmlns:a16="http://schemas.microsoft.com/office/drawing/2014/main" id="{F3FA4FA5-6C37-3C4F-9540-2F28ED221A35}"/>
              </a:ext>
            </a:extLst>
          </p:cNvPr>
          <p:cNvSpPr txBox="1"/>
          <p:nvPr/>
        </p:nvSpPr>
        <p:spPr>
          <a:xfrm>
            <a:off x="539385" y="1436268"/>
            <a:ext cx="207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MÅLBILD</a:t>
            </a:r>
          </a:p>
        </p:txBody>
      </p:sp>
      <p:sp>
        <p:nvSpPr>
          <p:cNvPr id="25" name="textruta 30">
            <a:extLst>
              <a:ext uri="{FF2B5EF4-FFF2-40B4-BE49-F238E27FC236}">
                <a16:creationId xmlns:a16="http://schemas.microsoft.com/office/drawing/2014/main" id="{3375B247-EDA0-6F35-686B-92CAEC4CAA10}"/>
              </a:ext>
            </a:extLst>
          </p:cNvPr>
          <p:cNvSpPr txBox="1"/>
          <p:nvPr/>
        </p:nvSpPr>
        <p:spPr>
          <a:xfrm>
            <a:off x="867886" y="1978493"/>
            <a:ext cx="31675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SPELUPPBYGGNAD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Bli rättvänd framför backlinje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OFFENSIV OMSTÄLLNING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Avsluta anfall så fort som möjligt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KOMMA TILL AVSLUT OCH GÖRA MÅL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Avsluta på mål på få tillslag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27" name="textruta 27">
            <a:extLst>
              <a:ext uri="{FF2B5EF4-FFF2-40B4-BE49-F238E27FC236}">
                <a16:creationId xmlns:a16="http://schemas.microsoft.com/office/drawing/2014/main" id="{B2326609-0529-1539-BE3E-143DED58297C}"/>
              </a:ext>
            </a:extLst>
          </p:cNvPr>
          <p:cNvSpPr txBox="1"/>
          <p:nvPr/>
        </p:nvSpPr>
        <p:spPr>
          <a:xfrm>
            <a:off x="3489276" y="1429816"/>
            <a:ext cx="207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REGEL</a:t>
            </a:r>
          </a:p>
        </p:txBody>
      </p:sp>
      <p:sp>
        <p:nvSpPr>
          <p:cNvPr id="29" name="textruta 35">
            <a:extLst>
              <a:ext uri="{FF2B5EF4-FFF2-40B4-BE49-F238E27FC236}">
                <a16:creationId xmlns:a16="http://schemas.microsoft.com/office/drawing/2014/main" id="{355101E1-DCDB-938B-9D64-F0FEF154204D}"/>
              </a:ext>
            </a:extLst>
          </p:cNvPr>
          <p:cNvSpPr txBox="1"/>
          <p:nvPr/>
        </p:nvSpPr>
        <p:spPr>
          <a:xfrm>
            <a:off x="3985070" y="1978493"/>
            <a:ext cx="422185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SPELUPPBYGGNAD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alla i samma anfall tar emot med bortre foten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Anfallande lag behöver passa över mittlinjen innan de gör mål (gör mål direkt om bollvinst på motståndarnas planhalva)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Vid bollvinst, spela valfri målvakt och gör mål på andra målet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OFFENSIV OMSTÄLLNING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Avsluta anfall inom x antal sekunder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Gör mål på andra planhalvan vid bollvinst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KOMMA TILL AVSLUT OCH GÖRA MÅL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mål på 1-2 tillslag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mål från en viss yta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mål mellan pinne och stolpe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31" name="textruta 23">
            <a:extLst>
              <a:ext uri="{FF2B5EF4-FFF2-40B4-BE49-F238E27FC236}">
                <a16:creationId xmlns:a16="http://schemas.microsoft.com/office/drawing/2014/main" id="{8390A50E-5390-EAC5-BEBE-C80020EBAFA4}"/>
              </a:ext>
            </a:extLst>
          </p:cNvPr>
          <p:cNvSpPr txBox="1"/>
          <p:nvPr/>
        </p:nvSpPr>
        <p:spPr>
          <a:xfrm>
            <a:off x="7711587" y="1443430"/>
            <a:ext cx="3393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PRESTATIONSMÅL</a:t>
            </a:r>
          </a:p>
        </p:txBody>
      </p:sp>
      <p:sp>
        <p:nvSpPr>
          <p:cNvPr id="32" name="textruta 36">
            <a:extLst>
              <a:ext uri="{FF2B5EF4-FFF2-40B4-BE49-F238E27FC236}">
                <a16:creationId xmlns:a16="http://schemas.microsoft.com/office/drawing/2014/main" id="{C8C8AB03-CC43-23F1-9BD1-752EBDA66F69}"/>
              </a:ext>
            </a:extLst>
          </p:cNvPr>
          <p:cNvSpPr txBox="1"/>
          <p:nvPr/>
        </p:nvSpPr>
        <p:spPr>
          <a:xfrm>
            <a:off x="8206924" y="2163159"/>
            <a:ext cx="3843245" cy="32316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Calibri"/>
              </a:rPr>
              <a:t>Hur många gånger kan vi bli rättvända med bortre fot?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Calibri"/>
              </a:rPr>
            </a:b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Calibri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Calibri"/>
              </a:rPr>
              <a:t>Hur många gånger kan vi bli rättvända på motståndarnas planhalva?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Calibri"/>
              </a:rPr>
              <a:t>Hur många anfall kan vi avsluta inom 10 sekunder?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Calibri"/>
              </a:rPr>
              <a:t>Hur många direktskott kan vi få på mål?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Calibri"/>
              </a:rPr>
              <a:t>Hur många skott på tillslag kan vi få på mål?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DF921D34-E9F6-01F0-B83D-F260DDF5E8EA}"/>
              </a:ext>
            </a:extLst>
          </p:cNvPr>
          <p:cNvSpPr txBox="1"/>
          <p:nvPr/>
        </p:nvSpPr>
        <p:spPr>
          <a:xfrm>
            <a:off x="1964146" y="321528"/>
            <a:ext cx="8263702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PRESTATIONSMÅL TILL MATCHEN (VÄLJ ETT AV DESSA)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Låt spelarnas bestämma ett rimligt antal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FFCC5B04-8410-E1E2-3A62-3E8E6BC4BE91}"/>
              </a:ext>
            </a:extLst>
          </p:cNvPr>
          <p:cNvSpPr txBox="1"/>
          <p:nvPr/>
        </p:nvSpPr>
        <p:spPr>
          <a:xfrm>
            <a:off x="1578099" y="5951697"/>
            <a:ext cx="6961961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SAMMANFATTA PRESTATIONSMÅLET MED SPELARNA I EN HALVTIDSPAUS, UPPMUNTRA DEM ATT GÖRA DET BÄTTRE I NÄSTA HALVLEK</a:t>
            </a:r>
          </a:p>
        </p:txBody>
      </p:sp>
      <p:pic>
        <p:nvPicPr>
          <p:cNvPr id="15" name="Bild 14" descr="Pil: vänd vänster med hel fyllning">
            <a:extLst>
              <a:ext uri="{FF2B5EF4-FFF2-40B4-BE49-F238E27FC236}">
                <a16:creationId xmlns:a16="http://schemas.microsoft.com/office/drawing/2014/main" id="{E14D972A-4F38-20DA-3E8B-6EF71F2B85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966036">
            <a:off x="8792379" y="5766202"/>
            <a:ext cx="1074488" cy="10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48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0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4FFE5FF3-CA98-C245-5994-D52019AF0231}"/>
              </a:ext>
            </a:extLst>
          </p:cNvPr>
          <p:cNvSpPr txBox="1"/>
          <p:nvPr/>
        </p:nvSpPr>
        <p:spPr>
          <a:xfrm>
            <a:off x="1964146" y="321528"/>
            <a:ext cx="8263702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PRESTATIONSMÅL TILL MATCHEN (VÄLJ ETT AV DESSA)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Låt spelarnas bestämma ett rimligt antal</a:t>
            </a:r>
          </a:p>
        </p:txBody>
      </p:sp>
      <p:sp>
        <p:nvSpPr>
          <p:cNvPr id="22" name="textruta 25">
            <a:extLst>
              <a:ext uri="{FF2B5EF4-FFF2-40B4-BE49-F238E27FC236}">
                <a16:creationId xmlns:a16="http://schemas.microsoft.com/office/drawing/2014/main" id="{F3FA4FA5-6C37-3C4F-9540-2F28ED221A35}"/>
              </a:ext>
            </a:extLst>
          </p:cNvPr>
          <p:cNvSpPr txBox="1"/>
          <p:nvPr/>
        </p:nvSpPr>
        <p:spPr>
          <a:xfrm>
            <a:off x="416570" y="1426774"/>
            <a:ext cx="207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MÅLBILD</a:t>
            </a:r>
          </a:p>
        </p:txBody>
      </p:sp>
      <p:sp>
        <p:nvSpPr>
          <p:cNvPr id="27" name="textruta 27">
            <a:extLst>
              <a:ext uri="{FF2B5EF4-FFF2-40B4-BE49-F238E27FC236}">
                <a16:creationId xmlns:a16="http://schemas.microsoft.com/office/drawing/2014/main" id="{B2326609-0529-1539-BE3E-143DED58297C}"/>
              </a:ext>
            </a:extLst>
          </p:cNvPr>
          <p:cNvSpPr txBox="1"/>
          <p:nvPr/>
        </p:nvSpPr>
        <p:spPr>
          <a:xfrm>
            <a:off x="3905607" y="1431209"/>
            <a:ext cx="207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REGEL</a:t>
            </a:r>
          </a:p>
        </p:txBody>
      </p:sp>
      <p:sp>
        <p:nvSpPr>
          <p:cNvPr id="13" name="textruta 16">
            <a:extLst>
              <a:ext uri="{FF2B5EF4-FFF2-40B4-BE49-F238E27FC236}">
                <a16:creationId xmlns:a16="http://schemas.microsoft.com/office/drawing/2014/main" id="{9B301539-E110-9DC4-1DC1-51FD21542CD8}"/>
              </a:ext>
            </a:extLst>
          </p:cNvPr>
          <p:cNvSpPr txBox="1"/>
          <p:nvPr/>
        </p:nvSpPr>
        <p:spPr>
          <a:xfrm>
            <a:off x="826535" y="1899012"/>
            <a:ext cx="316751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Vinn bollen så nära motståndarnas mål som möjligt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DEFENSIV OMSTÄLLNING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Ta tillbaka bollen så fort som möjligt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OCH RÄDDA AVSLUT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Blockera avslut med alla kroppsdelar förutom händer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14" name="textruta 17">
            <a:extLst>
              <a:ext uri="{FF2B5EF4-FFF2-40B4-BE49-F238E27FC236}">
                <a16:creationId xmlns:a16="http://schemas.microsoft.com/office/drawing/2014/main" id="{919FEC80-2A3A-DEDD-8E8A-E6334B1BB225}"/>
              </a:ext>
            </a:extLst>
          </p:cNvPr>
          <p:cNvSpPr txBox="1"/>
          <p:nvPr/>
        </p:nvSpPr>
        <p:spPr>
          <a:xfrm>
            <a:off x="4338320" y="1912037"/>
            <a:ext cx="3724292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SPELUPPBYGGNAD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bollvinst på motståndarnas planhalva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bollvinst på tredjedelen närmast målet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DEFENSIV OMSTÄLLNING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bollvinst inom x antal sekunder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bollvinst på samma planhalva där bollen förlorades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FÖRHINDRA OCH RÄDDA AVSLUT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Extra poäng om avslut blockeras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17" name="textruta 36">
            <a:extLst>
              <a:ext uri="{FF2B5EF4-FFF2-40B4-BE49-F238E27FC236}">
                <a16:creationId xmlns:a16="http://schemas.microsoft.com/office/drawing/2014/main" id="{48240FEF-0F73-E2DA-6E41-8818C4072F0A}"/>
              </a:ext>
            </a:extLst>
          </p:cNvPr>
          <p:cNvSpPr txBox="1"/>
          <p:nvPr/>
        </p:nvSpPr>
        <p:spPr>
          <a:xfrm>
            <a:off x="8136013" y="2114285"/>
            <a:ext cx="3893427" cy="32316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Calibri" panose="020F0502020204030204"/>
              </a:rPr>
              <a:t>Hur många gånger kan vi vinna bollen på motståndarnas planhalva?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Calibri" panose="020F0502020204030204"/>
                <a:cs typeface="Calibri" panose="020F0502020204030204"/>
              </a:rPr>
              <a:t>Hur många gånger kan vi ta tillbaka bollen inom 6 sekunder?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Calibri" panose="020F0502020204030204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Calibri" panose="020F0502020204030204"/>
                <a:cs typeface="Calibri" panose="020F0502020204030204"/>
              </a:rPr>
              <a:t>Hur många gånger kan en utespelare blockera avslut?</a:t>
            </a:r>
          </a:p>
        </p:txBody>
      </p:sp>
      <p:sp>
        <p:nvSpPr>
          <p:cNvPr id="15" name="textruta 23">
            <a:extLst>
              <a:ext uri="{FF2B5EF4-FFF2-40B4-BE49-F238E27FC236}">
                <a16:creationId xmlns:a16="http://schemas.microsoft.com/office/drawing/2014/main" id="{11A440E3-EC44-9F9F-6855-2CCF42843561}"/>
              </a:ext>
            </a:extLst>
          </p:cNvPr>
          <p:cNvSpPr txBox="1"/>
          <p:nvPr/>
        </p:nvSpPr>
        <p:spPr>
          <a:xfrm>
            <a:off x="7632977" y="1423354"/>
            <a:ext cx="3393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PRESTATIONSMÅL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5814769A-52FE-B6D5-5FB9-1FCC0CF2E2DE}"/>
              </a:ext>
            </a:extLst>
          </p:cNvPr>
          <p:cNvSpPr txBox="1"/>
          <p:nvPr/>
        </p:nvSpPr>
        <p:spPr>
          <a:xfrm>
            <a:off x="1455284" y="5951697"/>
            <a:ext cx="7465533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SAMMANFATTA PRESTATIONSMÅLET MED SPELARNA I EN HALVTIDSPAUS, UPPMUNTRA DEM ATT GÖRA DET BÄTTRE I NÄSTA HALVLEK</a:t>
            </a:r>
          </a:p>
        </p:txBody>
      </p:sp>
      <p:pic>
        <p:nvPicPr>
          <p:cNvPr id="4" name="Bild 3" descr="Pil: vänd vänster med hel fyllning">
            <a:extLst>
              <a:ext uri="{FF2B5EF4-FFF2-40B4-BE49-F238E27FC236}">
                <a16:creationId xmlns:a16="http://schemas.microsoft.com/office/drawing/2014/main" id="{8254C7F8-1BEE-1BA2-920F-F720B31F1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966036">
            <a:off x="8489295" y="5643930"/>
            <a:ext cx="1074488" cy="10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59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0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4FFE5FF3-CA98-C245-5994-D52019AF0231}"/>
              </a:ext>
            </a:extLst>
          </p:cNvPr>
          <p:cNvSpPr txBox="1"/>
          <p:nvPr/>
        </p:nvSpPr>
        <p:spPr>
          <a:xfrm>
            <a:off x="1964146" y="321528"/>
            <a:ext cx="8263702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IFK-TRÄNARENS FÖRHÅLLNINGSSÄTT TILL MATCHEN</a:t>
            </a:r>
            <a:endParaRPr kumimoji="0" lang="sv-SE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14" name="textruta 17">
            <a:extLst>
              <a:ext uri="{FF2B5EF4-FFF2-40B4-BE49-F238E27FC236}">
                <a16:creationId xmlns:a16="http://schemas.microsoft.com/office/drawing/2014/main" id="{919FEC80-2A3A-DEDD-8E8A-E6334B1BB225}"/>
              </a:ext>
            </a:extLst>
          </p:cNvPr>
          <p:cNvSpPr txBox="1"/>
          <p:nvPr/>
        </p:nvSpPr>
        <p:spPr>
          <a:xfrm>
            <a:off x="911285" y="1178049"/>
            <a:ext cx="5656403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LÅTER SPELARNA TA EGNA BESLUT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Hjälper spelarna att rikta sitt fokus med frågor och instruktioner som inte begränsar spelarna. </a:t>
            </a: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T.ex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: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- Går det att spelvända? (spelarna får avgöra hur spelvändningen går till)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Var finns det mer yta nu? (spelarna får avgöra om det finns mer yta någon annanstans)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Nu behövs du mer i mitten av planen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GER KONKRET POSITIV FEEDBACK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IFK-tränaren hjälper spelarna att sortera vilka aktioner som var extra bra och mer avgörande i vissa situationer. 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TAR ANSVAR FÖR SPELARNAS SPRÅK OCH TACKLINGAR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Spelare som använder ovårdat språk och/eller använder tacklingar som kan ska motståndare ska tas av planen helst innan domaren gör det. Ledaren tar ansvar för detta oavsett hur det står i den enskilda matchen och spelarnas skicklighet som fotbollsspelare.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VARJE MATCH ÄR LIKA VIKTIG OCH OVIKTIG PÅ SAMMA GÅNG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Alla matcher är lika viktiga som medel för att spelarna ska må bra och utvecklas men också oviktiga utifrån matchens resultat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  <p:sp>
        <p:nvSpPr>
          <p:cNvPr id="10" name="Rektangel 1">
            <a:extLst>
              <a:ext uri="{FF2B5EF4-FFF2-40B4-BE49-F238E27FC236}">
                <a16:creationId xmlns:a16="http://schemas.microsoft.com/office/drawing/2014/main" id="{E9DA99A3-452B-5085-769F-84242243C8DB}"/>
              </a:ext>
            </a:extLst>
          </p:cNvPr>
          <p:cNvSpPr/>
          <p:nvPr/>
        </p:nvSpPr>
        <p:spPr>
          <a:xfrm>
            <a:off x="6573383" y="1311652"/>
            <a:ext cx="5456057" cy="3046988"/>
          </a:xfrm>
          <a:prstGeom prst="rect">
            <a:avLst/>
          </a:prstGeom>
          <a:solidFill>
            <a:srgbClr val="00B050">
              <a:alpha val="71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9A7C302-BFA9-E22D-B8C7-248490B1CD92}"/>
              </a:ext>
            </a:extLst>
          </p:cNvPr>
          <p:cNvSpPr/>
          <p:nvPr/>
        </p:nvSpPr>
        <p:spPr>
          <a:xfrm>
            <a:off x="6911192" y="1600066"/>
            <a:ext cx="4777429" cy="248425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B2F86F3-6214-1BC0-7C9C-A7D54BA9F7CA}"/>
              </a:ext>
            </a:extLst>
          </p:cNvPr>
          <p:cNvSpPr/>
          <p:nvPr/>
        </p:nvSpPr>
        <p:spPr>
          <a:xfrm>
            <a:off x="8995107" y="2438400"/>
            <a:ext cx="609600" cy="62992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83573B77-A981-43BB-DBCA-DDE1BC077B41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9299907" y="1600066"/>
            <a:ext cx="0" cy="248425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 17">
            <a:extLst>
              <a:ext uri="{FF2B5EF4-FFF2-40B4-BE49-F238E27FC236}">
                <a16:creationId xmlns:a16="http://schemas.microsoft.com/office/drawing/2014/main" id="{11C0D040-9E5F-7135-E682-5B03A8368EE8}"/>
              </a:ext>
            </a:extLst>
          </p:cNvPr>
          <p:cNvSpPr/>
          <p:nvPr/>
        </p:nvSpPr>
        <p:spPr>
          <a:xfrm>
            <a:off x="7386324" y="2265680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72DF23BB-8C88-3889-7B22-56C7389E6F43}"/>
              </a:ext>
            </a:extLst>
          </p:cNvPr>
          <p:cNvSpPr/>
          <p:nvPr/>
        </p:nvSpPr>
        <p:spPr>
          <a:xfrm>
            <a:off x="8548215" y="1905506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AE795091-F35C-F0E1-1C37-8E7ADFBA9C28}"/>
              </a:ext>
            </a:extLst>
          </p:cNvPr>
          <p:cNvSpPr/>
          <p:nvPr/>
        </p:nvSpPr>
        <p:spPr>
          <a:xfrm>
            <a:off x="8654288" y="2822193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562A022D-4700-03F8-0C99-847D851EAC16}"/>
              </a:ext>
            </a:extLst>
          </p:cNvPr>
          <p:cNvSpPr/>
          <p:nvPr/>
        </p:nvSpPr>
        <p:spPr>
          <a:xfrm>
            <a:off x="7892376" y="3617099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05220E8E-2437-AFEF-DA12-1E3D0FA3D7E2}"/>
              </a:ext>
            </a:extLst>
          </p:cNvPr>
          <p:cNvSpPr/>
          <p:nvPr/>
        </p:nvSpPr>
        <p:spPr>
          <a:xfrm>
            <a:off x="9612739" y="3703459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045EAECA-45BD-7A5C-787C-A8D98EC441EC}"/>
              </a:ext>
            </a:extLst>
          </p:cNvPr>
          <p:cNvSpPr/>
          <p:nvPr/>
        </p:nvSpPr>
        <p:spPr>
          <a:xfrm>
            <a:off x="9612739" y="2479043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963B8E7A-1465-7731-E17F-56B7C40D317F}"/>
              </a:ext>
            </a:extLst>
          </p:cNvPr>
          <p:cNvSpPr/>
          <p:nvPr/>
        </p:nvSpPr>
        <p:spPr>
          <a:xfrm>
            <a:off x="7014048" y="2835146"/>
            <a:ext cx="142236" cy="172720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88CDD8C5-9881-41B0-5448-935B5C5118CE}"/>
              </a:ext>
            </a:extLst>
          </p:cNvPr>
          <p:cNvSpPr/>
          <p:nvPr/>
        </p:nvSpPr>
        <p:spPr>
          <a:xfrm>
            <a:off x="9426911" y="2890659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Ellips 25">
            <a:extLst>
              <a:ext uri="{FF2B5EF4-FFF2-40B4-BE49-F238E27FC236}">
                <a16:creationId xmlns:a16="http://schemas.microsoft.com/office/drawing/2014/main" id="{60F171EF-9309-3E54-27F1-39CB3BBB0BA3}"/>
              </a:ext>
            </a:extLst>
          </p:cNvPr>
          <p:cNvSpPr/>
          <p:nvPr/>
        </p:nvSpPr>
        <p:spPr>
          <a:xfrm>
            <a:off x="8477097" y="2495520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F6F0E938-3EF7-73DB-44BA-56A727F858FF}"/>
              </a:ext>
            </a:extLst>
          </p:cNvPr>
          <p:cNvSpPr/>
          <p:nvPr/>
        </p:nvSpPr>
        <p:spPr>
          <a:xfrm>
            <a:off x="9228788" y="2001666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1879E43C-1D69-82BD-6131-A1DA67B669FA}"/>
              </a:ext>
            </a:extLst>
          </p:cNvPr>
          <p:cNvSpPr/>
          <p:nvPr/>
        </p:nvSpPr>
        <p:spPr>
          <a:xfrm>
            <a:off x="8912908" y="3425800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Ellips 28">
            <a:extLst>
              <a:ext uri="{FF2B5EF4-FFF2-40B4-BE49-F238E27FC236}">
                <a16:creationId xmlns:a16="http://schemas.microsoft.com/office/drawing/2014/main" id="{9737828F-6121-158F-4F71-5F8E54D492A7}"/>
              </a:ext>
            </a:extLst>
          </p:cNvPr>
          <p:cNvSpPr/>
          <p:nvPr/>
        </p:nvSpPr>
        <p:spPr>
          <a:xfrm>
            <a:off x="10263966" y="3345026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174FACE8-BC47-E6D1-E34F-B71C7AA80DEC}"/>
              </a:ext>
            </a:extLst>
          </p:cNvPr>
          <p:cNvSpPr/>
          <p:nvPr/>
        </p:nvSpPr>
        <p:spPr>
          <a:xfrm>
            <a:off x="10112436" y="2092960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9AA46CC7-2D2D-EB7D-2EA9-1AE5D2764623}"/>
              </a:ext>
            </a:extLst>
          </p:cNvPr>
          <p:cNvSpPr/>
          <p:nvPr/>
        </p:nvSpPr>
        <p:spPr>
          <a:xfrm>
            <a:off x="11304936" y="2651763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Bild" descr="Bild">
            <a:extLst>
              <a:ext uri="{FF2B5EF4-FFF2-40B4-BE49-F238E27FC236}">
                <a16:creationId xmlns:a16="http://schemas.microsoft.com/office/drawing/2014/main" id="{130A2ED4-B686-2E2C-5F4C-33A6AE4845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6200000">
            <a:off x="6453110" y="2606690"/>
            <a:ext cx="629919" cy="34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3" name="Bild" descr="Bild">
            <a:extLst>
              <a:ext uri="{FF2B5EF4-FFF2-40B4-BE49-F238E27FC236}">
                <a16:creationId xmlns:a16="http://schemas.microsoft.com/office/drawing/2014/main" id="{F75FA1A0-EFF2-6CC6-711D-999C7049F5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5400000">
            <a:off x="11526061" y="2606690"/>
            <a:ext cx="629919" cy="34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4" name="Rektangel 33">
            <a:extLst>
              <a:ext uri="{FF2B5EF4-FFF2-40B4-BE49-F238E27FC236}">
                <a16:creationId xmlns:a16="http://schemas.microsoft.com/office/drawing/2014/main" id="{B0126869-B9CA-87F4-70B0-2762EE7EFE43}"/>
              </a:ext>
            </a:extLst>
          </p:cNvPr>
          <p:cNvSpPr/>
          <p:nvPr/>
        </p:nvSpPr>
        <p:spPr>
          <a:xfrm>
            <a:off x="6903001" y="2174386"/>
            <a:ext cx="807014" cy="134336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129F3227-85AE-8B7D-9641-25A9920624C8}"/>
              </a:ext>
            </a:extLst>
          </p:cNvPr>
          <p:cNvSpPr/>
          <p:nvPr/>
        </p:nvSpPr>
        <p:spPr>
          <a:xfrm>
            <a:off x="10870002" y="2174386"/>
            <a:ext cx="807014" cy="134336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uppera">
            <a:extLst>
              <a:ext uri="{FF2B5EF4-FFF2-40B4-BE49-F238E27FC236}">
                <a16:creationId xmlns:a16="http://schemas.microsoft.com/office/drawing/2014/main" id="{F28EDAD3-ABAC-AB2F-01EB-996086427453}"/>
              </a:ext>
            </a:extLst>
          </p:cNvPr>
          <p:cNvGrpSpPr/>
          <p:nvPr/>
        </p:nvGrpSpPr>
        <p:grpSpPr>
          <a:xfrm>
            <a:off x="8670370" y="2352040"/>
            <a:ext cx="193721" cy="195833"/>
            <a:chOff x="0" y="0"/>
            <a:chExt cx="211050" cy="211050"/>
          </a:xfrm>
        </p:grpSpPr>
        <p:sp>
          <p:nvSpPr>
            <p:cNvPr id="37" name="Oval">
              <a:extLst>
                <a:ext uri="{FF2B5EF4-FFF2-40B4-BE49-F238E27FC236}">
                  <a16:creationId xmlns:a16="http://schemas.microsoft.com/office/drawing/2014/main" id="{97D34051-D632-F6F8-8331-631AEF2F9C91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8" name="Fotboll">
              <a:extLst>
                <a:ext uri="{FF2B5EF4-FFF2-40B4-BE49-F238E27FC236}">
                  <a16:creationId xmlns:a16="http://schemas.microsoft.com/office/drawing/2014/main" id="{81D0A01B-912D-0378-E33E-94B95CB302CD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6998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0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4FFE5FF3-CA98-C245-5994-D52019AF0231}"/>
              </a:ext>
            </a:extLst>
          </p:cNvPr>
          <p:cNvSpPr txBox="1"/>
          <p:nvPr/>
        </p:nvSpPr>
        <p:spPr>
          <a:xfrm>
            <a:off x="1964146" y="321528"/>
            <a:ext cx="8263702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GENERELLA RIKTLINJER</a:t>
            </a:r>
            <a:endParaRPr kumimoji="0" lang="sv-SE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10" name="Rektangel 1">
            <a:extLst>
              <a:ext uri="{FF2B5EF4-FFF2-40B4-BE49-F238E27FC236}">
                <a16:creationId xmlns:a16="http://schemas.microsoft.com/office/drawing/2014/main" id="{E9DA99A3-452B-5085-769F-84242243C8DB}"/>
              </a:ext>
            </a:extLst>
          </p:cNvPr>
          <p:cNvSpPr/>
          <p:nvPr/>
        </p:nvSpPr>
        <p:spPr>
          <a:xfrm>
            <a:off x="6573383" y="1311652"/>
            <a:ext cx="5456057" cy="3046988"/>
          </a:xfrm>
          <a:prstGeom prst="rect">
            <a:avLst/>
          </a:prstGeom>
          <a:solidFill>
            <a:srgbClr val="00B050">
              <a:alpha val="71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9A7C302-BFA9-E22D-B8C7-248490B1CD92}"/>
              </a:ext>
            </a:extLst>
          </p:cNvPr>
          <p:cNvSpPr/>
          <p:nvPr/>
        </p:nvSpPr>
        <p:spPr>
          <a:xfrm>
            <a:off x="6911192" y="1600066"/>
            <a:ext cx="4777429" cy="248425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BB2F86F3-6214-1BC0-7C9C-A7D54BA9F7CA}"/>
              </a:ext>
            </a:extLst>
          </p:cNvPr>
          <p:cNvSpPr/>
          <p:nvPr/>
        </p:nvSpPr>
        <p:spPr>
          <a:xfrm>
            <a:off x="8995107" y="2438400"/>
            <a:ext cx="609600" cy="62992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83573B77-A981-43BB-DBCA-DDE1BC077B41}"/>
              </a:ext>
            </a:extLst>
          </p:cNvPr>
          <p:cNvCxnSpPr>
            <a:cxnSpLocks/>
            <a:stCxn id="2" idx="0"/>
            <a:endCxn id="2" idx="2"/>
          </p:cNvCxnSpPr>
          <p:nvPr/>
        </p:nvCxnSpPr>
        <p:spPr>
          <a:xfrm>
            <a:off x="9299907" y="1600066"/>
            <a:ext cx="0" cy="248425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 17">
            <a:extLst>
              <a:ext uri="{FF2B5EF4-FFF2-40B4-BE49-F238E27FC236}">
                <a16:creationId xmlns:a16="http://schemas.microsoft.com/office/drawing/2014/main" id="{11C0D040-9E5F-7135-E682-5B03A8368EE8}"/>
              </a:ext>
            </a:extLst>
          </p:cNvPr>
          <p:cNvSpPr/>
          <p:nvPr/>
        </p:nvSpPr>
        <p:spPr>
          <a:xfrm>
            <a:off x="7386324" y="2265680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72DF23BB-8C88-3889-7B22-56C7389E6F43}"/>
              </a:ext>
            </a:extLst>
          </p:cNvPr>
          <p:cNvSpPr/>
          <p:nvPr/>
        </p:nvSpPr>
        <p:spPr>
          <a:xfrm>
            <a:off x="8548215" y="1905506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AE795091-F35C-F0E1-1C37-8E7ADFBA9C28}"/>
              </a:ext>
            </a:extLst>
          </p:cNvPr>
          <p:cNvSpPr/>
          <p:nvPr/>
        </p:nvSpPr>
        <p:spPr>
          <a:xfrm>
            <a:off x="8654288" y="2822193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562A022D-4700-03F8-0C99-847D851EAC16}"/>
              </a:ext>
            </a:extLst>
          </p:cNvPr>
          <p:cNvSpPr/>
          <p:nvPr/>
        </p:nvSpPr>
        <p:spPr>
          <a:xfrm>
            <a:off x="7892376" y="3617099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05220E8E-2437-AFEF-DA12-1E3D0FA3D7E2}"/>
              </a:ext>
            </a:extLst>
          </p:cNvPr>
          <p:cNvSpPr/>
          <p:nvPr/>
        </p:nvSpPr>
        <p:spPr>
          <a:xfrm>
            <a:off x="9612739" y="3703459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045EAECA-45BD-7A5C-787C-A8D98EC441EC}"/>
              </a:ext>
            </a:extLst>
          </p:cNvPr>
          <p:cNvSpPr/>
          <p:nvPr/>
        </p:nvSpPr>
        <p:spPr>
          <a:xfrm>
            <a:off x="9612739" y="2479043"/>
            <a:ext cx="142236" cy="172720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963B8E7A-1465-7731-E17F-56B7C40D317F}"/>
              </a:ext>
            </a:extLst>
          </p:cNvPr>
          <p:cNvSpPr/>
          <p:nvPr/>
        </p:nvSpPr>
        <p:spPr>
          <a:xfrm>
            <a:off x="7014048" y="2835146"/>
            <a:ext cx="142236" cy="172720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88CDD8C5-9881-41B0-5448-935B5C5118CE}"/>
              </a:ext>
            </a:extLst>
          </p:cNvPr>
          <p:cNvSpPr/>
          <p:nvPr/>
        </p:nvSpPr>
        <p:spPr>
          <a:xfrm>
            <a:off x="9426911" y="2890659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Ellips 25">
            <a:extLst>
              <a:ext uri="{FF2B5EF4-FFF2-40B4-BE49-F238E27FC236}">
                <a16:creationId xmlns:a16="http://schemas.microsoft.com/office/drawing/2014/main" id="{60F171EF-9309-3E54-27F1-39CB3BBB0BA3}"/>
              </a:ext>
            </a:extLst>
          </p:cNvPr>
          <p:cNvSpPr/>
          <p:nvPr/>
        </p:nvSpPr>
        <p:spPr>
          <a:xfrm>
            <a:off x="8477097" y="2495520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F6F0E938-3EF7-73DB-44BA-56A727F858FF}"/>
              </a:ext>
            </a:extLst>
          </p:cNvPr>
          <p:cNvSpPr/>
          <p:nvPr/>
        </p:nvSpPr>
        <p:spPr>
          <a:xfrm>
            <a:off x="9228788" y="2001666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Ellips 27">
            <a:extLst>
              <a:ext uri="{FF2B5EF4-FFF2-40B4-BE49-F238E27FC236}">
                <a16:creationId xmlns:a16="http://schemas.microsoft.com/office/drawing/2014/main" id="{1879E43C-1D69-82BD-6131-A1DA67B669FA}"/>
              </a:ext>
            </a:extLst>
          </p:cNvPr>
          <p:cNvSpPr/>
          <p:nvPr/>
        </p:nvSpPr>
        <p:spPr>
          <a:xfrm>
            <a:off x="8912908" y="3425800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Ellips 28">
            <a:extLst>
              <a:ext uri="{FF2B5EF4-FFF2-40B4-BE49-F238E27FC236}">
                <a16:creationId xmlns:a16="http://schemas.microsoft.com/office/drawing/2014/main" id="{9737828F-6121-158F-4F71-5F8E54D492A7}"/>
              </a:ext>
            </a:extLst>
          </p:cNvPr>
          <p:cNvSpPr/>
          <p:nvPr/>
        </p:nvSpPr>
        <p:spPr>
          <a:xfrm>
            <a:off x="10263966" y="3345026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174FACE8-BC47-E6D1-E34F-B71C7AA80DEC}"/>
              </a:ext>
            </a:extLst>
          </p:cNvPr>
          <p:cNvSpPr/>
          <p:nvPr/>
        </p:nvSpPr>
        <p:spPr>
          <a:xfrm>
            <a:off x="10112436" y="2092960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9AA46CC7-2D2D-EB7D-2EA9-1AE5D2764623}"/>
              </a:ext>
            </a:extLst>
          </p:cNvPr>
          <p:cNvSpPr/>
          <p:nvPr/>
        </p:nvSpPr>
        <p:spPr>
          <a:xfrm>
            <a:off x="11304936" y="2651763"/>
            <a:ext cx="142236" cy="17272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Bild" descr="Bild">
            <a:extLst>
              <a:ext uri="{FF2B5EF4-FFF2-40B4-BE49-F238E27FC236}">
                <a16:creationId xmlns:a16="http://schemas.microsoft.com/office/drawing/2014/main" id="{130A2ED4-B686-2E2C-5F4C-33A6AE4845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6200000">
            <a:off x="6453110" y="2606690"/>
            <a:ext cx="629919" cy="34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3" name="Bild" descr="Bild">
            <a:extLst>
              <a:ext uri="{FF2B5EF4-FFF2-40B4-BE49-F238E27FC236}">
                <a16:creationId xmlns:a16="http://schemas.microsoft.com/office/drawing/2014/main" id="{F75FA1A0-EFF2-6CC6-711D-999C7049F5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5400000">
            <a:off x="11526061" y="2606690"/>
            <a:ext cx="629919" cy="349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4" name="Rektangel 33">
            <a:extLst>
              <a:ext uri="{FF2B5EF4-FFF2-40B4-BE49-F238E27FC236}">
                <a16:creationId xmlns:a16="http://schemas.microsoft.com/office/drawing/2014/main" id="{B0126869-B9CA-87F4-70B0-2762EE7EFE43}"/>
              </a:ext>
            </a:extLst>
          </p:cNvPr>
          <p:cNvSpPr/>
          <p:nvPr/>
        </p:nvSpPr>
        <p:spPr>
          <a:xfrm>
            <a:off x="6903001" y="2174386"/>
            <a:ext cx="807014" cy="134336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129F3227-85AE-8B7D-9641-25A9920624C8}"/>
              </a:ext>
            </a:extLst>
          </p:cNvPr>
          <p:cNvSpPr/>
          <p:nvPr/>
        </p:nvSpPr>
        <p:spPr>
          <a:xfrm>
            <a:off x="10870002" y="2174386"/>
            <a:ext cx="807014" cy="134336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uppera">
            <a:extLst>
              <a:ext uri="{FF2B5EF4-FFF2-40B4-BE49-F238E27FC236}">
                <a16:creationId xmlns:a16="http://schemas.microsoft.com/office/drawing/2014/main" id="{F28EDAD3-ABAC-AB2F-01EB-996086427453}"/>
              </a:ext>
            </a:extLst>
          </p:cNvPr>
          <p:cNvGrpSpPr/>
          <p:nvPr/>
        </p:nvGrpSpPr>
        <p:grpSpPr>
          <a:xfrm>
            <a:off x="8670370" y="2352040"/>
            <a:ext cx="193721" cy="195833"/>
            <a:chOff x="0" y="0"/>
            <a:chExt cx="211050" cy="211050"/>
          </a:xfrm>
        </p:grpSpPr>
        <p:sp>
          <p:nvSpPr>
            <p:cNvPr id="37" name="Oval">
              <a:extLst>
                <a:ext uri="{FF2B5EF4-FFF2-40B4-BE49-F238E27FC236}">
                  <a16:creationId xmlns:a16="http://schemas.microsoft.com/office/drawing/2014/main" id="{97D34051-D632-F6F8-8331-631AEF2F9C91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38" name="Fotboll">
              <a:extLst>
                <a:ext uri="{FF2B5EF4-FFF2-40B4-BE49-F238E27FC236}">
                  <a16:creationId xmlns:a16="http://schemas.microsoft.com/office/drawing/2014/main" id="{81D0A01B-912D-0378-E33E-94B95CB302CD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9" name="textruta 17">
            <a:extLst>
              <a:ext uri="{FF2B5EF4-FFF2-40B4-BE49-F238E27FC236}">
                <a16:creationId xmlns:a16="http://schemas.microsoft.com/office/drawing/2014/main" id="{30158653-F4EC-A39C-3D73-85E53FDF801C}"/>
              </a:ext>
            </a:extLst>
          </p:cNvPr>
          <p:cNvSpPr txBox="1"/>
          <p:nvPr/>
        </p:nvSpPr>
        <p:spPr>
          <a:xfrm>
            <a:off x="1035999" y="1311652"/>
            <a:ext cx="5180814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LAGET, SPELARNA OCH TRÄNARE STÅR PÅ ENA SIDAN, PUBLIK PÅ DEN ANDRA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S</a:t>
            </a: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amtliga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 tränare ska stå på samma sida av planen tillsammans med laget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Föräldrar och anhöriga ska stå på motsatt sida av planen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Hemmalagets och bortalagets spelare och tränare ska stå på samma sida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VARJE MATCH ÄR LIKA VIKTIG OCH OVIKTIG PÅ SAMMA GÅNG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Light" panose="020B03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Matchen är viktig som medel för spelarna ska må bra och utvecklas men också oviktig i förhållande till resultatet.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Light" panose="020B03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780608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0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4FFE5FF3-CA98-C245-5994-D52019AF0231}"/>
              </a:ext>
            </a:extLst>
          </p:cNvPr>
          <p:cNvSpPr txBox="1"/>
          <p:nvPr/>
        </p:nvSpPr>
        <p:spPr>
          <a:xfrm>
            <a:off x="1964146" y="321528"/>
            <a:ext cx="8263702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IFK-SPELAREN</a:t>
            </a:r>
            <a:endParaRPr kumimoji="0" lang="sv-SE" sz="20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sp>
        <p:nvSpPr>
          <p:cNvPr id="14" name="textruta 17">
            <a:extLst>
              <a:ext uri="{FF2B5EF4-FFF2-40B4-BE49-F238E27FC236}">
                <a16:creationId xmlns:a16="http://schemas.microsoft.com/office/drawing/2014/main" id="{919FEC80-2A3A-DEDD-8E8A-E6334B1BB225}"/>
              </a:ext>
            </a:extLst>
          </p:cNvPr>
          <p:cNvSpPr txBox="1"/>
          <p:nvPr/>
        </p:nvSpPr>
        <p:spPr>
          <a:xfrm>
            <a:off x="3767270" y="1776859"/>
            <a:ext cx="4919530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JOBBAR ALLTID HÅRT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ställer krav på sig själv först, sen på andra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GÖR SINA LAGKAMRATER BÄTTRE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peppar lagkamrater som gör misstag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berömmer lagkamrater som gör bra saker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GÖR ALLTID NÄSTA AKTION</a:t>
            </a: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Oavsett hur det känns kan IFK-spelaren alltid springa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Oavsett väder kan IFK-spelaren alltid påverka situationen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76200" dist="76200" dir="540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IFK-spelaren orienterar sig alltid för att kunna ta beslut om nästa aktion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2792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MATCHSAMLING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F0D39BF-5163-4C9D-973C-C10942A098B7}"/>
              </a:ext>
            </a:extLst>
          </p:cNvPr>
          <p:cNvSpPr txBox="1"/>
          <p:nvPr/>
        </p:nvSpPr>
        <p:spPr>
          <a:xfrm>
            <a:off x="1227353" y="1403860"/>
            <a:ext cx="42391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SCHEMA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60 min 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Spelarna samlas och byter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50 min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Matchgenomgången börjar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35 min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Matchuppvärmning börjar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-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Highfive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-kvadraten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- Krysslöp eller kolonner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- Possessionspel med riktning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10 min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Matchtröjan tas på i omklädningsrum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	- Spelarna får sista påminnelserna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78FB9885-0208-4884-8614-2B468A626347}"/>
              </a:ext>
            </a:extLst>
          </p:cNvPr>
          <p:cNvSpPr txBox="1"/>
          <p:nvPr/>
        </p:nvSpPr>
        <p:spPr>
          <a:xfrm>
            <a:off x="5466507" y="1396743"/>
            <a:ext cx="63126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INFÖR MATCH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Tränaren ska ha planerat en laguppställning samt tilltänkta byten för att säkerställa antalet spelade minuter.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Tränaren fokuserar på att ungdomarna ska utvecklas genom en positiv approach. Energi och glädje ska uppmuntra ungdomarna till en bra prestation.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Tränaren genomför en matchgenomgång med ett fåtal taktiska inslag. Fokus ligger på arbeta utifrån lagets arbetssätt och med glädjen i fokus.</a:t>
            </a: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MATCHGENOMGÅNG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har vi tränat på under veckan?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kan vi ta med oss till dagens match?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är dagens prestationsmål?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gör vi när målvakt har bollen?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Vad gör vi när motståndarnas målvakt har bollen?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789FDF7E-C578-44BA-B011-765D3C1CFB15}"/>
              </a:ext>
            </a:extLst>
          </p:cNvPr>
          <p:cNvSpPr txBox="1"/>
          <p:nvPr/>
        </p:nvSpPr>
        <p:spPr>
          <a:xfrm>
            <a:off x="1511406" y="5576521"/>
            <a:ext cx="5655683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ANVÄND TAKTIKTAVLA 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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ea typeface="+mn-ea"/>
              <a:cs typeface="+mn-cs"/>
            </a:endParaRPr>
          </a:p>
        </p:txBody>
      </p:sp>
      <p:pic>
        <p:nvPicPr>
          <p:cNvPr id="17" name="Bild 16" descr="Klassrum med hel fyllning">
            <a:extLst>
              <a:ext uri="{FF2B5EF4-FFF2-40B4-BE49-F238E27FC236}">
                <a16:creationId xmlns:a16="http://schemas.microsoft.com/office/drawing/2014/main" id="{D4D088AF-242B-4711-9D74-77DECE29D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5008879"/>
            <a:ext cx="1536381" cy="153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6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HELPLAN KORTSIDA.png" descr="HELPLAN KORTSI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6" name="Gruppera"/>
          <p:cNvGrpSpPr/>
          <p:nvPr/>
        </p:nvGrpSpPr>
        <p:grpSpPr>
          <a:xfrm>
            <a:off x="6048794" y="4983057"/>
            <a:ext cx="267702" cy="390074"/>
            <a:chOff x="1491" y="0"/>
            <a:chExt cx="535402" cy="780144"/>
          </a:xfrm>
        </p:grpSpPr>
        <p:sp>
          <p:nvSpPr>
            <p:cNvPr id="194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 dirty="0"/>
            </a:p>
          </p:txBody>
        </p:sp>
        <p:sp>
          <p:nvSpPr>
            <p:cNvPr id="195" name="VIB"/>
            <p:cNvSpPr txBox="1"/>
            <p:nvPr/>
          </p:nvSpPr>
          <p:spPr>
            <a:xfrm>
              <a:off x="1491" y="354388"/>
              <a:ext cx="535402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VIB</a:t>
              </a:r>
            </a:p>
          </p:txBody>
        </p:sp>
      </p:grpSp>
      <p:grpSp>
        <p:nvGrpSpPr>
          <p:cNvPr id="199" name="Gruppera"/>
          <p:cNvGrpSpPr/>
          <p:nvPr/>
        </p:nvGrpSpPr>
        <p:grpSpPr>
          <a:xfrm>
            <a:off x="8326727" y="4983057"/>
            <a:ext cx="275717" cy="390074"/>
            <a:chOff x="-5867" y="0"/>
            <a:chExt cx="551432" cy="780144"/>
          </a:xfrm>
        </p:grpSpPr>
        <p:sp>
          <p:nvSpPr>
            <p:cNvPr id="197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 dirty="0"/>
            </a:p>
          </p:txBody>
        </p:sp>
        <p:sp>
          <p:nvSpPr>
            <p:cNvPr id="198" name="HIB"/>
            <p:cNvSpPr txBox="1"/>
            <p:nvPr/>
          </p:nvSpPr>
          <p:spPr>
            <a:xfrm>
              <a:off x="-5867" y="354388"/>
              <a:ext cx="551432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HIB</a:t>
              </a:r>
            </a:p>
          </p:txBody>
        </p:sp>
      </p:grpSp>
      <p:grpSp>
        <p:nvGrpSpPr>
          <p:cNvPr id="202" name="Gruppera"/>
          <p:cNvGrpSpPr/>
          <p:nvPr/>
        </p:nvGrpSpPr>
        <p:grpSpPr>
          <a:xfrm>
            <a:off x="3534020" y="2296922"/>
            <a:ext cx="243335" cy="390074"/>
            <a:chOff x="31165" y="0"/>
            <a:chExt cx="486668" cy="780144"/>
          </a:xfrm>
        </p:grpSpPr>
        <p:sp>
          <p:nvSpPr>
            <p:cNvPr id="200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01" name="VY"/>
            <p:cNvSpPr txBox="1"/>
            <p:nvPr/>
          </p:nvSpPr>
          <p:spPr>
            <a:xfrm>
              <a:off x="38541" y="354388"/>
              <a:ext cx="461662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VY</a:t>
              </a:r>
            </a:p>
          </p:txBody>
        </p:sp>
      </p:grpSp>
      <p:grpSp>
        <p:nvGrpSpPr>
          <p:cNvPr id="205" name="Gruppera"/>
          <p:cNvGrpSpPr/>
          <p:nvPr/>
        </p:nvGrpSpPr>
        <p:grpSpPr>
          <a:xfrm>
            <a:off x="7486226" y="2296922"/>
            <a:ext cx="243335" cy="390074"/>
            <a:chOff x="31165" y="0"/>
            <a:chExt cx="486668" cy="780144"/>
          </a:xfrm>
        </p:grpSpPr>
        <p:sp>
          <p:nvSpPr>
            <p:cNvPr id="203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04" name="HY"/>
            <p:cNvSpPr txBox="1"/>
            <p:nvPr/>
          </p:nvSpPr>
          <p:spPr>
            <a:xfrm>
              <a:off x="31183" y="354388"/>
              <a:ext cx="477694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HY</a:t>
              </a:r>
            </a:p>
          </p:txBody>
        </p:sp>
      </p:grpSp>
      <p:grpSp>
        <p:nvGrpSpPr>
          <p:cNvPr id="208" name="Gruppera"/>
          <p:cNvGrpSpPr/>
          <p:nvPr/>
        </p:nvGrpSpPr>
        <p:grpSpPr>
          <a:xfrm>
            <a:off x="4721110" y="2296922"/>
            <a:ext cx="304571" cy="390074"/>
            <a:chOff x="-35428" y="0"/>
            <a:chExt cx="609139" cy="780144"/>
          </a:xfrm>
        </p:grpSpPr>
        <p:sp>
          <p:nvSpPr>
            <p:cNvPr id="206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07" name="OIM"/>
            <p:cNvSpPr txBox="1"/>
            <p:nvPr/>
          </p:nvSpPr>
          <p:spPr>
            <a:xfrm>
              <a:off x="-35428" y="354388"/>
              <a:ext cx="609139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OIM</a:t>
              </a:r>
            </a:p>
          </p:txBody>
        </p:sp>
      </p:grpSp>
      <p:grpSp>
        <p:nvGrpSpPr>
          <p:cNvPr id="211" name="Gruppera"/>
          <p:cNvGrpSpPr/>
          <p:nvPr/>
        </p:nvGrpSpPr>
        <p:grpSpPr>
          <a:xfrm>
            <a:off x="6063631" y="2215018"/>
            <a:ext cx="243335" cy="390074"/>
            <a:chOff x="31165" y="0"/>
            <a:chExt cx="486668" cy="780144"/>
          </a:xfrm>
        </p:grpSpPr>
        <p:sp>
          <p:nvSpPr>
            <p:cNvPr id="209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10" name="CF"/>
            <p:cNvSpPr txBox="1"/>
            <p:nvPr/>
          </p:nvSpPr>
          <p:spPr>
            <a:xfrm>
              <a:off x="38671" y="354388"/>
              <a:ext cx="461662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CF</a:t>
              </a:r>
            </a:p>
          </p:txBody>
        </p:sp>
      </p:grpSp>
      <p:grpSp>
        <p:nvGrpSpPr>
          <p:cNvPr id="214" name="Gruppera"/>
          <p:cNvGrpSpPr/>
          <p:nvPr/>
        </p:nvGrpSpPr>
        <p:grpSpPr>
          <a:xfrm>
            <a:off x="7475165" y="3866383"/>
            <a:ext cx="261290" cy="390074"/>
            <a:chOff x="9044" y="0"/>
            <a:chExt cx="522577" cy="780144"/>
          </a:xfrm>
        </p:grpSpPr>
        <p:sp>
          <p:nvSpPr>
            <p:cNvPr id="212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13" name="CM"/>
            <p:cNvSpPr txBox="1"/>
            <p:nvPr/>
          </p:nvSpPr>
          <p:spPr>
            <a:xfrm>
              <a:off x="9044" y="354388"/>
              <a:ext cx="522577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CM</a:t>
              </a:r>
            </a:p>
          </p:txBody>
        </p:sp>
      </p:grpSp>
      <p:grpSp>
        <p:nvGrpSpPr>
          <p:cNvPr id="217" name="Gruppera"/>
          <p:cNvGrpSpPr/>
          <p:nvPr/>
        </p:nvGrpSpPr>
        <p:grpSpPr>
          <a:xfrm>
            <a:off x="4611113" y="3866383"/>
            <a:ext cx="261290" cy="390074"/>
            <a:chOff x="9044" y="0"/>
            <a:chExt cx="522579" cy="780144"/>
          </a:xfrm>
        </p:grpSpPr>
        <p:sp>
          <p:nvSpPr>
            <p:cNvPr id="215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16" name="CM"/>
            <p:cNvSpPr txBox="1"/>
            <p:nvPr/>
          </p:nvSpPr>
          <p:spPr>
            <a:xfrm>
              <a:off x="9044" y="354388"/>
              <a:ext cx="522579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CM</a:t>
              </a:r>
            </a:p>
          </p:txBody>
        </p:sp>
      </p:grpSp>
      <p:grpSp>
        <p:nvGrpSpPr>
          <p:cNvPr id="220" name="Gruppera"/>
          <p:cNvGrpSpPr/>
          <p:nvPr/>
        </p:nvGrpSpPr>
        <p:grpSpPr>
          <a:xfrm>
            <a:off x="3782019" y="4983057"/>
            <a:ext cx="243335" cy="390074"/>
            <a:chOff x="31165" y="0"/>
            <a:chExt cx="486668" cy="780144"/>
          </a:xfrm>
        </p:grpSpPr>
        <p:sp>
          <p:nvSpPr>
            <p:cNvPr id="218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19" name="VB"/>
            <p:cNvSpPr txBox="1"/>
            <p:nvPr/>
          </p:nvSpPr>
          <p:spPr>
            <a:xfrm>
              <a:off x="38541" y="354388"/>
              <a:ext cx="461662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VB</a:t>
              </a:r>
            </a:p>
          </p:txBody>
        </p:sp>
      </p:grpSp>
      <p:grpSp>
        <p:nvGrpSpPr>
          <p:cNvPr id="223" name="Gruppera"/>
          <p:cNvGrpSpPr/>
          <p:nvPr/>
        </p:nvGrpSpPr>
        <p:grpSpPr>
          <a:xfrm>
            <a:off x="8574726" y="2296922"/>
            <a:ext cx="243335" cy="390074"/>
            <a:chOff x="31165" y="0"/>
            <a:chExt cx="486668" cy="780144"/>
          </a:xfrm>
        </p:grpSpPr>
        <p:sp>
          <p:nvSpPr>
            <p:cNvPr id="221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22" name="HB"/>
            <p:cNvSpPr txBox="1"/>
            <p:nvPr/>
          </p:nvSpPr>
          <p:spPr>
            <a:xfrm>
              <a:off x="31183" y="354388"/>
              <a:ext cx="477694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HB</a:t>
              </a:r>
            </a:p>
          </p:txBody>
        </p:sp>
      </p:grpSp>
      <p:grpSp>
        <p:nvGrpSpPr>
          <p:cNvPr id="226" name="Gruppera"/>
          <p:cNvGrpSpPr/>
          <p:nvPr/>
        </p:nvGrpSpPr>
        <p:grpSpPr>
          <a:xfrm>
            <a:off x="6056249" y="5823670"/>
            <a:ext cx="253274" cy="390074"/>
            <a:chOff x="16402" y="0"/>
            <a:chExt cx="506547" cy="780144"/>
          </a:xfrm>
        </p:grpSpPr>
        <p:sp>
          <p:nvSpPr>
            <p:cNvPr id="224" name="Oval"/>
            <p:cNvSpPr/>
            <p:nvPr/>
          </p:nvSpPr>
          <p:spPr>
            <a:xfrm>
              <a:off x="31165" y="0"/>
              <a:ext cx="486668" cy="350937"/>
            </a:xfrm>
            <a:prstGeom prst="ellipse">
              <a:avLst/>
            </a:prstGeom>
            <a:solidFill>
              <a:schemeClr val="bg1"/>
            </a:solidFill>
            <a:ln w="50800" cap="flat">
              <a:solidFill>
                <a:srgbClr val="0070C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b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 dirty="0"/>
            </a:p>
          </p:txBody>
        </p:sp>
        <p:sp>
          <p:nvSpPr>
            <p:cNvPr id="225" name="MV"/>
            <p:cNvSpPr txBox="1"/>
            <p:nvPr/>
          </p:nvSpPr>
          <p:spPr>
            <a:xfrm>
              <a:off x="16402" y="354388"/>
              <a:ext cx="506547" cy="425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38100" dist="25400" dir="11817193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5400" tIns="25400" rIns="25400" bIns="25400" numCol="1" anchor="ctr">
              <a:spAutoFit/>
            </a:bodyPr>
            <a:lstStyle>
              <a:lvl1pPr>
                <a:defRPr sz="21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rPr sz="1050"/>
                <a:t>MV</a:t>
              </a:r>
            </a:p>
          </p:txBody>
        </p:sp>
      </p:grpSp>
      <p:sp>
        <p:nvSpPr>
          <p:cNvPr id="2" name="Rektangel">
            <a:extLst>
              <a:ext uri="{FF2B5EF4-FFF2-40B4-BE49-F238E27FC236}">
                <a16:creationId xmlns:a16="http://schemas.microsoft.com/office/drawing/2014/main" id="{85DFE5B0-BD80-A73A-5202-708E37D4EB65}"/>
              </a:ext>
            </a:extLst>
          </p:cNvPr>
          <p:cNvSpPr/>
          <p:nvPr/>
        </p:nvSpPr>
        <p:spPr>
          <a:xfrm>
            <a:off x="0" y="1161"/>
            <a:ext cx="3463209" cy="2213858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pic>
        <p:nvPicPr>
          <p:cNvPr id="42" name="Bildobjekt 41">
            <a:extLst>
              <a:ext uri="{FF2B5EF4-FFF2-40B4-BE49-F238E27FC236}">
                <a16:creationId xmlns:a16="http://schemas.microsoft.com/office/drawing/2014/main" id="{BE31E2D3-BF9C-4776-B658-8A4379611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40" name="textruta 39">
            <a:extLst>
              <a:ext uri="{FF2B5EF4-FFF2-40B4-BE49-F238E27FC236}">
                <a16:creationId xmlns:a16="http://schemas.microsoft.com/office/drawing/2014/main" id="{05496D40-8ABD-4A3C-9776-71D4DF470E8C}"/>
              </a:ext>
            </a:extLst>
          </p:cNvPr>
          <p:cNvSpPr txBox="1"/>
          <p:nvPr/>
        </p:nvSpPr>
        <p:spPr>
          <a:xfrm>
            <a:off x="554186" y="208627"/>
            <a:ext cx="2655452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sym typeface="Helvetica Neue"/>
              </a:rPr>
              <a:t>SPELUPPBYGGNAD</a:t>
            </a:r>
          </a:p>
        </p:txBody>
      </p:sp>
      <p:sp>
        <p:nvSpPr>
          <p:cNvPr id="228" name="Speluppbyggnad…"/>
          <p:cNvSpPr txBox="1"/>
          <p:nvPr/>
        </p:nvSpPr>
        <p:spPr>
          <a:xfrm>
            <a:off x="-751838" y="1062849"/>
            <a:ext cx="3961476" cy="305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lvl="2" algn="ctr">
              <a:defRPr sz="33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650" dirty="0" err="1">
                <a:latin typeface="Arial Nova Light" panose="020B0304020202020204" pitchFamily="34" charset="0"/>
              </a:rPr>
              <a:t>Utgångspositioner</a:t>
            </a:r>
            <a:r>
              <a:rPr sz="1650" dirty="0">
                <a:latin typeface="Arial Nova Light" panose="020B0304020202020204" pitchFamily="34" charset="0"/>
              </a:rPr>
              <a:t>:  1-3-2-5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orm"/>
          <p:cNvSpPr/>
          <p:nvPr/>
        </p:nvSpPr>
        <p:spPr>
          <a:xfrm>
            <a:off x="3192260" y="1847378"/>
            <a:ext cx="5825808" cy="10931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4" y="0"/>
                </a:moveTo>
                <a:lnTo>
                  <a:pt x="20369" y="313"/>
                </a:lnTo>
                <a:lnTo>
                  <a:pt x="21600" y="21600"/>
                </a:lnTo>
                <a:lnTo>
                  <a:pt x="0" y="21356"/>
                </a:lnTo>
                <a:lnTo>
                  <a:pt x="1184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2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240" name="Gruppera"/>
          <p:cNvGrpSpPr/>
          <p:nvPr/>
        </p:nvGrpSpPr>
        <p:grpSpPr>
          <a:xfrm>
            <a:off x="6026150" y="5758761"/>
            <a:ext cx="158750" cy="158751"/>
            <a:chOff x="0" y="0"/>
            <a:chExt cx="317500" cy="317500"/>
          </a:xfrm>
        </p:grpSpPr>
        <p:sp>
          <p:nvSpPr>
            <p:cNvPr id="238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39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241" name="Oval"/>
          <p:cNvSpPr/>
          <p:nvPr/>
        </p:nvSpPr>
        <p:spPr>
          <a:xfrm>
            <a:off x="4974113" y="522130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2" name="Oval"/>
          <p:cNvSpPr/>
          <p:nvPr/>
        </p:nvSpPr>
        <p:spPr>
          <a:xfrm>
            <a:off x="6024281" y="5901596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3" name="Oval"/>
          <p:cNvSpPr/>
          <p:nvPr/>
        </p:nvSpPr>
        <p:spPr>
          <a:xfrm>
            <a:off x="7074448" y="522130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4" name="Oval"/>
          <p:cNvSpPr/>
          <p:nvPr/>
        </p:nvSpPr>
        <p:spPr>
          <a:xfrm>
            <a:off x="6766727" y="337041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5" name="Oval"/>
          <p:cNvSpPr/>
          <p:nvPr/>
        </p:nvSpPr>
        <p:spPr>
          <a:xfrm>
            <a:off x="2857059" y="3915685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6" name="Oval"/>
          <p:cNvSpPr/>
          <p:nvPr/>
        </p:nvSpPr>
        <p:spPr>
          <a:xfrm>
            <a:off x="9189103" y="3915685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7" name="Oval"/>
          <p:cNvSpPr/>
          <p:nvPr/>
        </p:nvSpPr>
        <p:spPr>
          <a:xfrm>
            <a:off x="5284586" y="337041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8" name="Oval"/>
          <p:cNvSpPr/>
          <p:nvPr/>
        </p:nvSpPr>
        <p:spPr>
          <a:xfrm>
            <a:off x="6101826" y="2963364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49" name="Oval"/>
          <p:cNvSpPr/>
          <p:nvPr/>
        </p:nvSpPr>
        <p:spPr>
          <a:xfrm>
            <a:off x="3726701" y="2252815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0" name="Oval"/>
          <p:cNvSpPr/>
          <p:nvPr/>
        </p:nvSpPr>
        <p:spPr>
          <a:xfrm>
            <a:off x="5973120" y="2285085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1" name="Oval"/>
          <p:cNvSpPr/>
          <p:nvPr/>
        </p:nvSpPr>
        <p:spPr>
          <a:xfrm>
            <a:off x="8050559" y="2212046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2" name="Oval"/>
          <p:cNvSpPr/>
          <p:nvPr/>
        </p:nvSpPr>
        <p:spPr>
          <a:xfrm>
            <a:off x="5994934" y="92852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3" name="Oval"/>
          <p:cNvSpPr/>
          <p:nvPr/>
        </p:nvSpPr>
        <p:spPr>
          <a:xfrm>
            <a:off x="5270989" y="319558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4" name="Oval"/>
          <p:cNvSpPr/>
          <p:nvPr/>
        </p:nvSpPr>
        <p:spPr>
          <a:xfrm>
            <a:off x="8050559" y="337041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5" name="Oval"/>
          <p:cNvSpPr/>
          <p:nvPr/>
        </p:nvSpPr>
        <p:spPr>
          <a:xfrm>
            <a:off x="6766727" y="443230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6" name="Oval"/>
          <p:cNvSpPr/>
          <p:nvPr/>
        </p:nvSpPr>
        <p:spPr>
          <a:xfrm>
            <a:off x="3730145" y="337041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7" name="Oval"/>
          <p:cNvSpPr/>
          <p:nvPr/>
        </p:nvSpPr>
        <p:spPr>
          <a:xfrm>
            <a:off x="6922497" y="319558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8" name="Oval"/>
          <p:cNvSpPr/>
          <p:nvPr/>
        </p:nvSpPr>
        <p:spPr>
          <a:xfrm>
            <a:off x="5270052" y="443230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59" name="Oval"/>
          <p:cNvSpPr/>
          <p:nvPr/>
        </p:nvSpPr>
        <p:spPr>
          <a:xfrm>
            <a:off x="6610957" y="201016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60" name="Oval"/>
          <p:cNvSpPr/>
          <p:nvPr/>
        </p:nvSpPr>
        <p:spPr>
          <a:xfrm>
            <a:off x="5270052" y="201016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61" name="Oval"/>
          <p:cNvSpPr/>
          <p:nvPr/>
        </p:nvSpPr>
        <p:spPr>
          <a:xfrm>
            <a:off x="3921477" y="216388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62" name="Oval"/>
          <p:cNvSpPr/>
          <p:nvPr/>
        </p:nvSpPr>
        <p:spPr>
          <a:xfrm>
            <a:off x="7697188" y="216388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" name="Rektangel">
            <a:extLst>
              <a:ext uri="{FF2B5EF4-FFF2-40B4-BE49-F238E27FC236}">
                <a16:creationId xmlns:a16="http://schemas.microsoft.com/office/drawing/2014/main" id="{CF17B1BC-B9D9-7C47-6DE9-74DD8F4A4096}"/>
              </a:ext>
            </a:extLst>
          </p:cNvPr>
          <p:cNvSpPr/>
          <p:nvPr/>
        </p:nvSpPr>
        <p:spPr>
          <a:xfrm>
            <a:off x="-19983" y="-35762"/>
            <a:ext cx="3463209" cy="378480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37" name="Arbetssätt…"/>
          <p:cNvSpPr txBox="1"/>
          <p:nvPr/>
        </p:nvSpPr>
        <p:spPr>
          <a:xfrm>
            <a:off x="47305" y="1036336"/>
            <a:ext cx="3069151" cy="2113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400" b="1" dirty="0">
                <a:latin typeface="Arial Nova Cond" panose="020B0506020202020204" pitchFamily="34" charset="0"/>
              </a:rPr>
              <a:t>A</a:t>
            </a:r>
            <a:r>
              <a:rPr lang="sv-SE" sz="1400" b="1" dirty="0">
                <a:latin typeface="Arial Nova Cond" panose="020B0506020202020204" pitchFamily="34" charset="0"/>
              </a:rPr>
              <a:t>RBETSSÄTT</a:t>
            </a:r>
            <a:endParaRPr sz="1400" b="1" dirty="0">
              <a:latin typeface="Arial Nova Cond" panose="020B0506020202020204" pitchFamily="34" charset="0"/>
            </a:endParaRPr>
          </a:p>
          <a:p>
            <a:pPr algn="l">
              <a:defRPr sz="20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u="sng" dirty="0">
                <a:latin typeface="Arial Nova Light" panose="020B0304020202020204" pitchFamily="34" charset="0"/>
              </a:rPr>
              <a:t>SVAJA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backlinjen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genom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trycka</a:t>
            </a:r>
            <a:r>
              <a:rPr sz="1200" dirty="0">
                <a:latin typeface="Arial Nova Light" panose="020B0304020202020204" pitchFamily="34" charset="0"/>
              </a:rPr>
              <a:t> up</a:t>
            </a:r>
            <a:r>
              <a:rPr lang="sv-SE" sz="1200" dirty="0">
                <a:latin typeface="Arial Nova Light" panose="020B0304020202020204" pitchFamily="34" charset="0"/>
              </a:rPr>
              <a:t>p en</a:t>
            </a:r>
            <a:r>
              <a:rPr sz="1200" dirty="0">
                <a:latin typeface="Arial Nova Light" panose="020B0304020202020204" pitchFamily="34" charset="0"/>
              </a:rPr>
              <a:t> YB</a:t>
            </a: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u="sng" dirty="0">
                <a:latin typeface="Arial Nova Light" panose="020B0304020202020204" pitchFamily="34" charset="0"/>
              </a:rPr>
              <a:t>LOCKA</a:t>
            </a:r>
            <a:r>
              <a:rPr sz="1200" dirty="0">
                <a:latin typeface="Arial Nova Light" panose="020B0304020202020204" pitchFamily="34" charset="0"/>
              </a:rPr>
              <a:t> med SEXORNA</a:t>
            </a: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u="sng" dirty="0">
                <a:latin typeface="Arial Nova Light" panose="020B0304020202020204" pitchFamily="34" charset="0"/>
              </a:rPr>
              <a:t>LÅS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deras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backlinje</a:t>
            </a:r>
            <a:r>
              <a:rPr sz="1200" dirty="0">
                <a:latin typeface="Arial Nova Light" panose="020B0304020202020204" pitchFamily="34" charset="0"/>
              </a:rPr>
              <a:t> med CF, YF </a:t>
            </a:r>
            <a:r>
              <a:rPr sz="1200" dirty="0" err="1">
                <a:latin typeface="Arial Nova Light" panose="020B0304020202020204" pitchFamily="34" charset="0"/>
              </a:rPr>
              <a:t>och</a:t>
            </a:r>
            <a:r>
              <a:rPr sz="1200" dirty="0">
                <a:latin typeface="Arial Nova Light" panose="020B0304020202020204" pitchFamily="34" charset="0"/>
              </a:rPr>
              <a:t> TIA </a:t>
            </a:r>
            <a:r>
              <a:rPr sz="1200" dirty="0" err="1">
                <a:latin typeface="Arial Nova Light" panose="020B0304020202020204" pitchFamily="34" charset="0"/>
              </a:rPr>
              <a:t>när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mittfältet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pressar</a:t>
            </a:r>
            <a:r>
              <a:rPr sz="1200" dirty="0">
                <a:latin typeface="Arial Nova Light" panose="020B0304020202020204" pitchFamily="34" charset="0"/>
              </a:rPr>
              <a:t> för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vi ska </a:t>
            </a:r>
            <a:r>
              <a:rPr sz="1200" dirty="0" err="1">
                <a:latin typeface="Arial Nova Light" panose="020B0304020202020204" pitchFamily="34" charset="0"/>
              </a:rPr>
              <a:t>spela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förbi</a:t>
            </a:r>
            <a:r>
              <a:rPr sz="1200" dirty="0">
                <a:latin typeface="Arial Nova Light" panose="020B0304020202020204" pitchFamily="34" charset="0"/>
              </a:rPr>
              <a:t>…</a:t>
            </a: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…</a:t>
            </a:r>
            <a:r>
              <a:rPr sz="1200" dirty="0" err="1">
                <a:latin typeface="Arial Nova Light" panose="020B0304020202020204" pitchFamily="34" charset="0"/>
              </a:rPr>
              <a:t>och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droppa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i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nästa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läge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utan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de </a:t>
            </a:r>
            <a:r>
              <a:rPr sz="1200" dirty="0" err="1">
                <a:latin typeface="Arial Nova Light" panose="020B0304020202020204" pitchFamily="34" charset="0"/>
              </a:rPr>
              <a:t>kan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följa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efter</a:t>
            </a:r>
            <a:endParaRPr sz="1200" dirty="0">
              <a:latin typeface="Arial Nova Light" panose="020B0304020202020204" pitchFamily="34" charset="0"/>
            </a:endParaRPr>
          </a:p>
        </p:txBody>
      </p:sp>
      <p:sp>
        <p:nvSpPr>
          <p:cNvPr id="37" name="textruta 36">
            <a:extLst>
              <a:ext uri="{FF2B5EF4-FFF2-40B4-BE49-F238E27FC236}">
                <a16:creationId xmlns:a16="http://schemas.microsoft.com/office/drawing/2014/main" id="{953767B5-75BF-4075-ADDE-AC16BA525069}"/>
              </a:ext>
            </a:extLst>
          </p:cNvPr>
          <p:cNvSpPr txBox="1"/>
          <p:nvPr/>
        </p:nvSpPr>
        <p:spPr>
          <a:xfrm>
            <a:off x="675503" y="208627"/>
            <a:ext cx="2250504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sym typeface="Helvetica Neue"/>
              </a:rPr>
              <a:t>SPELUPPBYGGNAD</a:t>
            </a:r>
          </a:p>
        </p:txBody>
      </p: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4BA750A1-0E79-441E-BB05-06AF2C4B6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75319 -0.022867" pathEditMode="relative">
                                      <p:cBhvr>
                                        <p:cTn id="6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83568 -0.004875" pathEditMode="relative">
                                      <p:cBhvr>
                                        <p:cTn id="9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52484 -0.237536" pathEditMode="relative">
                                      <p:cBhvr>
                                        <p:cTn id="12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29005 0.183709" pathEditMode="relative">
                                      <p:cBhvr>
                                        <p:cTn id="16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1222 0.006759" pathEditMode="relative">
                                      <p:cBhvr>
                                        <p:cTn id="19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51570 0.046777" pathEditMode="relative">
                                      <p:cBhvr>
                                        <p:cTn id="22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4741 0.106058" pathEditMode="relative">
                                      <p:cBhvr>
                                        <p:cTn id="26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83239 -0.113356" pathEditMode="relative">
                                      <p:cBhvr>
                                        <p:cTn id="29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27452 0.098174" pathEditMode="relative">
                                      <p:cBhvr>
                                        <p:cTn id="32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51877 -0.013751" pathEditMode="relative">
                                      <p:cBhvr>
                                        <p:cTn id="41" dur="1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31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Form"/>
          <p:cNvSpPr/>
          <p:nvPr/>
        </p:nvSpPr>
        <p:spPr>
          <a:xfrm>
            <a:off x="7341401" y="2607144"/>
            <a:ext cx="1910134" cy="848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75"/>
                </a:moveTo>
                <a:lnTo>
                  <a:pt x="2303" y="21600"/>
                </a:lnTo>
                <a:lnTo>
                  <a:pt x="21600" y="21267"/>
                </a:lnTo>
                <a:lnTo>
                  <a:pt x="17579" y="0"/>
                </a:lnTo>
                <a:lnTo>
                  <a:pt x="0" y="875"/>
                </a:lnTo>
                <a:close/>
              </a:path>
            </a:pathLst>
          </a:custGeom>
          <a:solidFill>
            <a:schemeClr val="accent1">
              <a:lumOff val="16847"/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266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67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68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69" name="Oval"/>
          <p:cNvSpPr/>
          <p:nvPr/>
        </p:nvSpPr>
        <p:spPr>
          <a:xfrm>
            <a:off x="7013184" y="5223295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381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1" name="Oval"/>
          <p:cNvSpPr/>
          <p:nvPr/>
        </p:nvSpPr>
        <p:spPr>
          <a:xfrm>
            <a:off x="5428956" y="2978411"/>
            <a:ext cx="162489" cy="117172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2" name="Oval"/>
          <p:cNvSpPr/>
          <p:nvPr/>
        </p:nvSpPr>
        <p:spPr>
          <a:xfrm>
            <a:off x="4193584" y="38784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3" name="Oval"/>
          <p:cNvSpPr/>
          <p:nvPr/>
        </p:nvSpPr>
        <p:spPr>
          <a:xfrm>
            <a:off x="4776965" y="2252815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4" name="Oval"/>
          <p:cNvSpPr/>
          <p:nvPr/>
        </p:nvSpPr>
        <p:spPr>
          <a:xfrm>
            <a:off x="7013184" y="2252815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5" name="Oval"/>
          <p:cNvSpPr/>
          <p:nvPr/>
        </p:nvSpPr>
        <p:spPr>
          <a:xfrm>
            <a:off x="3806570" y="2252815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6" name="Oval"/>
          <p:cNvSpPr/>
          <p:nvPr/>
        </p:nvSpPr>
        <p:spPr>
          <a:xfrm>
            <a:off x="5141270" y="33704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7" name="Oval"/>
          <p:cNvSpPr/>
          <p:nvPr/>
        </p:nvSpPr>
        <p:spPr>
          <a:xfrm>
            <a:off x="5428956" y="2252815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8" name="Oval"/>
          <p:cNvSpPr/>
          <p:nvPr/>
        </p:nvSpPr>
        <p:spPr>
          <a:xfrm>
            <a:off x="6607782" y="2252815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79" name="Oval"/>
          <p:cNvSpPr/>
          <p:nvPr/>
        </p:nvSpPr>
        <p:spPr>
          <a:xfrm>
            <a:off x="6725862" y="2978411"/>
            <a:ext cx="162489" cy="117172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0" name="Oval"/>
          <p:cNvSpPr/>
          <p:nvPr/>
        </p:nvSpPr>
        <p:spPr>
          <a:xfrm>
            <a:off x="6008039" y="2252815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2" name="Oval"/>
          <p:cNvSpPr/>
          <p:nvPr/>
        </p:nvSpPr>
        <p:spPr>
          <a:xfrm>
            <a:off x="6965090" y="33704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3" name="Oval"/>
          <p:cNvSpPr/>
          <p:nvPr/>
        </p:nvSpPr>
        <p:spPr>
          <a:xfrm>
            <a:off x="8267237" y="2252815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4" name="Oval"/>
          <p:cNvSpPr/>
          <p:nvPr/>
        </p:nvSpPr>
        <p:spPr>
          <a:xfrm>
            <a:off x="7640210" y="2978411"/>
            <a:ext cx="162489" cy="117172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5" name="Oval"/>
          <p:cNvSpPr/>
          <p:nvPr/>
        </p:nvSpPr>
        <p:spPr>
          <a:xfrm>
            <a:off x="4415089" y="2252815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6" name="Oval"/>
          <p:cNvSpPr/>
          <p:nvPr/>
        </p:nvSpPr>
        <p:spPr>
          <a:xfrm>
            <a:off x="4415089" y="2978411"/>
            <a:ext cx="162489" cy="117172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7" name="Oval"/>
          <p:cNvSpPr/>
          <p:nvPr/>
        </p:nvSpPr>
        <p:spPr>
          <a:xfrm>
            <a:off x="6486725" y="3864711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8" name="Oval"/>
          <p:cNvSpPr/>
          <p:nvPr/>
        </p:nvSpPr>
        <p:spPr>
          <a:xfrm>
            <a:off x="5466051" y="3864711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90" name="Linje"/>
          <p:cNvSpPr/>
          <p:nvPr/>
        </p:nvSpPr>
        <p:spPr>
          <a:xfrm flipH="1" flipV="1">
            <a:off x="7275749" y="696349"/>
            <a:ext cx="791654" cy="39328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89" name="Oval"/>
          <p:cNvSpPr/>
          <p:nvPr/>
        </p:nvSpPr>
        <p:spPr>
          <a:xfrm>
            <a:off x="7518698" y="2252815"/>
            <a:ext cx="162489" cy="117171"/>
          </a:xfrm>
          <a:prstGeom prst="ellipse">
            <a:avLst/>
          </a:prstGeom>
          <a:solidFill>
            <a:srgbClr val="FF2600"/>
          </a:solidFill>
          <a:ln w="381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91" name="Oval"/>
          <p:cNvSpPr/>
          <p:nvPr/>
        </p:nvSpPr>
        <p:spPr>
          <a:xfrm>
            <a:off x="6008039" y="4466811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292" name="Rektangel" descr="Rektangel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339072" y="2137731"/>
            <a:ext cx="521740" cy="474339"/>
          </a:xfrm>
          <a:prstGeom prst="rect">
            <a:avLst/>
          </a:prstGeom>
        </p:spPr>
      </p:pic>
      <p:grpSp>
        <p:nvGrpSpPr>
          <p:cNvPr id="296" name="Gruppera"/>
          <p:cNvGrpSpPr/>
          <p:nvPr/>
        </p:nvGrpSpPr>
        <p:grpSpPr>
          <a:xfrm>
            <a:off x="6009149" y="4293894"/>
            <a:ext cx="160270" cy="160270"/>
            <a:chOff x="0" y="0"/>
            <a:chExt cx="320538" cy="320538"/>
          </a:xfrm>
        </p:grpSpPr>
        <p:sp>
          <p:nvSpPr>
            <p:cNvPr id="294" name="Oval"/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295" name="Fotboll"/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pic>
        <p:nvPicPr>
          <p:cNvPr id="297" name="Rektangel" descr="Rektangel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376136" y="2137731"/>
            <a:ext cx="521740" cy="474339"/>
          </a:xfrm>
          <a:prstGeom prst="rect">
            <a:avLst/>
          </a:prstGeom>
        </p:spPr>
      </p:pic>
      <p:sp>
        <p:nvSpPr>
          <p:cNvPr id="281" name="Oval"/>
          <p:cNvSpPr/>
          <p:nvPr/>
        </p:nvSpPr>
        <p:spPr>
          <a:xfrm>
            <a:off x="7821885" y="39038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" name="Rektangel">
            <a:extLst>
              <a:ext uri="{FF2B5EF4-FFF2-40B4-BE49-F238E27FC236}">
                <a16:creationId xmlns:a16="http://schemas.microsoft.com/office/drawing/2014/main" id="{47640521-8AF9-55B2-9519-CDA778176296}"/>
              </a:ext>
            </a:extLst>
          </p:cNvPr>
          <p:cNvSpPr/>
          <p:nvPr/>
        </p:nvSpPr>
        <p:spPr>
          <a:xfrm>
            <a:off x="-363" y="-3203"/>
            <a:ext cx="3463209" cy="378480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300" name="LUCKA BAKOM YMF…"/>
          <p:cNvSpPr txBox="1"/>
          <p:nvPr/>
        </p:nvSpPr>
        <p:spPr>
          <a:xfrm>
            <a:off x="149613" y="847215"/>
            <a:ext cx="2940375" cy="226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defRPr sz="31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>
                <a:latin typeface="Arial Nova Cond" panose="020B0506020202020204" pitchFamily="34" charset="0"/>
              </a:rPr>
              <a:t>LUCKA BAKOM YMF</a:t>
            </a:r>
          </a:p>
          <a:p>
            <a:pPr algn="l">
              <a:defRPr sz="20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Ingen </a:t>
            </a:r>
            <a:r>
              <a:rPr sz="1200" dirty="0" err="1">
                <a:latin typeface="Arial Nova Light" panose="020B0304020202020204" pitchFamily="34" charset="0"/>
              </a:rPr>
              <a:t>markerar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droppande</a:t>
            </a:r>
            <a:r>
              <a:rPr sz="1200" dirty="0">
                <a:latin typeface="Arial Nova Light" panose="020B0304020202020204" pitchFamily="34" charset="0"/>
              </a:rPr>
              <a:t> bred</a:t>
            </a:r>
            <a:r>
              <a:rPr lang="sv-SE"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spelare</a:t>
            </a:r>
            <a:r>
              <a:rPr sz="1200" dirty="0">
                <a:latin typeface="Arial Nova Light" panose="020B0304020202020204" pitchFamily="34" charset="0"/>
              </a:rPr>
              <a:t>!</a:t>
            </a:r>
          </a:p>
          <a:p>
            <a:pPr algn="l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u="sng" dirty="0">
                <a:latin typeface="Arial Nova Light" panose="020B0304020202020204" pitchFamily="34" charset="0"/>
              </a:rPr>
              <a:t>LÅS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deras</a:t>
            </a:r>
            <a:r>
              <a:rPr sz="1200" dirty="0">
                <a:latin typeface="Arial Nova Light" panose="020B0304020202020204" pitchFamily="34" charset="0"/>
              </a:rPr>
              <a:t> YB med TIA / INDRAGEN YMF</a:t>
            </a:r>
          </a:p>
          <a:p>
            <a:pPr algn="l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 err="1">
                <a:latin typeface="Arial Nova Light" panose="020B0304020202020204" pitchFamily="34" charset="0"/>
              </a:rPr>
              <a:t>Spela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utanför</a:t>
            </a:r>
            <a:r>
              <a:rPr sz="1200" dirty="0">
                <a:latin typeface="Arial Nova Light" panose="020B0304020202020204" pitchFamily="34" charset="0"/>
              </a:rPr>
              <a:t> till bred </a:t>
            </a:r>
            <a:r>
              <a:rPr sz="1200" dirty="0" err="1">
                <a:latin typeface="Arial Nova Light" panose="020B0304020202020204" pitchFamily="34" charset="0"/>
              </a:rPr>
              <a:t>spelare</a:t>
            </a:r>
            <a:r>
              <a:rPr sz="1200" dirty="0">
                <a:latin typeface="Arial Nova Light" panose="020B0304020202020204" pitchFamily="34" charset="0"/>
              </a:rPr>
              <a:t> (YF / HÖGT STÅENDE YB)</a:t>
            </a: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0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7DA614AD-54C8-4447-8082-E62AE0664DCF}"/>
              </a:ext>
            </a:extLst>
          </p:cNvPr>
          <p:cNvSpPr txBox="1"/>
          <p:nvPr/>
        </p:nvSpPr>
        <p:spPr>
          <a:xfrm>
            <a:off x="740467" y="62615"/>
            <a:ext cx="2553112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sym typeface="Helvetica Neue"/>
              </a:rPr>
              <a:t>KOMMA TILL</a:t>
            </a:r>
            <a:r>
              <a:rPr lang="sv-SE" sz="2000" b="1" dirty="0">
                <a:solidFill>
                  <a:srgbClr val="FFFFFF"/>
                </a:solidFill>
                <a:latin typeface="Arial Nova Cond" panose="020B0506020202020204" pitchFamily="34" charset="0"/>
              </a:rPr>
              <a:t> AVSLUT OCH GÖRA MÅL</a:t>
            </a:r>
          </a:p>
        </p:txBody>
      </p:sp>
      <p:pic>
        <p:nvPicPr>
          <p:cNvPr id="40" name="Bildobjekt 39">
            <a:extLst>
              <a:ext uri="{FF2B5EF4-FFF2-40B4-BE49-F238E27FC236}">
                <a16:creationId xmlns:a16="http://schemas.microsoft.com/office/drawing/2014/main" id="{2AE207F8-2F37-4F18-883B-11C3890DC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141818 -0.067146" pathEditMode="relative">
                                      <p:cBhvr>
                                        <p:cTn id="6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818 -0.067146 C 0.141793 -0.068964 0.142011 -0.070767 0.142454 -0.072407 C 0.143746 -0.077188 0.146632 -0.079931 0.149586 -0.079187" pathEditMode="relative">
                                      <p:cBhvr>
                                        <p:cTn id="9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8687 0.076975" pathEditMode="relative">
                                      <p:cBhvr>
                                        <p:cTn id="12" dur="1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9609 0.026528" pathEditMode="relative">
                                      <p:cBhvr>
                                        <p:cTn id="20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8941 0.022015" pathEditMode="relative">
                                      <p:cBhvr>
                                        <p:cTn id="27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12275 -0.003399 0.024753 0.003313 0.033909 0.018240 C 0.046251 0.038361 0.050657 0.069626 0.045108 0.097714" pathEditMode="relative">
                                      <p:cBhvr>
                                        <p:cTn id="35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9586 -0.079187 C 0.167502 -0.087055 0.183821 -0.103679 0.196699 -0.127176 C 0.208237 -0.148227 0.216614 -0.174096 0.221060 -0.202405" pathEditMode="relative">
                                      <p:cBhvr>
                                        <p:cTn id="38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1060 -0.202405 C 0.218528 -0.200413 0.215593 -0.202901 0.214870 -0.207651 C 0.213975 -0.213526 0.216783 -0.219089 0.220165 -0.218139" pathEditMode="relative">
                                      <p:cBhvr>
                                        <p:cTn id="41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609 0.026528 C 0.032729 0.023488 0.018905 0.001347 0.015450 -0.028184 C 0.013408 -0.045633 0.015401 -0.063808 0.020978 -0.078618" pathEditMode="relative">
                                      <p:cBhvr>
                                        <p:cTn id="44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941 0.022015 L -0.000647 0.012469" pathEditMode="relative">
                                      <p:cBhvr>
                                        <p:cTn id="47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47 0.012469 L 0.012610 -0.128088" pathEditMode="relative">
                                      <p:cBhvr>
                                        <p:cTn id="50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" grpId="0" animBg="1" advAuto="0"/>
      <p:bldP spid="292" grpId="0" animBg="1" advAuto="0"/>
      <p:bldP spid="297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32819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ANFALLSSPEL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pic>
        <p:nvPicPr>
          <p:cNvPr id="15" name="Bild" descr="Bild">
            <a:extLst>
              <a:ext uri="{FF2B5EF4-FFF2-40B4-BE49-F238E27FC236}">
                <a16:creationId xmlns:a16="http://schemas.microsoft.com/office/drawing/2014/main" id="{09007393-E549-8A0B-78E1-1B4A053B4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928" y="1253688"/>
            <a:ext cx="5770142" cy="2817453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Ge bollhållaren flera olika alternativ att välja mellan…">
            <a:extLst>
              <a:ext uri="{FF2B5EF4-FFF2-40B4-BE49-F238E27FC236}">
                <a16:creationId xmlns:a16="http://schemas.microsoft.com/office/drawing/2014/main" id="{88C66022-6401-0D84-506B-7C66DAD9CA36}"/>
              </a:ext>
            </a:extLst>
          </p:cNvPr>
          <p:cNvSpPr txBox="1">
            <a:spLocks/>
          </p:cNvSpPr>
          <p:nvPr/>
        </p:nvSpPr>
        <p:spPr>
          <a:xfrm>
            <a:off x="888999" y="4406106"/>
            <a:ext cx="10414000" cy="1436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t">
            <a:normAutofit/>
          </a:bodyPr>
          <a:lstStyle>
            <a:lvl1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marR="0" indent="0" algn="ctr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defTabSz="41275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22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Ge bollhållaren flera olika alternativ att välja mellan</a:t>
            </a:r>
          </a:p>
          <a:p>
            <a:pPr defTabSz="412750"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22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Gör olika saker</a:t>
            </a:r>
          </a:p>
          <a:p>
            <a:pPr defTabSz="412750">
              <a:defRPr>
                <a:latin typeface="Helvetica"/>
                <a:ea typeface="Helvetica"/>
                <a:cs typeface="Helvetica"/>
                <a:sym typeface="Helvetica"/>
              </a:defRPr>
            </a:pPr>
            <a:endParaRPr lang="sv-SE" sz="2200" kern="0" dirty="0"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defTabSz="412750">
              <a:defRPr i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2200" i="1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Kom in i ytan samtidigt som bollen</a:t>
            </a:r>
          </a:p>
        </p:txBody>
      </p:sp>
    </p:spTree>
    <p:extLst>
      <p:ext uri="{BB962C8B-B14F-4D97-AF65-F5344CB8AC3E}">
        <p14:creationId xmlns:p14="http://schemas.microsoft.com/office/powerpoint/2010/main" val="842684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3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3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3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39" name="Oval"/>
          <p:cNvSpPr/>
          <p:nvPr/>
        </p:nvSpPr>
        <p:spPr>
          <a:xfrm>
            <a:off x="6019306" y="245639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342" name="Gruppera"/>
          <p:cNvGrpSpPr/>
          <p:nvPr/>
        </p:nvGrpSpPr>
        <p:grpSpPr>
          <a:xfrm>
            <a:off x="7806010" y="769129"/>
            <a:ext cx="158751" cy="158751"/>
            <a:chOff x="0" y="0"/>
            <a:chExt cx="317500" cy="317500"/>
          </a:xfrm>
        </p:grpSpPr>
        <p:sp>
          <p:nvSpPr>
            <p:cNvPr id="340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341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343" name="Oval"/>
          <p:cNvSpPr/>
          <p:nvPr/>
        </p:nvSpPr>
        <p:spPr>
          <a:xfrm>
            <a:off x="5754116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44" name="Oval"/>
          <p:cNvSpPr/>
          <p:nvPr/>
        </p:nvSpPr>
        <p:spPr>
          <a:xfrm>
            <a:off x="4024812" y="78991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45" name="Oval"/>
          <p:cNvSpPr/>
          <p:nvPr/>
        </p:nvSpPr>
        <p:spPr>
          <a:xfrm>
            <a:off x="5448652" y="56987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46" name="Oval"/>
          <p:cNvSpPr/>
          <p:nvPr/>
        </p:nvSpPr>
        <p:spPr>
          <a:xfrm>
            <a:off x="6229281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47" name="Oval"/>
          <p:cNvSpPr/>
          <p:nvPr/>
        </p:nvSpPr>
        <p:spPr>
          <a:xfrm>
            <a:off x="6585410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48" name="Oval"/>
          <p:cNvSpPr/>
          <p:nvPr/>
        </p:nvSpPr>
        <p:spPr>
          <a:xfrm>
            <a:off x="7070011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49" name="Oval"/>
          <p:cNvSpPr/>
          <p:nvPr/>
        </p:nvSpPr>
        <p:spPr>
          <a:xfrm>
            <a:off x="5980116" y="161413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0" name="Oval"/>
          <p:cNvSpPr/>
          <p:nvPr/>
        </p:nvSpPr>
        <p:spPr>
          <a:xfrm>
            <a:off x="6796784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1" name="Oval"/>
          <p:cNvSpPr/>
          <p:nvPr/>
        </p:nvSpPr>
        <p:spPr>
          <a:xfrm>
            <a:off x="5266217" y="91046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2" name="Oval"/>
          <p:cNvSpPr/>
          <p:nvPr/>
        </p:nvSpPr>
        <p:spPr>
          <a:xfrm>
            <a:off x="6289888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3" name="Oval"/>
          <p:cNvSpPr/>
          <p:nvPr/>
        </p:nvSpPr>
        <p:spPr>
          <a:xfrm>
            <a:off x="4905105" y="192941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4" name="Oval"/>
          <p:cNvSpPr/>
          <p:nvPr/>
        </p:nvSpPr>
        <p:spPr>
          <a:xfrm>
            <a:off x="4983830" y="141354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5" name="Oval"/>
          <p:cNvSpPr/>
          <p:nvPr/>
        </p:nvSpPr>
        <p:spPr>
          <a:xfrm>
            <a:off x="6014756" y="58853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6" name="Oval"/>
          <p:cNvSpPr/>
          <p:nvPr/>
        </p:nvSpPr>
        <p:spPr>
          <a:xfrm>
            <a:off x="6872521" y="74017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7" name="Oval"/>
          <p:cNvSpPr/>
          <p:nvPr/>
        </p:nvSpPr>
        <p:spPr>
          <a:xfrm>
            <a:off x="7962641" y="78070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8" name="Oval"/>
          <p:cNvSpPr/>
          <p:nvPr/>
        </p:nvSpPr>
        <p:spPr>
          <a:xfrm>
            <a:off x="5301037" y="74017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59" name="Oval"/>
          <p:cNvSpPr/>
          <p:nvPr/>
        </p:nvSpPr>
        <p:spPr>
          <a:xfrm>
            <a:off x="6399450" y="141354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60" name="Oval"/>
          <p:cNvSpPr/>
          <p:nvPr/>
        </p:nvSpPr>
        <p:spPr>
          <a:xfrm>
            <a:off x="4491011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61" name="Oval"/>
          <p:cNvSpPr/>
          <p:nvPr/>
        </p:nvSpPr>
        <p:spPr>
          <a:xfrm>
            <a:off x="6364730" y="2255907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62" name="Oval"/>
          <p:cNvSpPr/>
          <p:nvPr/>
        </p:nvSpPr>
        <p:spPr>
          <a:xfrm>
            <a:off x="7161346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63" name="Oval"/>
          <p:cNvSpPr/>
          <p:nvPr/>
        </p:nvSpPr>
        <p:spPr>
          <a:xfrm>
            <a:off x="6867238" y="192941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64" name="Oval"/>
          <p:cNvSpPr/>
          <p:nvPr/>
        </p:nvSpPr>
        <p:spPr>
          <a:xfrm>
            <a:off x="6024281" y="4536346"/>
            <a:ext cx="162489" cy="117171"/>
          </a:xfrm>
          <a:prstGeom prst="ellipse">
            <a:avLst/>
          </a:prstGeom>
          <a:solidFill>
            <a:srgbClr val="012554"/>
          </a:solidFill>
          <a:ln w="50800">
            <a:solidFill>
              <a:srgbClr val="FFFFFF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7" name="textruta 36">
            <a:extLst>
              <a:ext uri="{FF2B5EF4-FFF2-40B4-BE49-F238E27FC236}">
                <a16:creationId xmlns:a16="http://schemas.microsoft.com/office/drawing/2014/main" id="{0AAEDB16-06A9-416B-ACC9-7C16731BD496}"/>
              </a:ext>
            </a:extLst>
          </p:cNvPr>
          <p:cNvSpPr txBox="1"/>
          <p:nvPr/>
        </p:nvSpPr>
        <p:spPr>
          <a:xfrm>
            <a:off x="669985" y="102280"/>
            <a:ext cx="2571276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sym typeface="Helvetica Neue"/>
              </a:rPr>
              <a:t>KOMMA TILL</a:t>
            </a:r>
            <a:r>
              <a:rPr lang="sv-SE" sz="2000" b="1" dirty="0">
                <a:solidFill>
                  <a:srgbClr val="FFFFFF"/>
                </a:solidFill>
                <a:latin typeface="Arial Nova Cond" panose="020B0506020202020204" pitchFamily="34" charset="0"/>
              </a:rPr>
              <a:t> AVSLUT OCH GÖRA MÅL</a:t>
            </a:r>
            <a:endParaRPr lang="sv-SE" sz="2000" b="1" kern="0" dirty="0">
              <a:solidFill>
                <a:srgbClr val="FFFFFF"/>
              </a:solidFill>
              <a:latin typeface="Arial Nova Cond" panose="020B0506020202020204" pitchFamily="34" charset="0"/>
              <a:sym typeface="Helvetica Neue"/>
            </a:endParaRPr>
          </a:p>
        </p:txBody>
      </p: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EB1DD084-17E6-4E95-B80B-572FEFC68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38" name="Komma till avslut och göra mål…"/>
          <p:cNvSpPr txBox="1"/>
          <p:nvPr/>
        </p:nvSpPr>
        <p:spPr>
          <a:xfrm>
            <a:off x="223224" y="1093068"/>
            <a:ext cx="266568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l"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" panose="020B0504020202020204" pitchFamily="34" charset="0"/>
              </a:rPr>
              <a:t>Skapa 2v1 - </a:t>
            </a:r>
            <a:r>
              <a:rPr sz="1200" dirty="0" err="1">
                <a:latin typeface="Arial Nova" panose="020B0504020202020204" pitchFamily="34" charset="0"/>
              </a:rPr>
              <a:t>flytta</a:t>
            </a:r>
            <a:r>
              <a:rPr sz="1200" dirty="0">
                <a:latin typeface="Arial Nova" panose="020B0504020202020204" pitchFamily="34" charset="0"/>
              </a:rPr>
              <a:t> </a:t>
            </a:r>
            <a:r>
              <a:rPr sz="1200" dirty="0" err="1">
                <a:latin typeface="Arial Nova" panose="020B0504020202020204" pitchFamily="34" charset="0"/>
              </a:rPr>
              <a:t>på</a:t>
            </a:r>
            <a:r>
              <a:rPr sz="1200" dirty="0">
                <a:latin typeface="Arial Nova" panose="020B0504020202020204" pitchFamily="34" charset="0"/>
              </a:rPr>
              <a:t> </a:t>
            </a:r>
            <a:r>
              <a:rPr sz="1200" dirty="0" err="1">
                <a:latin typeface="Arial Nova" panose="020B0504020202020204" pitchFamily="34" charset="0"/>
              </a:rPr>
              <a:t>motståndaren</a:t>
            </a:r>
            <a:endParaRPr sz="1200" dirty="0">
              <a:latin typeface="Arial Nova" panose="020B0504020202020204" pitchFamily="34" charset="0"/>
            </a:endParaRPr>
          </a:p>
          <a:p>
            <a:pPr algn="l"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" panose="020B0504020202020204" pitchFamily="34" charset="0"/>
            </a:endParaRPr>
          </a:p>
          <a:p>
            <a:pPr algn="l"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 err="1">
                <a:latin typeface="Arial Nova" panose="020B0504020202020204" pitchFamily="34" charset="0"/>
              </a:rPr>
              <a:t>Spela</a:t>
            </a:r>
            <a:r>
              <a:rPr sz="1200" dirty="0">
                <a:latin typeface="Arial Nova" panose="020B0504020202020204" pitchFamily="34" charset="0"/>
              </a:rPr>
              <a:t> </a:t>
            </a:r>
            <a:r>
              <a:rPr sz="1200" dirty="0" err="1">
                <a:latin typeface="Arial Nova" panose="020B0504020202020204" pitchFamily="34" charset="0"/>
              </a:rPr>
              <a:t>på</a:t>
            </a:r>
            <a:r>
              <a:rPr sz="1200" dirty="0">
                <a:latin typeface="Arial Nova" panose="020B0504020202020204" pitchFamily="34" charset="0"/>
              </a:rPr>
              <a:t> </a:t>
            </a:r>
            <a:r>
              <a:rPr sz="1200" dirty="0" err="1">
                <a:latin typeface="Arial Nova" panose="020B0504020202020204" pitchFamily="34" charset="0"/>
              </a:rPr>
              <a:t>ryggsidan</a:t>
            </a:r>
            <a:endParaRPr sz="1200" dirty="0">
              <a:latin typeface="Arial Nova" panose="020B0504020202020204" pitchFamily="34" charset="0"/>
            </a:endParaRPr>
          </a:p>
          <a:p>
            <a:pPr algn="l"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" panose="020B0504020202020204" pitchFamily="34" charset="0"/>
            </a:endParaRPr>
          </a:p>
          <a:p>
            <a:pPr algn="l"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 err="1">
                <a:latin typeface="Arial Nova" panose="020B0504020202020204" pitchFamily="34" charset="0"/>
              </a:rPr>
              <a:t>Inlägg</a:t>
            </a:r>
            <a:r>
              <a:rPr sz="1200" dirty="0">
                <a:latin typeface="Arial Nova" panose="020B0504020202020204" pitchFamily="34" charset="0"/>
              </a:rPr>
              <a:t> - sent </a:t>
            </a:r>
            <a:r>
              <a:rPr sz="1200" dirty="0" err="1">
                <a:latin typeface="Arial Nova" panose="020B0504020202020204" pitchFamily="34" charset="0"/>
              </a:rPr>
              <a:t>eller</a:t>
            </a:r>
            <a:r>
              <a:rPr sz="1200" dirty="0">
                <a:latin typeface="Arial Nova" panose="020B0504020202020204" pitchFamily="34" charset="0"/>
              </a:rPr>
              <a:t> </a:t>
            </a:r>
            <a:r>
              <a:rPr sz="1200" dirty="0" err="1">
                <a:latin typeface="Arial Nova" panose="020B0504020202020204" pitchFamily="34" charset="0"/>
              </a:rPr>
              <a:t>tidigt</a:t>
            </a:r>
            <a:endParaRPr sz="1200" dirty="0">
              <a:latin typeface="Arial Nova" panose="020B0504020202020204" pitchFamily="34" charset="0"/>
            </a:endParaRPr>
          </a:p>
          <a:p>
            <a:pPr algn="l">
              <a:defRPr sz="24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" panose="020B05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Linje"/>
          <p:cNvSpPr/>
          <p:nvPr/>
        </p:nvSpPr>
        <p:spPr>
          <a:xfrm flipH="1" flipV="1">
            <a:off x="6263129" y="469824"/>
            <a:ext cx="677381" cy="313570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368" name="Linje"/>
          <p:cNvSpPr/>
          <p:nvPr/>
        </p:nvSpPr>
        <p:spPr>
          <a:xfrm flipH="1" flipV="1">
            <a:off x="5971877" y="483501"/>
            <a:ext cx="153300" cy="173257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369" name="Form"/>
          <p:cNvSpPr/>
          <p:nvPr/>
        </p:nvSpPr>
        <p:spPr>
          <a:xfrm>
            <a:off x="3853827" y="221848"/>
            <a:ext cx="1149102" cy="850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8"/>
                </a:moveTo>
                <a:lnTo>
                  <a:pt x="18454" y="21600"/>
                </a:lnTo>
                <a:lnTo>
                  <a:pt x="0" y="21404"/>
                </a:lnTo>
                <a:lnTo>
                  <a:pt x="5148" y="0"/>
                </a:lnTo>
                <a:lnTo>
                  <a:pt x="21600" y="198"/>
                </a:lnTo>
                <a:close/>
              </a:path>
            </a:pathLst>
          </a:custGeom>
          <a:solidFill>
            <a:schemeClr val="accent1">
              <a:lumOff val="16847"/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370" name="Form"/>
          <p:cNvSpPr/>
          <p:nvPr/>
        </p:nvSpPr>
        <p:spPr>
          <a:xfrm>
            <a:off x="4846402" y="522686"/>
            <a:ext cx="2517959" cy="552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9" y="809"/>
                </a:moveTo>
                <a:lnTo>
                  <a:pt x="20671" y="0"/>
                </a:lnTo>
                <a:lnTo>
                  <a:pt x="21600" y="21600"/>
                </a:lnTo>
                <a:lnTo>
                  <a:pt x="0" y="21397"/>
                </a:lnTo>
                <a:lnTo>
                  <a:pt x="729" y="809"/>
                </a:lnTo>
                <a:close/>
              </a:path>
            </a:pathLst>
          </a:custGeom>
          <a:solidFill>
            <a:srgbClr val="FF2600">
              <a:alpha val="50000"/>
            </a:srgb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372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73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74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75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77" name="Oval"/>
          <p:cNvSpPr/>
          <p:nvPr/>
        </p:nvSpPr>
        <p:spPr>
          <a:xfrm>
            <a:off x="6019306" y="245639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380" name="Gruppera"/>
          <p:cNvGrpSpPr/>
          <p:nvPr/>
        </p:nvGrpSpPr>
        <p:grpSpPr>
          <a:xfrm>
            <a:off x="7806010" y="769129"/>
            <a:ext cx="158751" cy="158751"/>
            <a:chOff x="0" y="0"/>
            <a:chExt cx="317500" cy="317500"/>
          </a:xfrm>
        </p:grpSpPr>
        <p:sp>
          <p:nvSpPr>
            <p:cNvPr id="378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379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381" name="Oval"/>
          <p:cNvSpPr/>
          <p:nvPr/>
        </p:nvSpPr>
        <p:spPr>
          <a:xfrm>
            <a:off x="5754116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2" name="Oval"/>
          <p:cNvSpPr/>
          <p:nvPr/>
        </p:nvSpPr>
        <p:spPr>
          <a:xfrm>
            <a:off x="4024812" y="78991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3" name="Oval"/>
          <p:cNvSpPr/>
          <p:nvPr/>
        </p:nvSpPr>
        <p:spPr>
          <a:xfrm>
            <a:off x="5448652" y="56987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4" name="Oval"/>
          <p:cNvSpPr/>
          <p:nvPr/>
        </p:nvSpPr>
        <p:spPr>
          <a:xfrm>
            <a:off x="6229281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5" name="Oval"/>
          <p:cNvSpPr/>
          <p:nvPr/>
        </p:nvSpPr>
        <p:spPr>
          <a:xfrm>
            <a:off x="6585410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6" name="Oval"/>
          <p:cNvSpPr/>
          <p:nvPr/>
        </p:nvSpPr>
        <p:spPr>
          <a:xfrm>
            <a:off x="7070011" y="571186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7" name="Oval"/>
          <p:cNvSpPr/>
          <p:nvPr/>
        </p:nvSpPr>
        <p:spPr>
          <a:xfrm>
            <a:off x="5980116" y="161413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8" name="Oval"/>
          <p:cNvSpPr/>
          <p:nvPr/>
        </p:nvSpPr>
        <p:spPr>
          <a:xfrm>
            <a:off x="6796784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89" name="Oval"/>
          <p:cNvSpPr/>
          <p:nvPr/>
        </p:nvSpPr>
        <p:spPr>
          <a:xfrm>
            <a:off x="5266217" y="91046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0" name="Oval"/>
          <p:cNvSpPr/>
          <p:nvPr/>
        </p:nvSpPr>
        <p:spPr>
          <a:xfrm>
            <a:off x="6289888" y="91999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1" name="Oval"/>
          <p:cNvSpPr/>
          <p:nvPr/>
        </p:nvSpPr>
        <p:spPr>
          <a:xfrm>
            <a:off x="4905105" y="192941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2" name="Oval"/>
          <p:cNvSpPr/>
          <p:nvPr/>
        </p:nvSpPr>
        <p:spPr>
          <a:xfrm>
            <a:off x="4983830" y="141354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3" name="Oval"/>
          <p:cNvSpPr/>
          <p:nvPr/>
        </p:nvSpPr>
        <p:spPr>
          <a:xfrm>
            <a:off x="6014756" y="588530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4" name="Oval"/>
          <p:cNvSpPr/>
          <p:nvPr/>
        </p:nvSpPr>
        <p:spPr>
          <a:xfrm>
            <a:off x="6872521" y="74017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5" name="Oval"/>
          <p:cNvSpPr/>
          <p:nvPr/>
        </p:nvSpPr>
        <p:spPr>
          <a:xfrm>
            <a:off x="7962641" y="78070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6" name="Oval"/>
          <p:cNvSpPr/>
          <p:nvPr/>
        </p:nvSpPr>
        <p:spPr>
          <a:xfrm>
            <a:off x="5301037" y="740172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7" name="Oval"/>
          <p:cNvSpPr/>
          <p:nvPr/>
        </p:nvSpPr>
        <p:spPr>
          <a:xfrm>
            <a:off x="6399450" y="141354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8" name="Oval"/>
          <p:cNvSpPr/>
          <p:nvPr/>
        </p:nvSpPr>
        <p:spPr>
          <a:xfrm>
            <a:off x="4491011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399" name="Oval"/>
          <p:cNvSpPr/>
          <p:nvPr/>
        </p:nvSpPr>
        <p:spPr>
          <a:xfrm>
            <a:off x="6364730" y="2255907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00" name="Oval"/>
          <p:cNvSpPr/>
          <p:nvPr/>
        </p:nvSpPr>
        <p:spPr>
          <a:xfrm>
            <a:off x="7161346" y="192941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01" name="Linje"/>
          <p:cNvSpPr/>
          <p:nvPr/>
        </p:nvSpPr>
        <p:spPr>
          <a:xfrm flipH="1" flipV="1">
            <a:off x="6599829" y="448534"/>
            <a:ext cx="1351408" cy="36822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402" name="Oval"/>
          <p:cNvSpPr/>
          <p:nvPr/>
        </p:nvSpPr>
        <p:spPr>
          <a:xfrm>
            <a:off x="6867238" y="192941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03" name="X"/>
          <p:cNvSpPr txBox="1"/>
          <p:nvPr/>
        </p:nvSpPr>
        <p:spPr>
          <a:xfrm>
            <a:off x="5936662" y="281965"/>
            <a:ext cx="227626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>
              <a:defRPr sz="5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2500" b="1" dirty="0"/>
              <a:t>X</a:t>
            </a:r>
          </a:p>
        </p:txBody>
      </p:sp>
      <p:sp>
        <p:nvSpPr>
          <p:cNvPr id="404" name="Oval"/>
          <p:cNvSpPr/>
          <p:nvPr/>
        </p:nvSpPr>
        <p:spPr>
          <a:xfrm>
            <a:off x="6024281" y="4536346"/>
            <a:ext cx="162489" cy="117171"/>
          </a:xfrm>
          <a:prstGeom prst="ellipse">
            <a:avLst/>
          </a:prstGeom>
          <a:solidFill>
            <a:srgbClr val="012554"/>
          </a:solidFill>
          <a:ln w="50800">
            <a:solidFill>
              <a:srgbClr val="FFFFFF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" name="Rektangel">
            <a:extLst>
              <a:ext uri="{FF2B5EF4-FFF2-40B4-BE49-F238E27FC236}">
                <a16:creationId xmlns:a16="http://schemas.microsoft.com/office/drawing/2014/main" id="{451D78CC-7738-E37A-9B39-40760C0A823E}"/>
              </a:ext>
            </a:extLst>
          </p:cNvPr>
          <p:cNvSpPr/>
          <p:nvPr/>
        </p:nvSpPr>
        <p:spPr>
          <a:xfrm>
            <a:off x="-10993" y="-23615"/>
            <a:ext cx="3463209" cy="378480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376" name="Komma till avslut och göra mål…"/>
          <p:cNvSpPr txBox="1"/>
          <p:nvPr/>
        </p:nvSpPr>
        <p:spPr>
          <a:xfrm>
            <a:off x="167160" y="862042"/>
            <a:ext cx="3005020" cy="208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defRPr sz="19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b="1" dirty="0" err="1">
                <a:latin typeface="Arial Nova Light" panose="020B0304020202020204" pitchFamily="34" charset="0"/>
              </a:rPr>
              <a:t>Överlappa</a:t>
            </a:r>
            <a:r>
              <a:rPr sz="1200" b="1" dirty="0">
                <a:latin typeface="Arial Nova Light" panose="020B0304020202020204" pitchFamily="34" charset="0"/>
              </a:rPr>
              <a:t> med YB </a:t>
            </a:r>
            <a:r>
              <a:rPr sz="1200" b="1" dirty="0" err="1">
                <a:latin typeface="Arial Nova Light" panose="020B0304020202020204" pitchFamily="34" charset="0"/>
              </a:rPr>
              <a:t>eller</a:t>
            </a:r>
            <a:r>
              <a:rPr sz="1200" b="1" dirty="0">
                <a:latin typeface="Arial Nova Light" panose="020B0304020202020204" pitchFamily="34" charset="0"/>
              </a:rPr>
              <a:t> IMF vid </a:t>
            </a:r>
            <a:r>
              <a:rPr sz="1200" b="1" dirty="0" err="1">
                <a:latin typeface="Arial Nova Light" panose="020B0304020202020204" pitchFamily="34" charset="0"/>
              </a:rPr>
              <a:t>spelvändning</a:t>
            </a:r>
            <a:endParaRPr sz="1200" b="1" dirty="0">
              <a:latin typeface="Arial Nova Light" panose="020B0304020202020204" pitchFamily="34" charset="0"/>
            </a:endParaRPr>
          </a:p>
          <a:p>
            <a:pPr algn="l">
              <a:defRPr sz="19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OBS 1: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Sätt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in den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tidigt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(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mellan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MV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och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MB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eller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mot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bortre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ytter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) om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ytan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finns</a:t>
            </a: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OBS 2: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Driv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den mot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kortlinjen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och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chipa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mot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bortre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</a:t>
            </a:r>
          </a:p>
          <a:p>
            <a:pPr algn="l"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19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OBS 3: Ta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distansskott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tvinga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dem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ur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sina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positioner.</a:t>
            </a:r>
          </a:p>
        </p:txBody>
      </p:sp>
      <p:sp>
        <p:nvSpPr>
          <p:cNvPr id="43" name="textruta 42">
            <a:extLst>
              <a:ext uri="{FF2B5EF4-FFF2-40B4-BE49-F238E27FC236}">
                <a16:creationId xmlns:a16="http://schemas.microsoft.com/office/drawing/2014/main" id="{6ECD4A1F-848F-4605-8133-941EBE35DF51}"/>
              </a:ext>
            </a:extLst>
          </p:cNvPr>
          <p:cNvSpPr txBox="1"/>
          <p:nvPr/>
        </p:nvSpPr>
        <p:spPr>
          <a:xfrm>
            <a:off x="665029" y="113857"/>
            <a:ext cx="2593068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sym typeface="Helvetica Neue"/>
              </a:rPr>
              <a:t>KOMMA TILL</a:t>
            </a:r>
            <a:r>
              <a:rPr lang="sv-SE" sz="2000" b="1" dirty="0">
                <a:solidFill>
                  <a:srgbClr val="FFFFFF"/>
                </a:solidFill>
                <a:latin typeface="Arial Nova Cond" panose="020B0506020202020204" pitchFamily="34" charset="0"/>
              </a:rPr>
              <a:t> AVSLUT OCH GÖRA MÅL</a:t>
            </a:r>
            <a:endParaRPr lang="sv-SE" sz="2000" b="1" kern="0" dirty="0">
              <a:solidFill>
                <a:srgbClr val="FFFFFF"/>
              </a:solidFill>
              <a:latin typeface="Arial Nova Cond" panose="020B0506020202020204" pitchFamily="34" charset="0"/>
              <a:sym typeface="Helvetica Neue"/>
            </a:endParaRPr>
          </a:p>
        </p:txBody>
      </p:sp>
      <p:pic>
        <p:nvPicPr>
          <p:cNvPr id="44" name="Bildobjekt 43">
            <a:extLst>
              <a:ext uri="{FF2B5EF4-FFF2-40B4-BE49-F238E27FC236}">
                <a16:creationId xmlns:a16="http://schemas.microsoft.com/office/drawing/2014/main" id="{C99A47C1-F1C2-4296-8695-723EE136D7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dir="d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07537 0.106210" pathEditMode="relative">
                                      <p:cBhvr>
                                        <p:cTn id="16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7537 0.106210 L -0.121816 0.200169" pathEditMode="relative">
                                      <p:cBhvr>
                                        <p:cTn id="19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816 0.200169 C -0.151990 0.168925 -0.181975 0.137109 -0.211767 0.104726 C -0.241067 0.072877 -0.270178 0.040482 -0.299095 0.007546" pathEditMode="relative">
                                      <p:cBhvr>
                                        <p:cTn id="23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9095 0.007546 L -0.268704 0.027766" pathEditMode="relative">
                                      <p:cBhvr>
                                        <p:cTn id="27" dur="100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1810 0.016429" pathEditMode="relative">
                                      <p:cBhvr>
                                        <p:cTn id="30" dur="10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0730 0.072616" pathEditMode="relative">
                                      <p:cBhvr>
                                        <p:cTn id="34" dur="1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-0.048107 -0.001235 -0.077435 -0.094564 -0.052805 -0.168039 C -0.045881 -0.188694 -0.034776 -0.203857 -0.021764 -0.210421" pathEditMode="relative">
                                      <p:cBhvr>
                                        <p:cTn id="37" dur="10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 animBg="1" advAuto="0"/>
      <p:bldP spid="368" grpId="0" animBg="1" advAuto="0"/>
      <p:bldP spid="369" grpId="0" animBg="1" advAuto="0"/>
      <p:bldP spid="370" grpId="0" animBg="1" advAuto="0"/>
      <p:bldP spid="401" grpId="0" animBg="1" advAuto="0"/>
      <p:bldP spid="403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DEFENSIV OMSTÄLLNING</a:t>
            </a:r>
          </a:p>
        </p:txBody>
      </p:sp>
      <p:pic>
        <p:nvPicPr>
          <p:cNvPr id="10" name="Skärmavbild 2020-09-03 kl. 00.18.14.png" descr="Skärmavbild 2020-09-03 kl. 00.18.14.png">
            <a:extLst>
              <a:ext uri="{FF2B5EF4-FFF2-40B4-BE49-F238E27FC236}">
                <a16:creationId xmlns:a16="http://schemas.microsoft.com/office/drawing/2014/main" id="{C49CC74C-175A-8218-FF7A-68A98E7170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3" t="2387" r="1853"/>
          <a:stretch>
            <a:fillRect/>
          </a:stretch>
        </p:blipFill>
        <p:spPr>
          <a:xfrm>
            <a:off x="2057729" y="1163161"/>
            <a:ext cx="3236359" cy="24823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Bild" descr="Bild">
            <a:extLst>
              <a:ext uri="{FF2B5EF4-FFF2-40B4-BE49-F238E27FC236}">
                <a16:creationId xmlns:a16="http://schemas.microsoft.com/office/drawing/2014/main" id="{35E49F1A-A55A-FEE3-1257-9DCB087D11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1817" y="1166594"/>
            <a:ext cx="2424339" cy="2424339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E2869391-424F-BD8F-5219-59DDB3E48A48}"/>
              </a:ext>
            </a:extLst>
          </p:cNvPr>
          <p:cNvSpPr txBox="1"/>
          <p:nvPr/>
        </p:nvSpPr>
        <p:spPr>
          <a:xfrm>
            <a:off x="3846199" y="3770705"/>
            <a:ext cx="4153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>
                <a:solidFill>
                  <a:schemeClr val="bg1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PRIORITERINGAR</a:t>
            </a:r>
          </a:p>
        </p:txBody>
      </p:sp>
      <p:sp>
        <p:nvSpPr>
          <p:cNvPr id="14" name="p r i o r i t e r i n g a r…">
            <a:extLst>
              <a:ext uri="{FF2B5EF4-FFF2-40B4-BE49-F238E27FC236}">
                <a16:creationId xmlns:a16="http://schemas.microsoft.com/office/drawing/2014/main" id="{A25617A3-82FA-3EF7-AE83-CD09C05B32A3}"/>
              </a:ext>
            </a:extLst>
          </p:cNvPr>
          <p:cNvSpPr txBox="1"/>
          <p:nvPr/>
        </p:nvSpPr>
        <p:spPr>
          <a:xfrm>
            <a:off x="173426" y="4453652"/>
            <a:ext cx="11845146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1.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Vinna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—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bollvinst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eller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frispark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Få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kvar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framför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oss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—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inte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låta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den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spelas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in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bakom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oss</a:t>
            </a:r>
            <a:endParaRPr sz="2000" kern="0" dirty="0">
              <a:solidFill>
                <a:srgbClr val="FFFFFF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3.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Stänga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luckor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och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organisera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laget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på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egen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planhalva</a:t>
            </a:r>
            <a:endParaRPr sz="2000" kern="0" dirty="0">
              <a:solidFill>
                <a:srgbClr val="FFFFFF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267625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41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42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43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446" name="Gruppera"/>
          <p:cNvGrpSpPr/>
          <p:nvPr/>
        </p:nvGrpSpPr>
        <p:grpSpPr>
          <a:xfrm>
            <a:off x="4261030" y="953636"/>
            <a:ext cx="158751" cy="158751"/>
            <a:chOff x="0" y="0"/>
            <a:chExt cx="317500" cy="317500"/>
          </a:xfrm>
        </p:grpSpPr>
        <p:sp>
          <p:nvSpPr>
            <p:cNvPr id="444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445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447" name="Oval"/>
          <p:cNvSpPr/>
          <p:nvPr/>
        </p:nvSpPr>
        <p:spPr>
          <a:xfrm>
            <a:off x="6024281" y="4972762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48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49" name="Oval"/>
          <p:cNvSpPr/>
          <p:nvPr/>
        </p:nvSpPr>
        <p:spPr>
          <a:xfrm>
            <a:off x="6012012" y="55985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0" name="Oval"/>
          <p:cNvSpPr/>
          <p:nvPr/>
        </p:nvSpPr>
        <p:spPr>
          <a:xfrm>
            <a:off x="6651691" y="55985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1" name="Oval"/>
          <p:cNvSpPr/>
          <p:nvPr/>
        </p:nvSpPr>
        <p:spPr>
          <a:xfrm>
            <a:off x="5426104" y="105886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2" name="Oval"/>
          <p:cNvSpPr/>
          <p:nvPr/>
        </p:nvSpPr>
        <p:spPr>
          <a:xfrm>
            <a:off x="3924894" y="1815032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3" name="Oval"/>
          <p:cNvSpPr/>
          <p:nvPr/>
        </p:nvSpPr>
        <p:spPr>
          <a:xfrm>
            <a:off x="4689246" y="94026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4" name="Oval"/>
          <p:cNvSpPr/>
          <p:nvPr/>
        </p:nvSpPr>
        <p:spPr>
          <a:xfrm>
            <a:off x="5408733" y="55985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6" name="Oval"/>
          <p:cNvSpPr/>
          <p:nvPr/>
        </p:nvSpPr>
        <p:spPr>
          <a:xfrm>
            <a:off x="4987131" y="105886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7" name="Oval"/>
          <p:cNvSpPr/>
          <p:nvPr/>
        </p:nvSpPr>
        <p:spPr>
          <a:xfrm>
            <a:off x="4689246" y="67757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8" name="Oval"/>
          <p:cNvSpPr/>
          <p:nvPr/>
        </p:nvSpPr>
        <p:spPr>
          <a:xfrm>
            <a:off x="6232949" y="109061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9" name="Oval"/>
          <p:cNvSpPr/>
          <p:nvPr/>
        </p:nvSpPr>
        <p:spPr>
          <a:xfrm>
            <a:off x="3843048" y="1202943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0" name="Oval"/>
          <p:cNvSpPr/>
          <p:nvPr/>
        </p:nvSpPr>
        <p:spPr>
          <a:xfrm>
            <a:off x="4107514" y="94026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1" name="Oval"/>
          <p:cNvSpPr/>
          <p:nvPr/>
        </p:nvSpPr>
        <p:spPr>
          <a:xfrm>
            <a:off x="7243742" y="94026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2" name="Oval"/>
          <p:cNvSpPr/>
          <p:nvPr/>
        </p:nvSpPr>
        <p:spPr>
          <a:xfrm>
            <a:off x="4723099" y="144753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3" name="Oval"/>
          <p:cNvSpPr/>
          <p:nvPr/>
        </p:nvSpPr>
        <p:spPr>
          <a:xfrm>
            <a:off x="5932562" y="160289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4" name="Oval"/>
          <p:cNvSpPr/>
          <p:nvPr/>
        </p:nvSpPr>
        <p:spPr>
          <a:xfrm>
            <a:off x="5266217" y="200835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5" name="Oval"/>
          <p:cNvSpPr/>
          <p:nvPr/>
        </p:nvSpPr>
        <p:spPr>
          <a:xfrm>
            <a:off x="4415089" y="193769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6" name="Oval"/>
          <p:cNvSpPr/>
          <p:nvPr/>
        </p:nvSpPr>
        <p:spPr>
          <a:xfrm>
            <a:off x="5672945" y="559855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7" name="Oval"/>
          <p:cNvSpPr/>
          <p:nvPr/>
        </p:nvSpPr>
        <p:spPr>
          <a:xfrm>
            <a:off x="7378392" y="160289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8" name="Oval"/>
          <p:cNvSpPr/>
          <p:nvPr/>
        </p:nvSpPr>
        <p:spPr>
          <a:xfrm>
            <a:off x="6214152" y="200835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69" name="Linje"/>
          <p:cNvSpPr/>
          <p:nvPr/>
        </p:nvSpPr>
        <p:spPr>
          <a:xfrm flipV="1">
            <a:off x="6381865" y="1666782"/>
            <a:ext cx="1003353" cy="41367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0" name="Linje"/>
          <p:cNvSpPr/>
          <p:nvPr/>
        </p:nvSpPr>
        <p:spPr>
          <a:xfrm flipV="1">
            <a:off x="5398285" y="1722133"/>
            <a:ext cx="555612" cy="30297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1" name="Linje"/>
          <p:cNvSpPr/>
          <p:nvPr/>
        </p:nvSpPr>
        <p:spPr>
          <a:xfrm flipV="1">
            <a:off x="6091913" y="1032183"/>
            <a:ext cx="1149456" cy="60377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2" name="Linje"/>
          <p:cNvSpPr/>
          <p:nvPr/>
        </p:nvSpPr>
        <p:spPr>
          <a:xfrm flipH="1" flipV="1">
            <a:off x="7342674" y="1052016"/>
            <a:ext cx="85589" cy="564106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3" name="Linje"/>
          <p:cNvSpPr/>
          <p:nvPr/>
        </p:nvSpPr>
        <p:spPr>
          <a:xfrm flipH="1" flipV="1">
            <a:off x="6036220" y="1734809"/>
            <a:ext cx="277618" cy="27761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4" name="Linje"/>
          <p:cNvSpPr/>
          <p:nvPr/>
        </p:nvSpPr>
        <p:spPr>
          <a:xfrm>
            <a:off x="5803799" y="683855"/>
            <a:ext cx="1500072" cy="24771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5" name="Linje"/>
          <p:cNvSpPr/>
          <p:nvPr/>
        </p:nvSpPr>
        <p:spPr>
          <a:xfrm>
            <a:off x="4862169" y="1520288"/>
            <a:ext cx="1069134" cy="14382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6" name="Linje"/>
          <p:cNvSpPr/>
          <p:nvPr/>
        </p:nvSpPr>
        <p:spPr>
          <a:xfrm flipH="1">
            <a:off x="5416847" y="2097846"/>
            <a:ext cx="80898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7" name="Linje"/>
          <p:cNvSpPr/>
          <p:nvPr/>
        </p:nvSpPr>
        <p:spPr>
          <a:xfrm>
            <a:off x="4559047" y="1972539"/>
            <a:ext cx="709789" cy="13008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8" name="Linje"/>
          <p:cNvSpPr/>
          <p:nvPr/>
        </p:nvSpPr>
        <p:spPr>
          <a:xfrm>
            <a:off x="3953758" y="1325340"/>
            <a:ext cx="470000" cy="67229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79" name="Linje"/>
          <p:cNvSpPr/>
          <p:nvPr/>
        </p:nvSpPr>
        <p:spPr>
          <a:xfrm>
            <a:off x="5757903" y="692142"/>
            <a:ext cx="230273" cy="914124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0" name="Linje"/>
          <p:cNvSpPr/>
          <p:nvPr/>
        </p:nvSpPr>
        <p:spPr>
          <a:xfrm>
            <a:off x="4178337" y="1050745"/>
            <a:ext cx="541244" cy="42156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1" name="Linje"/>
          <p:cNvSpPr/>
          <p:nvPr/>
        </p:nvSpPr>
        <p:spPr>
          <a:xfrm flipH="1">
            <a:off x="4244639" y="625336"/>
            <a:ext cx="1414874" cy="313412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2" name="Linje"/>
          <p:cNvSpPr/>
          <p:nvPr/>
        </p:nvSpPr>
        <p:spPr>
          <a:xfrm>
            <a:off x="4169571" y="1044248"/>
            <a:ext cx="303995" cy="87778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3" name="Linje"/>
          <p:cNvSpPr/>
          <p:nvPr/>
        </p:nvSpPr>
        <p:spPr>
          <a:xfrm flipH="1">
            <a:off x="4548579" y="1557911"/>
            <a:ext cx="220908" cy="390055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4" name="Linje"/>
          <p:cNvSpPr/>
          <p:nvPr/>
        </p:nvSpPr>
        <p:spPr>
          <a:xfrm flipH="1">
            <a:off x="4872002" y="647491"/>
            <a:ext cx="826363" cy="82636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5" name="Linje"/>
          <p:cNvSpPr/>
          <p:nvPr/>
        </p:nvSpPr>
        <p:spPr>
          <a:xfrm flipH="1">
            <a:off x="3954561" y="1033574"/>
            <a:ext cx="183471" cy="18347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6" name="Linje"/>
          <p:cNvSpPr/>
          <p:nvPr/>
        </p:nvSpPr>
        <p:spPr>
          <a:xfrm>
            <a:off x="4858764" y="1557640"/>
            <a:ext cx="453997" cy="453997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7" name="Linje"/>
          <p:cNvSpPr/>
          <p:nvPr/>
        </p:nvSpPr>
        <p:spPr>
          <a:xfrm>
            <a:off x="6096331" y="1667826"/>
            <a:ext cx="127321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88" name="Linje"/>
          <p:cNvSpPr/>
          <p:nvPr/>
        </p:nvSpPr>
        <p:spPr>
          <a:xfrm>
            <a:off x="3999106" y="1295256"/>
            <a:ext cx="714470" cy="23830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455" name="Oval"/>
          <p:cNvSpPr/>
          <p:nvPr/>
        </p:nvSpPr>
        <p:spPr>
          <a:xfrm>
            <a:off x="4174819" y="1185050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" name="Rektangel">
            <a:extLst>
              <a:ext uri="{FF2B5EF4-FFF2-40B4-BE49-F238E27FC236}">
                <a16:creationId xmlns:a16="http://schemas.microsoft.com/office/drawing/2014/main" id="{7627859C-776D-8A33-7446-D3E7EE1A1F81}"/>
              </a:ext>
            </a:extLst>
          </p:cNvPr>
          <p:cNvSpPr/>
          <p:nvPr/>
        </p:nvSpPr>
        <p:spPr>
          <a:xfrm>
            <a:off x="-10876" y="0"/>
            <a:ext cx="3463209" cy="6857999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490" name="Återerövring…"/>
          <p:cNvSpPr txBox="1"/>
          <p:nvPr/>
        </p:nvSpPr>
        <p:spPr>
          <a:xfrm>
            <a:off x="85984" y="769278"/>
            <a:ext cx="2832137" cy="5406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defRPr sz="20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>
                <a:latin typeface="Arial Nova Light" panose="020B0304020202020204" pitchFamily="34" charset="0"/>
              </a:rPr>
              <a:t>NÄTET</a:t>
            </a:r>
            <a:endParaRPr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ritar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linjer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mellan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våra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bilder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ett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stora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hål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nätet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får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svårt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vinna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tillbaka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tappar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den.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>
                <a:latin typeface="Arial Nova Light" panose="020B0304020202020204" pitchFamily="34" charset="0"/>
              </a:rPr>
              <a:t>LÖKEN</a:t>
            </a:r>
            <a:endParaRPr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tappar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delar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in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oss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zoner: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 err="1">
                <a:solidFill>
                  <a:srgbClr val="00B0F0"/>
                </a:solidFill>
                <a:latin typeface="Arial Nova Light" panose="020B0304020202020204" pitchFamily="34" charset="0"/>
              </a:rPr>
              <a:t>Presszonen</a:t>
            </a:r>
            <a:r>
              <a:rPr sz="1200" b="1" dirty="0">
                <a:solidFill>
                  <a:srgbClr val="00B0F0"/>
                </a:solidFill>
                <a:latin typeface="Arial Nova Light" panose="020B0304020202020204" pitchFamily="34" charset="0"/>
              </a:rPr>
              <a:t>:</a:t>
            </a:r>
            <a:r>
              <a:rPr sz="1200" b="1" dirty="0">
                <a:solidFill>
                  <a:srgbClr val="00B0F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närmast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så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fort de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tappar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 err="1">
                <a:solidFill>
                  <a:srgbClr val="FFFF00"/>
                </a:solidFill>
                <a:latin typeface="Arial Nova Light" panose="020B0304020202020204" pitchFamily="34" charset="0"/>
              </a:rPr>
              <a:t>Samarbetszonen</a:t>
            </a:r>
            <a:r>
              <a:rPr sz="1200" b="1" dirty="0">
                <a:solidFill>
                  <a:srgbClr val="FFFF0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: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bakom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dem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markerar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motståndare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och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redo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ta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över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inte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vinner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 err="1">
                <a:latin typeface="Arial Nova Light" panose="020B0304020202020204" pitchFamily="34" charset="0"/>
              </a:rPr>
              <a:t>Utanför</a:t>
            </a:r>
            <a:r>
              <a:rPr sz="1200" b="1" dirty="0">
                <a:latin typeface="Arial Nova Light" panose="020B0304020202020204" pitchFamily="34" charset="0"/>
              </a:rPr>
              <a:t>:</a:t>
            </a:r>
            <a:r>
              <a:rPr sz="1200" b="1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endParaRPr lang="sv-SE"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på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bortre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sidan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flyttar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över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hålla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laget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kompakt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Backlinjen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tar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kontakt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med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närmsta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motståndare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förhindra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löpa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in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bakom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oss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</a:t>
            </a:r>
            <a:endParaRPr lang="sv-SE"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Gör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detta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får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flera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lager.</a:t>
            </a:r>
            <a:endParaRPr lang="sv-SE"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Då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blir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det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fler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motståndarna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passera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,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vilket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det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lättare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vinna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</a:t>
            </a:r>
          </a:p>
        </p:txBody>
      </p:sp>
      <p:sp>
        <p:nvSpPr>
          <p:cNvPr id="56" name="textruta 55">
            <a:extLst>
              <a:ext uri="{FF2B5EF4-FFF2-40B4-BE49-F238E27FC236}">
                <a16:creationId xmlns:a16="http://schemas.microsoft.com/office/drawing/2014/main" id="{A9C1AB45-F304-49D3-8C2A-DA0E4D8AE877}"/>
              </a:ext>
            </a:extLst>
          </p:cNvPr>
          <p:cNvSpPr txBox="1"/>
          <p:nvPr/>
        </p:nvSpPr>
        <p:spPr>
          <a:xfrm>
            <a:off x="747229" y="226355"/>
            <a:ext cx="2091319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dirty="0">
                <a:solidFill>
                  <a:srgbClr val="FFFFFF"/>
                </a:solidFill>
                <a:latin typeface="Arial Nova Cond" panose="020B0506020202020204" pitchFamily="34" charset="0"/>
              </a:rPr>
              <a:t>ÅTERERÖVRING</a:t>
            </a:r>
            <a:endParaRPr lang="sv-SE" sz="2000" b="1" kern="0" dirty="0">
              <a:solidFill>
                <a:srgbClr val="FFFFFF"/>
              </a:solidFill>
              <a:latin typeface="Arial Nova Cond" panose="020B0506020202020204" pitchFamily="34" charset="0"/>
              <a:sym typeface="Helvetica Neue"/>
            </a:endParaRPr>
          </a:p>
        </p:txBody>
      </p:sp>
      <p:pic>
        <p:nvPicPr>
          <p:cNvPr id="57" name="Bildobjekt 56">
            <a:extLst>
              <a:ext uri="{FF2B5EF4-FFF2-40B4-BE49-F238E27FC236}">
                <a16:creationId xmlns:a16="http://schemas.microsoft.com/office/drawing/2014/main" id="{905BC56C-043E-460C-AAF8-00C704C56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Linje"/>
          <p:cNvSpPr/>
          <p:nvPr/>
        </p:nvSpPr>
        <p:spPr>
          <a:xfrm flipH="1">
            <a:off x="6251371" y="1670388"/>
            <a:ext cx="1193200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grpSp>
        <p:nvGrpSpPr>
          <p:cNvPr id="497" name="Gruppera"/>
          <p:cNvGrpSpPr/>
          <p:nvPr/>
        </p:nvGrpSpPr>
        <p:grpSpPr>
          <a:xfrm>
            <a:off x="3905953" y="313520"/>
            <a:ext cx="1678371" cy="1370653"/>
            <a:chOff x="0" y="0"/>
            <a:chExt cx="3356740" cy="2741304"/>
          </a:xfrm>
        </p:grpSpPr>
        <p:sp>
          <p:nvSpPr>
            <p:cNvPr id="495" name="Oval"/>
            <p:cNvSpPr/>
            <p:nvPr/>
          </p:nvSpPr>
          <p:spPr>
            <a:xfrm>
              <a:off x="0" y="0"/>
              <a:ext cx="3356741" cy="2741305"/>
            </a:xfrm>
            <a:prstGeom prst="ellipse">
              <a:avLst/>
            </a:prstGeom>
            <a:solidFill>
              <a:srgbClr val="FCEA27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900"/>
            </a:p>
          </p:txBody>
        </p:sp>
        <p:sp>
          <p:nvSpPr>
            <p:cNvPr id="496" name="Oval"/>
            <p:cNvSpPr/>
            <p:nvPr/>
          </p:nvSpPr>
          <p:spPr>
            <a:xfrm>
              <a:off x="476625" y="569497"/>
              <a:ext cx="1653825" cy="1597952"/>
            </a:xfrm>
            <a:prstGeom prst="ellipse">
              <a:avLst/>
            </a:prstGeom>
            <a:solidFill>
              <a:srgbClr val="FF2600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900"/>
            </a:p>
          </p:txBody>
        </p:sp>
      </p:grpSp>
      <p:sp>
        <p:nvSpPr>
          <p:cNvPr id="498" name="Linje"/>
          <p:cNvSpPr/>
          <p:nvPr/>
        </p:nvSpPr>
        <p:spPr>
          <a:xfrm flipH="1" flipV="1">
            <a:off x="5992536" y="1011364"/>
            <a:ext cx="1338708" cy="1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501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02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03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04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507" name="Gruppera"/>
          <p:cNvGrpSpPr/>
          <p:nvPr/>
        </p:nvGrpSpPr>
        <p:grpSpPr>
          <a:xfrm>
            <a:off x="4261030" y="953636"/>
            <a:ext cx="158751" cy="158751"/>
            <a:chOff x="0" y="0"/>
            <a:chExt cx="317500" cy="317500"/>
          </a:xfrm>
        </p:grpSpPr>
        <p:sp>
          <p:nvSpPr>
            <p:cNvPr id="505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506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508" name="Oval"/>
          <p:cNvSpPr/>
          <p:nvPr/>
        </p:nvSpPr>
        <p:spPr>
          <a:xfrm>
            <a:off x="6024281" y="4972762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09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1" name="Oval"/>
          <p:cNvSpPr/>
          <p:nvPr/>
        </p:nvSpPr>
        <p:spPr>
          <a:xfrm>
            <a:off x="6651691" y="55985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3" name="Oval"/>
          <p:cNvSpPr/>
          <p:nvPr/>
        </p:nvSpPr>
        <p:spPr>
          <a:xfrm>
            <a:off x="3924894" y="1815032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2" name="Oval"/>
          <p:cNvSpPr/>
          <p:nvPr/>
        </p:nvSpPr>
        <p:spPr>
          <a:xfrm>
            <a:off x="7243742" y="94026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5" name="Oval"/>
          <p:cNvSpPr/>
          <p:nvPr/>
        </p:nvSpPr>
        <p:spPr>
          <a:xfrm>
            <a:off x="5266217" y="200835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6" name="Oval"/>
          <p:cNvSpPr/>
          <p:nvPr/>
        </p:nvSpPr>
        <p:spPr>
          <a:xfrm>
            <a:off x="4415089" y="193769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8" name="Oval"/>
          <p:cNvSpPr/>
          <p:nvPr/>
        </p:nvSpPr>
        <p:spPr>
          <a:xfrm>
            <a:off x="7378392" y="160289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9" name="Oval"/>
          <p:cNvSpPr/>
          <p:nvPr/>
        </p:nvSpPr>
        <p:spPr>
          <a:xfrm>
            <a:off x="6214152" y="2008357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31" name="Oval"/>
          <p:cNvSpPr/>
          <p:nvPr/>
        </p:nvSpPr>
        <p:spPr>
          <a:xfrm>
            <a:off x="3759114" y="146120"/>
            <a:ext cx="2765726" cy="1820175"/>
          </a:xfrm>
          <a:prstGeom prst="ellipse">
            <a:avLst/>
          </a:prstGeom>
          <a:solidFill>
            <a:srgbClr val="FFFFFF">
              <a:alpha val="33469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4" name="Oval"/>
          <p:cNvSpPr/>
          <p:nvPr/>
        </p:nvSpPr>
        <p:spPr>
          <a:xfrm>
            <a:off x="5932562" y="160289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3" name="Oval"/>
          <p:cNvSpPr/>
          <p:nvPr/>
        </p:nvSpPr>
        <p:spPr>
          <a:xfrm>
            <a:off x="4723099" y="144753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1" name="Oval"/>
          <p:cNvSpPr/>
          <p:nvPr/>
        </p:nvSpPr>
        <p:spPr>
          <a:xfrm>
            <a:off x="4107514" y="940261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6" name="Oval"/>
          <p:cNvSpPr/>
          <p:nvPr/>
        </p:nvSpPr>
        <p:spPr>
          <a:xfrm>
            <a:off x="4186880" y="1202943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7" name="Oval"/>
          <p:cNvSpPr/>
          <p:nvPr/>
        </p:nvSpPr>
        <p:spPr>
          <a:xfrm>
            <a:off x="4987131" y="105886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4" name="Oval"/>
          <p:cNvSpPr/>
          <p:nvPr/>
        </p:nvSpPr>
        <p:spPr>
          <a:xfrm>
            <a:off x="4689246" y="94026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8" name="Oval"/>
          <p:cNvSpPr/>
          <p:nvPr/>
        </p:nvSpPr>
        <p:spPr>
          <a:xfrm>
            <a:off x="4689246" y="67757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5" name="Oval"/>
          <p:cNvSpPr/>
          <p:nvPr/>
        </p:nvSpPr>
        <p:spPr>
          <a:xfrm>
            <a:off x="5408733" y="55985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2" name="Oval"/>
          <p:cNvSpPr/>
          <p:nvPr/>
        </p:nvSpPr>
        <p:spPr>
          <a:xfrm>
            <a:off x="5426104" y="105886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7" name="Oval"/>
          <p:cNvSpPr/>
          <p:nvPr/>
        </p:nvSpPr>
        <p:spPr>
          <a:xfrm>
            <a:off x="5672945" y="559855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20" name="Oval"/>
          <p:cNvSpPr/>
          <p:nvPr/>
        </p:nvSpPr>
        <p:spPr>
          <a:xfrm>
            <a:off x="3843048" y="1202943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9" name="Oval"/>
          <p:cNvSpPr/>
          <p:nvPr/>
        </p:nvSpPr>
        <p:spPr>
          <a:xfrm>
            <a:off x="6232949" y="109061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10" name="Oval"/>
          <p:cNvSpPr/>
          <p:nvPr/>
        </p:nvSpPr>
        <p:spPr>
          <a:xfrm>
            <a:off x="6012012" y="559855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00" name="Linje"/>
          <p:cNvSpPr/>
          <p:nvPr/>
        </p:nvSpPr>
        <p:spPr>
          <a:xfrm flipH="1" flipV="1">
            <a:off x="5009817" y="1527956"/>
            <a:ext cx="994035" cy="142433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499" name="Linje"/>
          <p:cNvSpPr/>
          <p:nvPr/>
        </p:nvSpPr>
        <p:spPr>
          <a:xfrm flipH="1">
            <a:off x="5031553" y="608867"/>
            <a:ext cx="682171" cy="253297"/>
          </a:xfrm>
          <a:prstGeom prst="line">
            <a:avLst/>
          </a:prstGeom>
          <a:ln w="254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3" name="Rektangel">
            <a:extLst>
              <a:ext uri="{FF2B5EF4-FFF2-40B4-BE49-F238E27FC236}">
                <a16:creationId xmlns:a16="http://schemas.microsoft.com/office/drawing/2014/main" id="{B2218696-5577-89B5-0439-108673FE3C40}"/>
              </a:ext>
            </a:extLst>
          </p:cNvPr>
          <p:cNvSpPr/>
          <p:nvPr/>
        </p:nvSpPr>
        <p:spPr>
          <a:xfrm>
            <a:off x="-13057" y="0"/>
            <a:ext cx="3463209" cy="6857999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" name="Återerövring…">
            <a:extLst>
              <a:ext uri="{FF2B5EF4-FFF2-40B4-BE49-F238E27FC236}">
                <a16:creationId xmlns:a16="http://schemas.microsoft.com/office/drawing/2014/main" id="{847D9417-AD32-AF9D-908A-2D8772D46DE3}"/>
              </a:ext>
            </a:extLst>
          </p:cNvPr>
          <p:cNvSpPr txBox="1"/>
          <p:nvPr/>
        </p:nvSpPr>
        <p:spPr>
          <a:xfrm>
            <a:off x="85984" y="769278"/>
            <a:ext cx="2832137" cy="5406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defRPr sz="20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>
                <a:latin typeface="Arial Nova Light" panose="020B0304020202020204" pitchFamily="34" charset="0"/>
              </a:rPr>
              <a:t>NÄTET</a:t>
            </a:r>
            <a:endParaRPr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ritar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linjer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mellan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våra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bilder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ett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stora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hål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nätet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får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svårt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vinna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tillbaka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tappar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den.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>
                <a:latin typeface="Arial Nova Light" panose="020B0304020202020204" pitchFamily="34" charset="0"/>
              </a:rPr>
              <a:t>LÖKEN</a:t>
            </a:r>
            <a:endParaRPr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tappar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delar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in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oss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zoner: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 err="1">
                <a:solidFill>
                  <a:srgbClr val="00B0F0"/>
                </a:solidFill>
                <a:latin typeface="Arial Nova Light" panose="020B0304020202020204" pitchFamily="34" charset="0"/>
              </a:rPr>
              <a:t>Presszonen</a:t>
            </a:r>
            <a:r>
              <a:rPr sz="1200" b="1" dirty="0">
                <a:solidFill>
                  <a:srgbClr val="00B0F0"/>
                </a:solidFill>
                <a:latin typeface="Arial Nova Light" panose="020B0304020202020204" pitchFamily="34" charset="0"/>
              </a:rPr>
              <a:t>:</a:t>
            </a:r>
            <a:r>
              <a:rPr sz="1200" b="1" dirty="0">
                <a:solidFill>
                  <a:srgbClr val="00B0F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närmast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så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fort de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tappar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 err="1">
                <a:solidFill>
                  <a:srgbClr val="FFFF00"/>
                </a:solidFill>
                <a:latin typeface="Arial Nova Light" panose="020B0304020202020204" pitchFamily="34" charset="0"/>
              </a:rPr>
              <a:t>Samarbetszonen</a:t>
            </a:r>
            <a:r>
              <a:rPr sz="1200" b="1" dirty="0">
                <a:solidFill>
                  <a:srgbClr val="FFFF0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: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bakom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dem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markerar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motståndare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och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är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redo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ta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över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om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inte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vinner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dirty="0" err="1">
                <a:latin typeface="Arial Nova Light" panose="020B0304020202020204" pitchFamily="34" charset="0"/>
              </a:rPr>
              <a:t>Utanför</a:t>
            </a:r>
            <a:r>
              <a:rPr sz="1200" b="1" dirty="0">
                <a:latin typeface="Arial Nova Light" panose="020B0304020202020204" pitchFamily="34" charset="0"/>
              </a:rPr>
              <a:t>:</a:t>
            </a:r>
            <a:r>
              <a:rPr sz="1200" b="1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endParaRPr lang="sv-SE" sz="1200" b="1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på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bortre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sidan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flyttar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över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hålla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laget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kompakt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Backlinjen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tar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kontakt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med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närmsta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motståndare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förhindra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kan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löpa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in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bakom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oss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</a:t>
            </a:r>
            <a:endParaRPr lang="sv-SE"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Gör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detta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får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flera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lager.</a:t>
            </a:r>
            <a:endParaRPr lang="sv-SE"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dirty="0"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algn="l">
              <a:defRPr sz="22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Då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blir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det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fler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motståndarna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passera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,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vilket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för det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lättare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att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vinna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dirty="0" err="1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dirty="0"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 </a:t>
            </a:r>
          </a:p>
        </p:txBody>
      </p:sp>
      <p:sp>
        <p:nvSpPr>
          <p:cNvPr id="44" name="textruta 43">
            <a:extLst>
              <a:ext uri="{FF2B5EF4-FFF2-40B4-BE49-F238E27FC236}">
                <a16:creationId xmlns:a16="http://schemas.microsoft.com/office/drawing/2014/main" id="{8B1F2D51-5318-496D-A485-CA9BCF610043}"/>
              </a:ext>
            </a:extLst>
          </p:cNvPr>
          <p:cNvSpPr txBox="1"/>
          <p:nvPr/>
        </p:nvSpPr>
        <p:spPr>
          <a:xfrm>
            <a:off x="747229" y="226355"/>
            <a:ext cx="2091319" cy="35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dirty="0">
                <a:solidFill>
                  <a:srgbClr val="FFFFFF"/>
                </a:solidFill>
                <a:latin typeface="Arial Nova Cond" panose="020B0506020202020204" pitchFamily="34" charset="0"/>
              </a:rPr>
              <a:t>ÅTERERÖVRING</a:t>
            </a:r>
            <a:endParaRPr lang="sv-SE" sz="2000" b="1" kern="0" dirty="0">
              <a:solidFill>
                <a:srgbClr val="FFFFFF"/>
              </a:solidFill>
              <a:latin typeface="Arial Nova Cond" panose="020B0506020202020204" pitchFamily="34" charset="0"/>
              <a:sym typeface="Helvetica Neue"/>
            </a:endParaRPr>
          </a:p>
        </p:txBody>
      </p:sp>
      <p:pic>
        <p:nvPicPr>
          <p:cNvPr id="45" name="Bildobjekt 44">
            <a:extLst>
              <a:ext uri="{FF2B5EF4-FFF2-40B4-BE49-F238E27FC236}">
                <a16:creationId xmlns:a16="http://schemas.microsoft.com/office/drawing/2014/main" id="{7E5A51F8-B8C4-47B8-8661-B4F067A6C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5221 0.006423" pathEditMode="relative">
                                      <p:cBhvr>
                                        <p:cTn id="6" dur="10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3022 -0.009163" pathEditMode="relative">
                                      <p:cBhvr>
                                        <p:cTn id="23" dur="10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2324 0.000000" pathEditMode="relative">
                                      <p:cBhvr>
                                        <p:cTn id="26" dur="10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3697 -0.049005" pathEditMode="relative">
                                      <p:cBhvr>
                                        <p:cTn id="29" dur="10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78906 -0.023398" pathEditMode="relative">
                                      <p:cBhvr>
                                        <p:cTn id="33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103666 -0.004533" pathEditMode="relative">
                                      <p:cBhvr>
                                        <p:cTn id="36" dur="10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56623 0.031808" pathEditMode="relative">
                                      <p:cBhvr>
                                        <p:cTn id="39" dur="10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96597 0.001203" pathEditMode="relative">
                                      <p:cBhvr>
                                        <p:cTn id="42" dur="10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9828 -0.000427" pathEditMode="relative">
                                      <p:cBhvr>
                                        <p:cTn id="45" dur="10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3696 0.001185" pathEditMode="relative">
                                      <p:cBhvr>
                                        <p:cTn id="48" dur="10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" grpId="0" animBg="1" advAuto="0"/>
      <p:bldP spid="498" grpId="0" animBg="1" advAuto="0"/>
      <p:bldP spid="500" grpId="0" animBg="1" advAuto="0"/>
      <p:bldP spid="499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FÖRSVARSSPEL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5" name="l o c k a   t i l l   p a s s n i n g e n   d u   v i l l   a t t   h a n   s p e l a r…">
            <a:extLst>
              <a:ext uri="{FF2B5EF4-FFF2-40B4-BE49-F238E27FC236}">
                <a16:creationId xmlns:a16="http://schemas.microsoft.com/office/drawing/2014/main" id="{0500315E-5FA8-9B17-BFE4-0D4F054B1D01}"/>
              </a:ext>
            </a:extLst>
          </p:cNvPr>
          <p:cNvSpPr txBox="1"/>
          <p:nvPr/>
        </p:nvSpPr>
        <p:spPr>
          <a:xfrm>
            <a:off x="945213" y="2013592"/>
            <a:ext cx="3118787" cy="1897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”</a:t>
            </a:r>
            <a:r>
              <a:rPr lang="sv-SE"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Locka till passningen du vill att de ska spela”</a:t>
            </a: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lang="sv-SE" sz="2000" kern="0" dirty="0">
              <a:solidFill>
                <a:srgbClr val="FFFF00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sv-SE"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"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Gå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inte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för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tidigt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,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då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lockar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du till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passningen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bakom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dig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istället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för </a:t>
            </a:r>
            <a:r>
              <a:rPr sz="2000" kern="0" dirty="0" err="1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framför</a:t>
            </a:r>
            <a:r>
              <a:rPr sz="2000" kern="0" dirty="0">
                <a:solidFill>
                  <a:srgbClr val="FFFF00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dig”</a:t>
            </a:r>
          </a:p>
        </p:txBody>
      </p:sp>
      <p:pic>
        <p:nvPicPr>
          <p:cNvPr id="16" name="Bild" descr="Bild">
            <a:extLst>
              <a:ext uri="{FF2B5EF4-FFF2-40B4-BE49-F238E27FC236}">
                <a16:creationId xmlns:a16="http://schemas.microsoft.com/office/drawing/2014/main" id="{805584F6-B5A6-397C-630B-9092B0F5A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0400" y="1638768"/>
            <a:ext cx="3251200" cy="243840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B5E8D806-9DE6-00C0-E92F-560B676761CC}"/>
              </a:ext>
            </a:extLst>
          </p:cNvPr>
          <p:cNvSpPr txBox="1"/>
          <p:nvPr/>
        </p:nvSpPr>
        <p:spPr>
          <a:xfrm>
            <a:off x="3462081" y="4260538"/>
            <a:ext cx="5377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dirty="0">
                <a:solidFill>
                  <a:schemeClr val="bg1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PRIORITERINGAR</a:t>
            </a:r>
          </a:p>
        </p:txBody>
      </p:sp>
      <p:sp>
        <p:nvSpPr>
          <p:cNvPr id="18" name="p r i o r i t e r i n g a r…">
            <a:extLst>
              <a:ext uri="{FF2B5EF4-FFF2-40B4-BE49-F238E27FC236}">
                <a16:creationId xmlns:a16="http://schemas.microsoft.com/office/drawing/2014/main" id="{B25C8E70-B9C3-281E-C76C-CF6697D05BE7}"/>
              </a:ext>
            </a:extLst>
          </p:cNvPr>
          <p:cNvSpPr txBox="1"/>
          <p:nvPr/>
        </p:nvSpPr>
        <p:spPr>
          <a:xfrm>
            <a:off x="228482" y="4708656"/>
            <a:ext cx="11845146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1.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Vinna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framför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vårt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mittfält</a:t>
            </a:r>
            <a:endParaRPr sz="2000" kern="0" dirty="0">
              <a:solidFill>
                <a:srgbClr val="FFFFFF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Förhindra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att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spelas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in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bakom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vår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backlinje</a:t>
            </a:r>
            <a:endParaRPr sz="2000" kern="0" dirty="0">
              <a:solidFill>
                <a:srgbClr val="FFFFFF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3.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Locka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till den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passning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vi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vill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att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motståndarna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spelar</a:t>
            </a:r>
            <a:endParaRPr sz="2000" kern="0" dirty="0">
              <a:solidFill>
                <a:srgbClr val="FFFFFF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1766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1" name="Linje"/>
          <p:cNvSpPr/>
          <p:nvPr/>
        </p:nvSpPr>
        <p:spPr>
          <a:xfrm flipH="1" flipV="1">
            <a:off x="6611040" y="603431"/>
            <a:ext cx="266071" cy="3983840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562" name="Form"/>
          <p:cNvSpPr/>
          <p:nvPr/>
        </p:nvSpPr>
        <p:spPr>
          <a:xfrm>
            <a:off x="3430057" y="404561"/>
            <a:ext cx="2175837" cy="1809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6507" y="399"/>
                </a:lnTo>
                <a:lnTo>
                  <a:pt x="0" y="21600"/>
                </a:lnTo>
                <a:lnTo>
                  <a:pt x="20129" y="2142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564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65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66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67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69" name="Oval"/>
          <p:cNvSpPr/>
          <p:nvPr/>
        </p:nvSpPr>
        <p:spPr>
          <a:xfrm>
            <a:off x="6021982" y="4385204"/>
            <a:ext cx="162489" cy="117171"/>
          </a:xfrm>
          <a:prstGeom prst="ellipse">
            <a:avLst/>
          </a:prstGeom>
          <a:solidFill>
            <a:srgbClr val="7A005A"/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0" name="Oval"/>
          <p:cNvSpPr/>
          <p:nvPr/>
        </p:nvSpPr>
        <p:spPr>
          <a:xfrm>
            <a:off x="6014756" y="24379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1" name="Oval"/>
          <p:cNvSpPr/>
          <p:nvPr/>
        </p:nvSpPr>
        <p:spPr>
          <a:xfrm>
            <a:off x="7298328" y="886754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2" name="Oval"/>
          <p:cNvSpPr/>
          <p:nvPr/>
        </p:nvSpPr>
        <p:spPr>
          <a:xfrm>
            <a:off x="4651121" y="1222035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3" name="Oval"/>
          <p:cNvSpPr/>
          <p:nvPr/>
        </p:nvSpPr>
        <p:spPr>
          <a:xfrm>
            <a:off x="5723651" y="1037756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4" name="Oval"/>
          <p:cNvSpPr/>
          <p:nvPr/>
        </p:nvSpPr>
        <p:spPr>
          <a:xfrm>
            <a:off x="6523988" y="207950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5" name="Oval"/>
          <p:cNvSpPr/>
          <p:nvPr/>
        </p:nvSpPr>
        <p:spPr>
          <a:xfrm>
            <a:off x="6662831" y="139352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6" name="Oval"/>
          <p:cNvSpPr/>
          <p:nvPr/>
        </p:nvSpPr>
        <p:spPr>
          <a:xfrm>
            <a:off x="7545994" y="1681453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7" name="Oval"/>
          <p:cNvSpPr/>
          <p:nvPr/>
        </p:nvSpPr>
        <p:spPr>
          <a:xfrm>
            <a:off x="5501981" y="207950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8" name="Oval"/>
          <p:cNvSpPr/>
          <p:nvPr/>
        </p:nvSpPr>
        <p:spPr>
          <a:xfrm>
            <a:off x="6662831" y="62059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79" name="Oval"/>
          <p:cNvSpPr/>
          <p:nvPr/>
        </p:nvSpPr>
        <p:spPr>
          <a:xfrm>
            <a:off x="5226049" y="1681453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80" name="Oval"/>
          <p:cNvSpPr/>
          <p:nvPr/>
        </p:nvSpPr>
        <p:spPr>
          <a:xfrm>
            <a:off x="4517918" y="2079509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583" name="Gruppera"/>
          <p:cNvGrpSpPr/>
          <p:nvPr/>
        </p:nvGrpSpPr>
        <p:grpSpPr>
          <a:xfrm>
            <a:off x="6003897" y="346130"/>
            <a:ext cx="158751" cy="158751"/>
            <a:chOff x="0" y="0"/>
            <a:chExt cx="317500" cy="317500"/>
          </a:xfrm>
        </p:grpSpPr>
        <p:sp>
          <p:nvSpPr>
            <p:cNvPr id="581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582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584" name="Oval"/>
          <p:cNvSpPr/>
          <p:nvPr/>
        </p:nvSpPr>
        <p:spPr>
          <a:xfrm>
            <a:off x="5220410" y="46220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85" name="Oval"/>
          <p:cNvSpPr/>
          <p:nvPr/>
        </p:nvSpPr>
        <p:spPr>
          <a:xfrm>
            <a:off x="6927668" y="46220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86" name="Oval"/>
          <p:cNvSpPr/>
          <p:nvPr/>
        </p:nvSpPr>
        <p:spPr>
          <a:xfrm>
            <a:off x="6016630" y="103775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87" name="Oval"/>
          <p:cNvSpPr/>
          <p:nvPr/>
        </p:nvSpPr>
        <p:spPr>
          <a:xfrm>
            <a:off x="3921476" y="88675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88" name="Oval"/>
          <p:cNvSpPr/>
          <p:nvPr/>
        </p:nvSpPr>
        <p:spPr>
          <a:xfrm>
            <a:off x="3721744" y="2079509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89" name="Oval"/>
          <p:cNvSpPr/>
          <p:nvPr/>
        </p:nvSpPr>
        <p:spPr>
          <a:xfrm>
            <a:off x="6662831" y="1222035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90" name="Oval"/>
          <p:cNvSpPr/>
          <p:nvPr/>
        </p:nvSpPr>
        <p:spPr>
          <a:xfrm>
            <a:off x="5797500" y="2079509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91" name="Oval"/>
          <p:cNvSpPr/>
          <p:nvPr/>
        </p:nvSpPr>
        <p:spPr>
          <a:xfrm>
            <a:off x="8313043" y="2079509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92" name="Oval"/>
          <p:cNvSpPr/>
          <p:nvPr/>
        </p:nvSpPr>
        <p:spPr>
          <a:xfrm>
            <a:off x="8107673" y="886754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593" name="Oval"/>
          <p:cNvSpPr/>
          <p:nvPr/>
        </p:nvSpPr>
        <p:spPr>
          <a:xfrm>
            <a:off x="5266217" y="1222035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pic>
        <p:nvPicPr>
          <p:cNvPr id="594" name="Rektangel" descr="Rektangel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617597" y="291373"/>
            <a:ext cx="647267" cy="519587"/>
          </a:xfrm>
          <a:prstGeom prst="rect">
            <a:avLst/>
          </a:prstGeom>
        </p:spPr>
      </p:pic>
      <p:sp>
        <p:nvSpPr>
          <p:cNvPr id="2" name="Rektangel">
            <a:extLst>
              <a:ext uri="{FF2B5EF4-FFF2-40B4-BE49-F238E27FC236}">
                <a16:creationId xmlns:a16="http://schemas.microsoft.com/office/drawing/2014/main" id="{F6D26456-82E9-6085-D3E7-BC3E5996267A}"/>
              </a:ext>
            </a:extLst>
          </p:cNvPr>
          <p:cNvSpPr/>
          <p:nvPr/>
        </p:nvSpPr>
        <p:spPr>
          <a:xfrm>
            <a:off x="-416" y="-8353"/>
            <a:ext cx="3463209" cy="394683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568" name="Förhindra speluppbyggnad…"/>
          <p:cNvSpPr txBox="1"/>
          <p:nvPr/>
        </p:nvSpPr>
        <p:spPr>
          <a:xfrm>
            <a:off x="169125" y="1200627"/>
            <a:ext cx="2859943" cy="2113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400" b="1" dirty="0" err="1">
                <a:latin typeface="Arial Nova Cond" panose="020B0506020202020204" pitchFamily="34" charset="0"/>
              </a:rPr>
              <a:t>Utgångsposition</a:t>
            </a:r>
            <a:r>
              <a:rPr sz="1400" b="1" dirty="0">
                <a:latin typeface="Arial Nova Cond" panose="020B0506020202020204" pitchFamily="34" charset="0"/>
              </a:rPr>
              <a:t>: 1-4-2-3-1</a:t>
            </a:r>
            <a:endParaRPr sz="1400" dirty="0">
              <a:latin typeface="Arial Nova Cond" panose="020B0506020202020204" pitchFamily="34" charset="0"/>
            </a:endParaRP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- CF </a:t>
            </a:r>
            <a:r>
              <a:rPr sz="1200" dirty="0" err="1">
                <a:latin typeface="Arial Nova Light" panose="020B0304020202020204" pitchFamily="34" charset="0"/>
              </a:rPr>
              <a:t>delar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genom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markera</a:t>
            </a:r>
            <a:r>
              <a:rPr sz="1200" dirty="0">
                <a:latin typeface="Arial Nova Light" panose="020B0304020202020204" pitchFamily="34" charset="0"/>
              </a:rPr>
              <a:t> MB</a:t>
            </a: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- </a:t>
            </a:r>
            <a:r>
              <a:rPr sz="1200" dirty="0" err="1">
                <a:latin typeface="Arial Nova Light" panose="020B0304020202020204" pitchFamily="34" charset="0"/>
              </a:rPr>
              <a:t>Stå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högt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på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kanten</a:t>
            </a:r>
            <a:r>
              <a:rPr sz="1200" dirty="0">
                <a:latin typeface="Arial Nova Light" panose="020B0304020202020204" pitchFamily="34" charset="0"/>
              </a:rPr>
              <a:t> vi </a:t>
            </a:r>
            <a:r>
              <a:rPr sz="1200" dirty="0" err="1">
                <a:latin typeface="Arial Nova Light" panose="020B0304020202020204" pitchFamily="34" charset="0"/>
              </a:rPr>
              <a:t>inte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vill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de </a:t>
            </a:r>
            <a:r>
              <a:rPr sz="1200" dirty="0" err="1">
                <a:latin typeface="Arial Nova Light" panose="020B0304020202020204" pitchFamily="34" charset="0"/>
              </a:rPr>
              <a:t>spelar</a:t>
            </a: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- TIA </a:t>
            </a:r>
            <a:r>
              <a:rPr sz="1200" dirty="0" err="1">
                <a:latin typeface="Arial Nova Light" panose="020B0304020202020204" pitchFamily="34" charset="0"/>
              </a:rPr>
              <a:t>pressar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bortre</a:t>
            </a:r>
            <a:r>
              <a:rPr sz="1200" dirty="0">
                <a:latin typeface="Arial Nova Light" panose="020B0304020202020204" pitchFamily="34" charset="0"/>
              </a:rPr>
              <a:t> MB </a:t>
            </a:r>
            <a:r>
              <a:rPr sz="1200" dirty="0" err="1">
                <a:latin typeface="Arial Nova Light" panose="020B0304020202020204" pitchFamily="34" charset="0"/>
              </a:rPr>
              <a:t>när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bollen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spelas</a:t>
            </a: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- YF, SEXA, YB </a:t>
            </a:r>
            <a:r>
              <a:rPr sz="1200" dirty="0" err="1">
                <a:latin typeface="Arial Nova Light" panose="020B0304020202020204" pitchFamily="34" charset="0"/>
              </a:rPr>
              <a:t>lockar</a:t>
            </a:r>
            <a:r>
              <a:rPr sz="1200" dirty="0">
                <a:latin typeface="Arial Nova Light" panose="020B0304020202020204" pitchFamily="34" charset="0"/>
              </a:rPr>
              <a:t> till </a:t>
            </a:r>
            <a:r>
              <a:rPr sz="1200" dirty="0" err="1">
                <a:latin typeface="Arial Nova Light" panose="020B0304020202020204" pitchFamily="34" charset="0"/>
              </a:rPr>
              <a:t>passning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framför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på</a:t>
            </a:r>
            <a:r>
              <a:rPr sz="1200" dirty="0">
                <a:latin typeface="Arial Nova Light" panose="020B0304020202020204" pitchFamily="34" charset="0"/>
              </a:rPr>
              <a:t> sin </a:t>
            </a:r>
            <a:r>
              <a:rPr sz="1200" dirty="0" err="1">
                <a:latin typeface="Arial Nova Light" panose="020B0304020202020204" pitchFamily="34" charset="0"/>
              </a:rPr>
              <a:t>kant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när</a:t>
            </a:r>
            <a:r>
              <a:rPr sz="1200" dirty="0">
                <a:latin typeface="Arial Nova Light" panose="020B0304020202020204" pitchFamily="34" charset="0"/>
              </a:rPr>
              <a:t> vi </a:t>
            </a:r>
            <a:r>
              <a:rPr sz="1200" dirty="0" err="1">
                <a:latin typeface="Arial Nova Light" panose="020B0304020202020204" pitchFamily="34" charset="0"/>
              </a:rPr>
              <a:t>har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delat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planen</a:t>
            </a: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OBS:</a:t>
            </a:r>
            <a:r>
              <a:rPr lang="sv-SE" sz="1200" dirty="0">
                <a:latin typeface="Arial Nova Light" panose="020B0304020202020204" pitchFamily="34" charset="0"/>
              </a:rPr>
              <a:t> </a:t>
            </a:r>
            <a:r>
              <a:rPr sz="1200" dirty="0">
                <a:latin typeface="Arial Nova Light" panose="020B0304020202020204" pitchFamily="34" charset="0"/>
              </a:rPr>
              <a:t>TIA </a:t>
            </a:r>
            <a:r>
              <a:rPr sz="1200" dirty="0" err="1">
                <a:latin typeface="Arial Nova Light" panose="020B0304020202020204" pitchFamily="34" charset="0"/>
              </a:rPr>
              <a:t>måste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positionera</a:t>
            </a:r>
            <a:r>
              <a:rPr sz="1200" dirty="0">
                <a:latin typeface="Arial Nova Light" panose="020B0304020202020204" pitchFamily="34" charset="0"/>
              </a:rPr>
              <a:t> sig </a:t>
            </a:r>
            <a:r>
              <a:rPr sz="1200" dirty="0" err="1">
                <a:latin typeface="Arial Nova Light" panose="020B0304020202020204" pitchFamily="34" charset="0"/>
              </a:rPr>
              <a:t>så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han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är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framme</a:t>
            </a:r>
            <a:r>
              <a:rPr sz="1200" dirty="0">
                <a:latin typeface="Arial Nova Light" panose="020B0304020202020204" pitchFamily="34" charset="0"/>
              </a:rPr>
              <a:t> hos MB </a:t>
            </a:r>
            <a:r>
              <a:rPr sz="1200" dirty="0" err="1">
                <a:latin typeface="Arial Nova Light" panose="020B0304020202020204" pitchFamily="34" charset="0"/>
              </a:rPr>
              <a:t>samtidigt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som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bollen</a:t>
            </a:r>
            <a:r>
              <a:rPr sz="1200" dirty="0">
                <a:latin typeface="Arial Nova Light" panose="020B0304020202020204" pitchFamily="34" charset="0"/>
              </a:rPr>
              <a:t>.</a:t>
            </a:r>
          </a:p>
        </p:txBody>
      </p:sp>
      <p:sp>
        <p:nvSpPr>
          <p:cNvPr id="39" name="textruta 38">
            <a:extLst>
              <a:ext uri="{FF2B5EF4-FFF2-40B4-BE49-F238E27FC236}">
                <a16:creationId xmlns:a16="http://schemas.microsoft.com/office/drawing/2014/main" id="{462317C6-B6D8-438C-A71A-AEE35EF02F79}"/>
              </a:ext>
            </a:extLst>
          </p:cNvPr>
          <p:cNvSpPr txBox="1"/>
          <p:nvPr/>
        </p:nvSpPr>
        <p:spPr>
          <a:xfrm>
            <a:off x="609874" y="128775"/>
            <a:ext cx="2250565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dirty="0">
                <a:solidFill>
                  <a:srgbClr val="FFFFFF"/>
                </a:solidFill>
                <a:latin typeface="Arial Nova Cond" panose="020B0506020202020204" pitchFamily="34" charset="0"/>
              </a:rPr>
              <a:t>FÖRHINDRA SPELUPPBYGGNAD</a:t>
            </a:r>
            <a:endParaRPr lang="sv-SE" sz="2000" b="1" kern="0" dirty="0">
              <a:solidFill>
                <a:srgbClr val="FFFFFF"/>
              </a:solidFill>
              <a:latin typeface="Arial Nova Cond" panose="020B0506020202020204" pitchFamily="34" charset="0"/>
              <a:sym typeface="Helvetica Neue"/>
            </a:endParaRPr>
          </a:p>
        </p:txBody>
      </p:sp>
      <p:pic>
        <p:nvPicPr>
          <p:cNvPr id="40" name="Bildobjekt 39">
            <a:extLst>
              <a:ext uri="{FF2B5EF4-FFF2-40B4-BE49-F238E27FC236}">
                <a16:creationId xmlns:a16="http://schemas.microsoft.com/office/drawing/2014/main" id="{84379681-E1B8-4A3B-8197-F11DA3398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57397 0.023856" pathEditMode="relative">
                                      <p:cBhvr>
                                        <p:cTn id="16" dur="1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29240 -0.064014" pathEditMode="relative">
                                      <p:cBhvr>
                                        <p:cTn id="19" dur="1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397 0.023856 L -0.066801 0.030178" pathEditMode="relative">
                                      <p:cBhvr>
                                        <p:cTn id="23" dur="1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801 0.030178 L -0.156751 0.069954" pathEditMode="relative">
                                      <p:cBhvr>
                                        <p:cTn id="26" dur="1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3234 -0.036064" pathEditMode="relative">
                                      <p:cBhvr>
                                        <p:cTn id="29" dur="10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5524 0.004028" pathEditMode="relative">
                                      <p:cBhvr>
                                        <p:cTn id="32" dur="1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52027 -0.027743" pathEditMode="relative">
                                      <p:cBhvr>
                                        <p:cTn id="36" dur="10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0546 0.048560" pathEditMode="relative">
                                      <p:cBhvr>
                                        <p:cTn id="40" dur="1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72745 0.058997" pathEditMode="relative">
                                      <p:cBhvr>
                                        <p:cTn id="43" dur="1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7108 0.002723" pathEditMode="relative">
                                      <p:cBhvr>
                                        <p:cTn id="46" dur="1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6064 0.006218" pathEditMode="relative">
                                      <p:cBhvr>
                                        <p:cTn id="49" dur="1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3"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" grpId="0" animBg="1" advAuto="0"/>
      <p:bldP spid="562" grpId="0" animBg="1" advAuto="0"/>
      <p:bldP spid="594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0" name="Form"/>
          <p:cNvSpPr/>
          <p:nvPr/>
        </p:nvSpPr>
        <p:spPr>
          <a:xfrm>
            <a:off x="6940471" y="3833674"/>
            <a:ext cx="1546561" cy="2590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491"/>
                </a:moveTo>
                <a:lnTo>
                  <a:pt x="13852" y="0"/>
                </a:lnTo>
                <a:lnTo>
                  <a:pt x="0" y="188"/>
                </a:lnTo>
                <a:lnTo>
                  <a:pt x="3282" y="21600"/>
                </a:lnTo>
                <a:lnTo>
                  <a:pt x="21600" y="21491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631" name="Form"/>
          <p:cNvSpPr/>
          <p:nvPr/>
        </p:nvSpPr>
        <p:spPr>
          <a:xfrm>
            <a:off x="5061955" y="4655288"/>
            <a:ext cx="2118162" cy="1731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1" y="122"/>
                </a:moveTo>
                <a:lnTo>
                  <a:pt x="19917" y="0"/>
                </a:lnTo>
                <a:lnTo>
                  <a:pt x="21600" y="21600"/>
                </a:lnTo>
                <a:lnTo>
                  <a:pt x="0" y="21432"/>
                </a:lnTo>
                <a:lnTo>
                  <a:pt x="1641" y="122"/>
                </a:lnTo>
                <a:close/>
              </a:path>
            </a:pathLst>
          </a:custGeom>
          <a:solidFill>
            <a:srgbClr val="FF2600">
              <a:alpha val="50000"/>
            </a:srgbClr>
          </a:solidFill>
          <a:ln w="12700">
            <a:miter lim="400000"/>
          </a:ln>
        </p:spPr>
        <p:txBody>
          <a:bodyPr lIns="22859" tIns="22859" rIns="22859" bIns="22859"/>
          <a:lstStyle/>
          <a:p>
            <a:pPr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900"/>
          </a:p>
        </p:txBody>
      </p:sp>
      <p:sp>
        <p:nvSpPr>
          <p:cNvPr id="633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34" name="Linje"/>
          <p:cNvSpPr/>
          <p:nvPr/>
        </p:nvSpPr>
        <p:spPr>
          <a:xfrm flipH="1" flipV="1">
            <a:off x="7295646" y="696350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35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36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37" name="Oval"/>
          <p:cNvSpPr/>
          <p:nvPr/>
        </p:nvSpPr>
        <p:spPr>
          <a:xfrm>
            <a:off x="6080302" y="5462291"/>
            <a:ext cx="162489" cy="117171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2554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grpSp>
        <p:nvGrpSpPr>
          <p:cNvPr id="641" name="Gruppera"/>
          <p:cNvGrpSpPr/>
          <p:nvPr/>
        </p:nvGrpSpPr>
        <p:grpSpPr>
          <a:xfrm>
            <a:off x="6673623" y="2381957"/>
            <a:ext cx="158751" cy="158751"/>
            <a:chOff x="0" y="0"/>
            <a:chExt cx="317500" cy="317500"/>
          </a:xfrm>
        </p:grpSpPr>
        <p:sp>
          <p:nvSpPr>
            <p:cNvPr id="639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  <p:sp>
          <p:nvSpPr>
            <p:cNvPr id="640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642" name="Oval"/>
          <p:cNvSpPr/>
          <p:nvPr/>
        </p:nvSpPr>
        <p:spPr>
          <a:xfrm>
            <a:off x="4734933" y="451935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43" name="Oval"/>
          <p:cNvSpPr/>
          <p:nvPr/>
        </p:nvSpPr>
        <p:spPr>
          <a:xfrm>
            <a:off x="5994934" y="928528"/>
            <a:ext cx="162489" cy="117171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44" name="Oval"/>
          <p:cNvSpPr/>
          <p:nvPr/>
        </p:nvSpPr>
        <p:spPr>
          <a:xfrm>
            <a:off x="6637589" y="2252815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45" name="Oval"/>
          <p:cNvSpPr/>
          <p:nvPr/>
        </p:nvSpPr>
        <p:spPr>
          <a:xfrm>
            <a:off x="5686261" y="451935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46" name="Oval"/>
          <p:cNvSpPr/>
          <p:nvPr/>
        </p:nvSpPr>
        <p:spPr>
          <a:xfrm>
            <a:off x="6610680" y="451935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47" name="Oval"/>
          <p:cNvSpPr/>
          <p:nvPr/>
        </p:nvSpPr>
        <p:spPr>
          <a:xfrm>
            <a:off x="7874721" y="4519359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48" name="Oval"/>
          <p:cNvSpPr/>
          <p:nvPr/>
        </p:nvSpPr>
        <p:spPr>
          <a:xfrm>
            <a:off x="7618020" y="379232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49" name="Oval"/>
          <p:cNvSpPr/>
          <p:nvPr/>
        </p:nvSpPr>
        <p:spPr>
          <a:xfrm>
            <a:off x="6161261" y="3790767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0" name="Oval"/>
          <p:cNvSpPr/>
          <p:nvPr/>
        </p:nvSpPr>
        <p:spPr>
          <a:xfrm>
            <a:off x="4648727" y="379232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1" name="Oval"/>
          <p:cNvSpPr/>
          <p:nvPr/>
        </p:nvSpPr>
        <p:spPr>
          <a:xfrm>
            <a:off x="5329203" y="3823200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2" name="Oval"/>
          <p:cNvSpPr/>
          <p:nvPr/>
        </p:nvSpPr>
        <p:spPr>
          <a:xfrm>
            <a:off x="7031458" y="3792328"/>
            <a:ext cx="162489" cy="117171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3" name="Oval"/>
          <p:cNvSpPr/>
          <p:nvPr/>
        </p:nvSpPr>
        <p:spPr>
          <a:xfrm>
            <a:off x="5883706" y="2820431"/>
            <a:ext cx="162489" cy="117172"/>
          </a:xfrm>
          <a:prstGeom prst="ellipse">
            <a:avLst/>
          </a:prstGeom>
          <a:solidFill>
            <a:schemeClr val="bg1"/>
          </a:solidFill>
          <a:ln w="508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4" name="Oval"/>
          <p:cNvSpPr/>
          <p:nvPr/>
        </p:nvSpPr>
        <p:spPr>
          <a:xfrm>
            <a:off x="5399149" y="2252815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5" name="Oval"/>
          <p:cNvSpPr/>
          <p:nvPr/>
        </p:nvSpPr>
        <p:spPr>
          <a:xfrm>
            <a:off x="4122908" y="261350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6" name="Oval"/>
          <p:cNvSpPr/>
          <p:nvPr/>
        </p:nvSpPr>
        <p:spPr>
          <a:xfrm>
            <a:off x="9153506" y="441694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7" name="Oval"/>
          <p:cNvSpPr/>
          <p:nvPr/>
        </p:nvSpPr>
        <p:spPr>
          <a:xfrm>
            <a:off x="5570941" y="346040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8" name="Oval"/>
          <p:cNvSpPr/>
          <p:nvPr/>
        </p:nvSpPr>
        <p:spPr>
          <a:xfrm>
            <a:off x="6039791" y="2252815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59" name="Oval"/>
          <p:cNvSpPr/>
          <p:nvPr/>
        </p:nvSpPr>
        <p:spPr>
          <a:xfrm>
            <a:off x="8627882" y="2613508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60" name="Oval"/>
          <p:cNvSpPr/>
          <p:nvPr/>
        </p:nvSpPr>
        <p:spPr>
          <a:xfrm>
            <a:off x="7450922" y="3460401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61" name="Oval"/>
          <p:cNvSpPr/>
          <p:nvPr/>
        </p:nvSpPr>
        <p:spPr>
          <a:xfrm>
            <a:off x="3500975" y="4416949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662" name="Oval"/>
          <p:cNvSpPr/>
          <p:nvPr/>
        </p:nvSpPr>
        <p:spPr>
          <a:xfrm>
            <a:off x="6080302" y="4475240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/>
          </a:p>
        </p:txBody>
      </p:sp>
      <p:sp>
        <p:nvSpPr>
          <p:cNvPr id="2" name="Rektangel">
            <a:extLst>
              <a:ext uri="{FF2B5EF4-FFF2-40B4-BE49-F238E27FC236}">
                <a16:creationId xmlns:a16="http://schemas.microsoft.com/office/drawing/2014/main" id="{CD3E8A3F-5A81-E42F-542C-27A9BCCE268C}"/>
              </a:ext>
            </a:extLst>
          </p:cNvPr>
          <p:cNvSpPr/>
          <p:nvPr/>
        </p:nvSpPr>
        <p:spPr>
          <a:xfrm>
            <a:off x="-10952" y="0"/>
            <a:ext cx="3463209" cy="3946832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638" name="Förhindra och rädda avslut…"/>
          <p:cNvSpPr txBox="1"/>
          <p:nvPr/>
        </p:nvSpPr>
        <p:spPr>
          <a:xfrm>
            <a:off x="103682" y="987113"/>
            <a:ext cx="2939758" cy="1713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Det </a:t>
            </a:r>
            <a:r>
              <a:rPr sz="1200" dirty="0" err="1">
                <a:latin typeface="Arial Nova Light" panose="020B0304020202020204" pitchFamily="34" charset="0"/>
              </a:rPr>
              <a:t>är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viktigt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inte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bli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stillastående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i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låga</a:t>
            </a:r>
            <a:r>
              <a:rPr sz="1200" dirty="0">
                <a:latin typeface="Arial Nova Light" panose="020B0304020202020204" pitchFamily="34" charset="0"/>
              </a:rPr>
              <a:t> positioner, </a:t>
            </a:r>
            <a:r>
              <a:rPr sz="1200" dirty="0" err="1">
                <a:latin typeface="Arial Nova Light" panose="020B0304020202020204" pitchFamily="34" charset="0"/>
              </a:rPr>
              <a:t>utan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hela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tiden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flytta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efter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bollen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och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vara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aggressiva</a:t>
            </a:r>
            <a:r>
              <a:rPr sz="1200" dirty="0">
                <a:latin typeface="Arial Nova Light" panose="020B0304020202020204" pitchFamily="34" charset="0"/>
              </a:rPr>
              <a:t>.</a:t>
            </a: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dirty="0">
              <a:latin typeface="Arial Nova Light" panose="020B0304020202020204" pitchFamily="34" charset="0"/>
            </a:endParaRPr>
          </a:p>
          <a:p>
            <a:pPr algn="l"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200" dirty="0">
                <a:latin typeface="Arial Nova Light" panose="020B0304020202020204" pitchFamily="34" charset="0"/>
              </a:rPr>
              <a:t>OBS: CF </a:t>
            </a:r>
            <a:r>
              <a:rPr sz="1200" dirty="0" err="1">
                <a:latin typeface="Arial Nova Light" panose="020B0304020202020204" pitchFamily="34" charset="0"/>
              </a:rPr>
              <a:t>lockar</a:t>
            </a:r>
            <a:r>
              <a:rPr sz="1200" dirty="0">
                <a:latin typeface="Arial Nova Light" panose="020B0304020202020204" pitchFamily="34" charset="0"/>
              </a:rPr>
              <a:t> till </a:t>
            </a:r>
            <a:r>
              <a:rPr sz="1200" dirty="0" err="1">
                <a:latin typeface="Arial Nova Light" panose="020B0304020202020204" pitchFamily="34" charset="0"/>
              </a:rPr>
              <a:t>spelvändning</a:t>
            </a:r>
            <a:r>
              <a:rPr sz="1200" dirty="0">
                <a:latin typeface="Arial Nova Light" panose="020B0304020202020204" pitchFamily="34" charset="0"/>
              </a:rPr>
              <a:t> via </a:t>
            </a:r>
            <a:r>
              <a:rPr sz="1200" dirty="0" err="1">
                <a:latin typeface="Arial Nova Light" panose="020B0304020202020204" pitchFamily="34" charset="0"/>
              </a:rPr>
              <a:t>backlinjen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genom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positionera</a:t>
            </a:r>
            <a:r>
              <a:rPr sz="1200" dirty="0">
                <a:latin typeface="Arial Nova Light" panose="020B0304020202020204" pitchFamily="34" charset="0"/>
              </a:rPr>
              <a:t> sig </a:t>
            </a:r>
            <a:r>
              <a:rPr sz="1200" dirty="0" err="1">
                <a:latin typeface="Arial Nova Light" panose="020B0304020202020204" pitchFamily="34" charset="0"/>
              </a:rPr>
              <a:t>nära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deras</a:t>
            </a:r>
            <a:r>
              <a:rPr sz="1200" dirty="0">
                <a:latin typeface="Arial Nova Light" panose="020B0304020202020204" pitchFamily="34" charset="0"/>
              </a:rPr>
              <a:t> IMF. </a:t>
            </a:r>
            <a:r>
              <a:rPr sz="1200" dirty="0" err="1">
                <a:latin typeface="Arial Nova Light" panose="020B0304020202020204" pitchFamily="34" charset="0"/>
              </a:rPr>
              <a:t>Vår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bortre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ytter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stannar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högt</a:t>
            </a:r>
            <a:r>
              <a:rPr sz="1200" dirty="0">
                <a:latin typeface="Arial Nova Light" panose="020B0304020202020204" pitchFamily="34" charset="0"/>
              </a:rPr>
              <a:t> för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vi ska ha 2 </a:t>
            </a:r>
            <a:r>
              <a:rPr sz="1200" dirty="0" err="1">
                <a:latin typeface="Arial Nova Light" panose="020B0304020202020204" pitchFamily="34" charset="0"/>
              </a:rPr>
              <a:t>spelare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att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kunna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kontra</a:t>
            </a:r>
            <a:r>
              <a:rPr sz="1200" dirty="0">
                <a:latin typeface="Arial Nova Light" panose="020B0304020202020204" pitchFamily="34" charset="0"/>
              </a:rPr>
              <a:t> </a:t>
            </a:r>
            <a:r>
              <a:rPr sz="1200" dirty="0" err="1">
                <a:latin typeface="Arial Nova Light" panose="020B0304020202020204" pitchFamily="34" charset="0"/>
              </a:rPr>
              <a:t>på</a:t>
            </a:r>
            <a:r>
              <a:rPr sz="1200" dirty="0">
                <a:latin typeface="Arial Nova Light" panose="020B0304020202020204" pitchFamily="34" charset="0"/>
              </a:rPr>
              <a:t>.</a:t>
            </a: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C6C00A1B-3D33-4A6C-BC8B-7408E0196658}"/>
              </a:ext>
            </a:extLst>
          </p:cNvPr>
          <p:cNvSpPr txBox="1"/>
          <p:nvPr/>
        </p:nvSpPr>
        <p:spPr>
          <a:xfrm>
            <a:off x="747230" y="72467"/>
            <a:ext cx="2023963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dirty="0">
                <a:solidFill>
                  <a:srgbClr val="FFFFFF"/>
                </a:solidFill>
                <a:latin typeface="Arial Nova Cond" panose="020B0506020202020204" pitchFamily="34" charset="0"/>
              </a:rPr>
              <a:t>FÖRHINDRA OCH RÄDDA AVSLUT</a:t>
            </a:r>
            <a:endParaRPr lang="sv-SE" sz="2000" b="1" kern="0" dirty="0">
              <a:solidFill>
                <a:srgbClr val="FFFFFF"/>
              </a:solidFill>
              <a:latin typeface="Arial Nova Cond" panose="020B0506020202020204" pitchFamily="34" charset="0"/>
              <a:sym typeface="Helvetica Neue"/>
            </a:endParaRPr>
          </a:p>
        </p:txBody>
      </p:sp>
      <p:pic>
        <p:nvPicPr>
          <p:cNvPr id="39" name="Bildobjekt 38">
            <a:extLst>
              <a:ext uri="{FF2B5EF4-FFF2-40B4-BE49-F238E27FC236}">
                <a16:creationId xmlns:a16="http://schemas.microsoft.com/office/drawing/2014/main" id="{1C837A9A-DC9E-47F6-AE46-E6C04D17C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38992 0.025245 0.075388 0.061696 0.107739 0.107900 C 0.141595 0.156254 0.170530 0.214583 0.193282 0.280345" pathEditMode="relative">
                                      <p:cBhvr>
                                        <p:cTn id="10" dur="10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C 0.013627 0.021801 0.023682 0.049751 0.029100 0.080886 C 0.034201 0.110201 0.035010 0.141344 0.031453 0.171370" pathEditMode="relative">
                                      <p:cBhvr>
                                        <p:cTn id="13" dur="10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76572 -0.015398" pathEditMode="relative">
                                      <p:cBhvr>
                                        <p:cTn id="17" dur="10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75494 0.027615" pathEditMode="relative">
                                      <p:cBhvr>
                                        <p:cTn id="20" dur="1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10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4064 0.148010" pathEditMode="relative">
                                      <p:cBhvr>
                                        <p:cTn id="28" dur="10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7192 0.105848" pathEditMode="relative">
                                      <p:cBhvr>
                                        <p:cTn id="31" dur="1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8591 -0.143869" pathEditMode="relative">
                                      <p:cBhvr>
                                        <p:cTn id="35" dur="10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" grpId="0" animBg="1" advAuto="0"/>
      <p:bldP spid="631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OFFENSIV OMSTÄLLNING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B5E8D806-9DE6-00C0-E92F-560B676761CC}"/>
              </a:ext>
            </a:extLst>
          </p:cNvPr>
          <p:cNvSpPr txBox="1"/>
          <p:nvPr/>
        </p:nvSpPr>
        <p:spPr>
          <a:xfrm>
            <a:off x="3472275" y="4095463"/>
            <a:ext cx="5377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dirty="0">
                <a:solidFill>
                  <a:schemeClr val="bg1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PRIORITERINGAR</a:t>
            </a:r>
          </a:p>
        </p:txBody>
      </p:sp>
      <p:pic>
        <p:nvPicPr>
          <p:cNvPr id="11" name="Bild" descr="Bild">
            <a:extLst>
              <a:ext uri="{FF2B5EF4-FFF2-40B4-BE49-F238E27FC236}">
                <a16:creationId xmlns:a16="http://schemas.microsoft.com/office/drawing/2014/main" id="{99A39EEB-EC75-69D9-0146-82359F06D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998" y="1139335"/>
            <a:ext cx="2286000" cy="1701801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ruta 12">
            <a:extLst>
              <a:ext uri="{FF2B5EF4-FFF2-40B4-BE49-F238E27FC236}">
                <a16:creationId xmlns:a16="http://schemas.microsoft.com/office/drawing/2014/main" id="{3754C648-F7F3-E907-D575-464B68ABCBD6}"/>
              </a:ext>
            </a:extLst>
          </p:cNvPr>
          <p:cNvSpPr txBox="1"/>
          <p:nvPr/>
        </p:nvSpPr>
        <p:spPr>
          <a:xfrm>
            <a:off x="2641554" y="3146249"/>
            <a:ext cx="6908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dirty="0">
                <a:solidFill>
                  <a:schemeClr val="bg1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KOMMA TILL AVSLUT INOM 10 SEKUNDER</a:t>
            </a:r>
          </a:p>
        </p:txBody>
      </p:sp>
      <p:sp>
        <p:nvSpPr>
          <p:cNvPr id="14" name="p r i o r i t e r i n g a r…">
            <a:extLst>
              <a:ext uri="{FF2B5EF4-FFF2-40B4-BE49-F238E27FC236}">
                <a16:creationId xmlns:a16="http://schemas.microsoft.com/office/drawing/2014/main" id="{CCD11CA9-79E0-2003-4706-E353BCEDFFF9}"/>
              </a:ext>
            </a:extLst>
          </p:cNvPr>
          <p:cNvSpPr txBox="1"/>
          <p:nvPr/>
        </p:nvSpPr>
        <p:spPr>
          <a:xfrm>
            <a:off x="212049" y="4702160"/>
            <a:ext cx="11767896" cy="974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1.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in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bakom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backlinjen</a:t>
            </a:r>
            <a:endParaRPr sz="2000" kern="0" dirty="0">
              <a:solidFill>
                <a:srgbClr val="FFFFFF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2.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någon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som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kan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in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bakom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backlinjen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(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t.ex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: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bakåt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och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sen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spela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framåt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)</a:t>
            </a:r>
          </a:p>
          <a:p>
            <a:pPr algn="ctr" defTabSz="412750" hangingPunct="0">
              <a:defRPr sz="40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3.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Rädda</a:t>
            </a:r>
            <a:r>
              <a:rPr sz="2000" kern="0" dirty="0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 </a:t>
            </a:r>
            <a:r>
              <a:rPr sz="2000" kern="0" dirty="0" err="1">
                <a:solidFill>
                  <a:srgbClr val="FFFFFF"/>
                </a:solidFill>
                <a:effectLst>
                  <a:outerShdw blurRad="76200" dist="76200" dir="5400000" algn="ctr" rotWithShape="0">
                    <a:schemeClr val="tx1"/>
                  </a:outerShdw>
                </a:effectLst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"/>
              </a:rPr>
              <a:t>bollen</a:t>
            </a:r>
            <a:endParaRPr sz="2000" kern="0" dirty="0">
              <a:solidFill>
                <a:srgbClr val="FFFFFF"/>
              </a:solidFill>
              <a:effectLst>
                <a:outerShdw blurRad="76200" dist="76200" dir="5400000" algn="ctr" rotWithShape="0">
                  <a:schemeClr val="tx1"/>
                </a:outerShdw>
              </a:effectLst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6836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UTAN BANNERS OVANIFRAN.png" descr="UTAN BANNERS OVANIFR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3" name="Rektangel"/>
          <p:cNvSpPr/>
          <p:nvPr/>
        </p:nvSpPr>
        <p:spPr>
          <a:xfrm>
            <a:off x="6277086" y="2601688"/>
            <a:ext cx="1143034" cy="732593"/>
          </a:xfrm>
          <a:prstGeom prst="rect">
            <a:avLst/>
          </a:prstGeom>
          <a:solidFill>
            <a:srgbClr val="FF2600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15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694" name="Rektangel"/>
          <p:cNvSpPr/>
          <p:nvPr/>
        </p:nvSpPr>
        <p:spPr>
          <a:xfrm>
            <a:off x="5433562" y="1699150"/>
            <a:ext cx="1143034" cy="732593"/>
          </a:xfrm>
          <a:prstGeom prst="rect">
            <a:avLst/>
          </a:prstGeom>
          <a:solidFill>
            <a:srgbClr val="32BAF2">
              <a:alpha val="6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15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696" name="Cirkel"/>
          <p:cNvSpPr/>
          <p:nvPr/>
        </p:nvSpPr>
        <p:spPr>
          <a:xfrm>
            <a:off x="4623240" y="2203907"/>
            <a:ext cx="933412" cy="936372"/>
          </a:xfrm>
          <a:prstGeom prst="ellipse">
            <a:avLst/>
          </a:prstGeom>
          <a:solidFill>
            <a:srgbClr val="FCEA27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b="0">
                <a:latin typeface="+mn-lt"/>
                <a:ea typeface="+mn-ea"/>
                <a:cs typeface="+mn-cs"/>
                <a:sym typeface="Helvetica Neue Medium"/>
              </a:defRPr>
            </a:pPr>
            <a:endParaRPr sz="15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697" name="Linje"/>
          <p:cNvSpPr/>
          <p:nvPr/>
        </p:nvSpPr>
        <p:spPr>
          <a:xfrm flipV="1">
            <a:off x="4087209" y="682393"/>
            <a:ext cx="818250" cy="3946832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698" name="Linje"/>
          <p:cNvSpPr/>
          <p:nvPr/>
        </p:nvSpPr>
        <p:spPr>
          <a:xfrm flipH="1" flipV="1">
            <a:off x="6603000" y="354409"/>
            <a:ext cx="489943" cy="5365175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699" name="Linje"/>
          <p:cNvSpPr/>
          <p:nvPr/>
        </p:nvSpPr>
        <p:spPr>
          <a:xfrm flipV="1">
            <a:off x="5098694" y="370783"/>
            <a:ext cx="497534" cy="5360134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grpSp>
        <p:nvGrpSpPr>
          <p:cNvPr id="703" name="Gruppera"/>
          <p:cNvGrpSpPr/>
          <p:nvPr/>
        </p:nvGrpSpPr>
        <p:grpSpPr>
          <a:xfrm>
            <a:off x="5378726" y="1722532"/>
            <a:ext cx="158751" cy="158751"/>
            <a:chOff x="0" y="0"/>
            <a:chExt cx="317500" cy="317500"/>
          </a:xfrm>
        </p:grpSpPr>
        <p:sp>
          <p:nvSpPr>
            <p:cNvPr id="701" name="Oval"/>
            <p:cNvSpPr/>
            <p:nvPr/>
          </p:nvSpPr>
          <p:spPr>
            <a:xfrm>
              <a:off x="0" y="6669"/>
              <a:ext cx="317500" cy="3041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 hangingPunct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 kern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  <p:sp>
          <p:nvSpPr>
            <p:cNvPr id="702" name="Fotboll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4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 hangingPunct="0"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600" kern="0">
                <a:solidFill>
                  <a:srgbClr val="FFFFFF"/>
                </a:solidFill>
                <a:latin typeface="Helvetica Neue Medium"/>
                <a:sym typeface="Helvetica Neue Medium"/>
              </a:endParaRPr>
            </a:p>
          </p:txBody>
        </p:sp>
      </p:grpSp>
      <p:sp>
        <p:nvSpPr>
          <p:cNvPr id="704" name="Oval"/>
          <p:cNvSpPr/>
          <p:nvPr/>
        </p:nvSpPr>
        <p:spPr>
          <a:xfrm>
            <a:off x="4301396" y="2966548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05" name="Oval"/>
          <p:cNvSpPr/>
          <p:nvPr/>
        </p:nvSpPr>
        <p:spPr>
          <a:xfrm>
            <a:off x="4383992" y="38784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06" name="Oval"/>
          <p:cNvSpPr/>
          <p:nvPr/>
        </p:nvSpPr>
        <p:spPr>
          <a:xfrm>
            <a:off x="3591159" y="3648297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07" name="Oval"/>
          <p:cNvSpPr/>
          <p:nvPr/>
        </p:nvSpPr>
        <p:spPr>
          <a:xfrm>
            <a:off x="6766727" y="2966548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08" name="Oval"/>
          <p:cNvSpPr/>
          <p:nvPr/>
        </p:nvSpPr>
        <p:spPr>
          <a:xfrm>
            <a:off x="3621690" y="2824439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09" name="Oval"/>
          <p:cNvSpPr/>
          <p:nvPr/>
        </p:nvSpPr>
        <p:spPr>
          <a:xfrm>
            <a:off x="4838984" y="36879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0" name="Oval"/>
          <p:cNvSpPr/>
          <p:nvPr/>
        </p:nvSpPr>
        <p:spPr>
          <a:xfrm>
            <a:off x="6231037" y="373576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1" name="Oval"/>
          <p:cNvSpPr/>
          <p:nvPr/>
        </p:nvSpPr>
        <p:spPr>
          <a:xfrm>
            <a:off x="7125171" y="1630692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2" name="Oval"/>
          <p:cNvSpPr/>
          <p:nvPr/>
        </p:nvSpPr>
        <p:spPr>
          <a:xfrm>
            <a:off x="5794325" y="2992264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3" name="Oval"/>
          <p:cNvSpPr/>
          <p:nvPr/>
        </p:nvSpPr>
        <p:spPr>
          <a:xfrm>
            <a:off x="4343832" y="2417363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4" name="Oval"/>
          <p:cNvSpPr/>
          <p:nvPr/>
        </p:nvSpPr>
        <p:spPr>
          <a:xfrm>
            <a:off x="6767358" y="38784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5" name="Oval"/>
          <p:cNvSpPr/>
          <p:nvPr/>
        </p:nvSpPr>
        <p:spPr>
          <a:xfrm>
            <a:off x="5223290" y="3161192"/>
            <a:ext cx="162489" cy="11717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6" name="Oval"/>
          <p:cNvSpPr/>
          <p:nvPr/>
        </p:nvSpPr>
        <p:spPr>
          <a:xfrm>
            <a:off x="5882802" y="2006860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7" name="Oval"/>
          <p:cNvSpPr/>
          <p:nvPr/>
        </p:nvSpPr>
        <p:spPr>
          <a:xfrm>
            <a:off x="4348905" y="3648297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8" name="Oval"/>
          <p:cNvSpPr/>
          <p:nvPr/>
        </p:nvSpPr>
        <p:spPr>
          <a:xfrm>
            <a:off x="7618020" y="3735763"/>
            <a:ext cx="162489" cy="117171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19" name="Oval"/>
          <p:cNvSpPr/>
          <p:nvPr/>
        </p:nvSpPr>
        <p:spPr>
          <a:xfrm>
            <a:off x="3282331" y="2824439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21" name="Oval"/>
          <p:cNvSpPr/>
          <p:nvPr/>
        </p:nvSpPr>
        <p:spPr>
          <a:xfrm>
            <a:off x="5376857" y="1600702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22" name="Oval"/>
          <p:cNvSpPr/>
          <p:nvPr/>
        </p:nvSpPr>
        <p:spPr>
          <a:xfrm>
            <a:off x="8812869" y="3411826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23" name="Linje"/>
          <p:cNvSpPr/>
          <p:nvPr/>
        </p:nvSpPr>
        <p:spPr>
          <a:xfrm flipH="1" flipV="1">
            <a:off x="7293742" y="696349"/>
            <a:ext cx="807236" cy="3951487"/>
          </a:xfrm>
          <a:prstGeom prst="line">
            <a:avLst/>
          </a:prstGeom>
          <a:ln w="19050">
            <a:solidFill>
              <a:srgbClr val="FFFFFF">
                <a:alpha val="49983"/>
              </a:srgbClr>
            </a:solidFill>
            <a:custDash>
              <a:ds d="600000" sp="600000"/>
            </a:custDash>
            <a:miter lim="400000"/>
          </a:ln>
        </p:spPr>
        <p:txBody>
          <a:bodyPr lIns="0" tIns="0" rIns="0" bIns="0" anchor="ctr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24" name="Oval"/>
          <p:cNvSpPr/>
          <p:nvPr/>
        </p:nvSpPr>
        <p:spPr>
          <a:xfrm>
            <a:off x="5628133" y="3878414"/>
            <a:ext cx="162489" cy="117172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25" name="Oval"/>
          <p:cNvSpPr/>
          <p:nvPr/>
        </p:nvSpPr>
        <p:spPr>
          <a:xfrm>
            <a:off x="6009706" y="806737"/>
            <a:ext cx="162489" cy="117172"/>
          </a:xfrm>
          <a:prstGeom prst="ellipse">
            <a:avLst/>
          </a:prstGeom>
          <a:solidFill>
            <a:schemeClr val="accent3">
              <a:hueOff val="362282"/>
              <a:satOff val="31803"/>
              <a:lumOff val="-18242"/>
            </a:schemeClr>
          </a:solidFill>
          <a:ln w="50800">
            <a:solidFill>
              <a:srgbClr val="000000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26" name="Oval"/>
          <p:cNvSpPr/>
          <p:nvPr/>
        </p:nvSpPr>
        <p:spPr>
          <a:xfrm>
            <a:off x="6021982" y="5401204"/>
            <a:ext cx="162489" cy="117171"/>
          </a:xfrm>
          <a:prstGeom prst="ellipse">
            <a:avLst/>
          </a:prstGeom>
          <a:solidFill>
            <a:srgbClr val="012554"/>
          </a:solidFill>
          <a:ln w="50800">
            <a:solidFill>
              <a:srgbClr val="FFFFFF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720" name="Oval"/>
          <p:cNvSpPr/>
          <p:nvPr/>
        </p:nvSpPr>
        <p:spPr>
          <a:xfrm>
            <a:off x="7730598" y="2978411"/>
            <a:ext cx="162489" cy="11717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400000"/>
          </a:ln>
        </p:spPr>
        <p:txBody>
          <a:bodyPr lIns="25400" tIns="25400" rIns="25400" bIns="25400" anchor="b"/>
          <a:lstStyle/>
          <a:p>
            <a:pPr algn="ctr" defTabSz="412750" hangingPunct="0"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600" kern="0">
              <a:solidFill>
                <a:srgbClr val="FFFFFF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2" name="Rektangel">
            <a:extLst>
              <a:ext uri="{FF2B5EF4-FFF2-40B4-BE49-F238E27FC236}">
                <a16:creationId xmlns:a16="http://schemas.microsoft.com/office/drawing/2014/main" id="{B419CAB4-D840-3AF8-2371-966D920BBAFE}"/>
              </a:ext>
            </a:extLst>
          </p:cNvPr>
          <p:cNvSpPr/>
          <p:nvPr/>
        </p:nvSpPr>
        <p:spPr>
          <a:xfrm>
            <a:off x="-8949" y="1"/>
            <a:ext cx="3463209" cy="6857999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700" name="Vi vill avsluta inom 10 sekunder!…"/>
          <p:cNvSpPr txBox="1"/>
          <p:nvPr/>
        </p:nvSpPr>
        <p:spPr>
          <a:xfrm>
            <a:off x="161305" y="909524"/>
            <a:ext cx="2665688" cy="5556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150395" indent="-150395" defTabSz="412750" hangingPunct="0">
              <a:lnSpc>
                <a:spcPct val="150000"/>
              </a:lnSpc>
              <a:buSzPct val="100000"/>
              <a:buFontTx/>
              <a:buChar char="-"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 </a:t>
            </a:r>
            <a:r>
              <a:rPr sz="1200" b="1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vill</a:t>
            </a:r>
            <a:r>
              <a:rPr sz="1200" b="1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b="1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avsluta</a:t>
            </a:r>
            <a:r>
              <a:rPr sz="1200" b="1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b="1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inom</a:t>
            </a:r>
            <a:r>
              <a:rPr sz="1200" b="1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10 </a:t>
            </a:r>
            <a:r>
              <a:rPr sz="1200" b="1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sekunder</a:t>
            </a:r>
            <a:r>
              <a:rPr sz="1200" b="1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!</a:t>
            </a:r>
          </a:p>
          <a:p>
            <a:pPr marL="150395" indent="-150395" defTabSz="412750" hangingPunct="0">
              <a:lnSpc>
                <a:spcPct val="150000"/>
              </a:lnSpc>
              <a:buSzPct val="100000"/>
              <a:buFontTx/>
              <a:buChar char="-"/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b="1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Passningar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framåt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är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säkrare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än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passningar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sidled,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eftersom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kan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pressa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direkt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vid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ett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bolltapp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om vi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tappar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framför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oss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.</a:t>
            </a:r>
            <a:endParaRPr sz="1200" b="1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b="1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Vad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gör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med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i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kontringen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avgörs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hur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det ser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ut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när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vi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vinner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:</a:t>
            </a: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b="1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kern="0" dirty="0">
                <a:solidFill>
                  <a:srgbClr val="FCEA27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*</a:t>
            </a:r>
            <a:r>
              <a:rPr sz="1200" b="1" kern="0" dirty="0" err="1">
                <a:solidFill>
                  <a:srgbClr val="FCEA27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Öppen</a:t>
            </a:r>
            <a:r>
              <a:rPr sz="1200" b="1" kern="0" dirty="0">
                <a:solidFill>
                  <a:srgbClr val="FCEA27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b="1" kern="0" dirty="0" err="1">
                <a:solidFill>
                  <a:srgbClr val="FCEA27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bollvinst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: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yta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framför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= ta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ytan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själv</a:t>
            </a:r>
            <a:endParaRPr sz="1200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kern="0" dirty="0">
                <a:solidFill>
                  <a:srgbClr val="00A2FF">
                    <a:lumOff val="16847"/>
                  </a:srgbClr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*</a:t>
            </a:r>
            <a:r>
              <a:rPr sz="1200" b="1" kern="0" dirty="0" err="1">
                <a:solidFill>
                  <a:srgbClr val="00A2FF">
                    <a:lumOff val="16847"/>
                  </a:srgbClr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Bollvinst</a:t>
            </a:r>
            <a:r>
              <a:rPr sz="1200" b="1" kern="0" dirty="0">
                <a:solidFill>
                  <a:srgbClr val="00A2FF">
                    <a:lumOff val="16847"/>
                  </a:srgbClr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med </a:t>
            </a:r>
            <a:r>
              <a:rPr sz="1200" b="1" kern="0" dirty="0" err="1">
                <a:solidFill>
                  <a:srgbClr val="00A2FF">
                    <a:lumOff val="16847"/>
                  </a:srgbClr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fördel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: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någon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är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fri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=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spela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loss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endParaRPr sz="1200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3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r>
              <a:rPr sz="1200" b="1" kern="0" dirty="0">
                <a:solidFill>
                  <a:srgbClr val="FF260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*</a:t>
            </a:r>
            <a:r>
              <a:rPr sz="1200" b="1" kern="0" dirty="0" err="1">
                <a:solidFill>
                  <a:srgbClr val="FF260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Stängd</a:t>
            </a:r>
            <a:r>
              <a:rPr sz="1200" b="1" kern="0" dirty="0">
                <a:solidFill>
                  <a:srgbClr val="FF260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b="1" kern="0" dirty="0" err="1">
                <a:solidFill>
                  <a:srgbClr val="FF2600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bollvinst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: vi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blir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pressade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=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rädda</a:t>
            </a:r>
            <a:r>
              <a:rPr sz="1200" kern="0" dirty="0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 </a:t>
            </a:r>
            <a:r>
              <a:rPr sz="1200" kern="0" dirty="0" err="1">
                <a:solidFill>
                  <a:srgbClr val="FFFFFF"/>
                </a:solidFill>
                <a:latin typeface="Arial Nova Light" panose="020B0304020202020204" pitchFamily="34" charset="0"/>
                <a:ea typeface="Helvetica"/>
                <a:cs typeface="Helvetica"/>
                <a:sym typeface="Helvetica"/>
              </a:rPr>
              <a:t>bollen</a:t>
            </a:r>
            <a:endParaRPr sz="1200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  <a:p>
            <a:pPr defTabSz="412750" hangingPunct="0">
              <a:lnSpc>
                <a:spcPct val="150000"/>
              </a:lnSpc>
              <a:defRPr sz="20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sz="1200" b="1" kern="0" dirty="0">
              <a:solidFill>
                <a:srgbClr val="FFFFFF"/>
              </a:solidFill>
              <a:latin typeface="Arial Nova Light" panose="020B0304020202020204" pitchFamily="34" charset="0"/>
              <a:ea typeface="Helvetica"/>
              <a:cs typeface="Helvetica"/>
              <a:sym typeface="Helvetica"/>
            </a:endParaRPr>
          </a:p>
        </p:txBody>
      </p:sp>
      <p:pic>
        <p:nvPicPr>
          <p:cNvPr id="40" name="Bildobjekt 39">
            <a:extLst>
              <a:ext uri="{FF2B5EF4-FFF2-40B4-BE49-F238E27FC236}">
                <a16:creationId xmlns:a16="http://schemas.microsoft.com/office/drawing/2014/main" id="{90A830B2-2A4C-42EE-9B7B-1F8ED4838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" y="108420"/>
            <a:ext cx="559489" cy="559489"/>
          </a:xfrm>
          <a:prstGeom prst="rect">
            <a:avLst/>
          </a:prstGeom>
        </p:spPr>
      </p:pic>
      <p:sp>
        <p:nvSpPr>
          <p:cNvPr id="39" name="textruta 38">
            <a:extLst>
              <a:ext uri="{FF2B5EF4-FFF2-40B4-BE49-F238E27FC236}">
                <a16:creationId xmlns:a16="http://schemas.microsoft.com/office/drawing/2014/main" id="{DFF415DA-73DA-42B9-B95D-01B541765FF5}"/>
              </a:ext>
            </a:extLst>
          </p:cNvPr>
          <p:cNvSpPr txBox="1"/>
          <p:nvPr/>
        </p:nvSpPr>
        <p:spPr>
          <a:xfrm>
            <a:off x="747230" y="72466"/>
            <a:ext cx="2023963" cy="6668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>
              <a:defRPr/>
            </a:pPr>
            <a:r>
              <a:rPr lang="sv-SE" sz="2000" b="1" kern="0" dirty="0">
                <a:solidFill>
                  <a:srgbClr val="FFFFFF"/>
                </a:solidFill>
                <a:latin typeface="Arial Nova Cond" panose="020B0506020202020204" pitchFamily="34" charset="0"/>
                <a:sym typeface="Helvetica Neue"/>
              </a:rPr>
              <a:t>OFFENSIV OMSTÄLLNING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1242 0.170032" pathEditMode="relative">
                                      <p:cBhvr>
                                        <p:cTn id="6" dur="1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41129 -0.024658" pathEditMode="relative">
                                      <p:cBhvr>
                                        <p:cTn id="9" dur="10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242 0.170032 L 0.041417 0.054203" pathEditMode="relative">
                                      <p:cBhvr>
                                        <p:cTn id="18" dur="1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2816 0.039429" pathEditMode="relative">
                                      <p:cBhvr>
                                        <p:cTn id="21" dur="10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417 0.054203 L 0.110732 0.156712" pathEditMode="relative">
                                      <p:cBhvr>
                                        <p:cTn id="24" dur="1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2127 0.141017" pathEditMode="relative">
                                      <p:cBhvr>
                                        <p:cTn id="28" dur="10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3" grpId="0" animBg="1" advAuto="0"/>
      <p:bldP spid="694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421234" y="4762446"/>
            <a:ext cx="6966857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FASTA SITUATIONER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IFK VÄRNAMO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1874D550-A3EC-424A-9097-B1F4E90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77" y="886505"/>
            <a:ext cx="2953973" cy="2953973"/>
          </a:xfrm>
          <a:prstGeom prst="rect">
            <a:avLst/>
          </a:prstGeom>
        </p:spPr>
      </p:pic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162D5444-FD4C-4854-B11A-F552FD3482F4}"/>
              </a:ext>
            </a:extLst>
          </p:cNvPr>
          <p:cNvCxnSpPr>
            <a:cxnSpLocks/>
          </p:cNvCxnSpPr>
          <p:nvPr/>
        </p:nvCxnSpPr>
        <p:spPr>
          <a:xfrm>
            <a:off x="3769776" y="4328886"/>
            <a:ext cx="435577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7950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OFFENSIVA INKAST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5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47782183-ACEE-8716-4EC7-AD73419D7B50}"/>
              </a:ext>
            </a:extLst>
          </p:cNvPr>
          <p:cNvSpPr txBox="1">
            <a:spLocks/>
          </p:cNvSpPr>
          <p:nvPr/>
        </p:nvSpPr>
        <p:spPr>
          <a:xfrm>
            <a:off x="1836155" y="1206778"/>
            <a:ext cx="4921807" cy="35466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Deras planhalva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GÖR ASSIST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SKAPA MÅLCHANS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ALLTID EN SPELARE OFFSIDE (DE VET INTE HUR LÅNGT VI KAN KASTA)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NÄRMAST BOLLEN KASTAR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NÄST NÄRMAST SPRINGER OFFSIDE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PRIORITERING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till ytan framför offsidelöpande spelare INOM 4 SEK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rättvänd spelare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felvänd spelare FÖR TILLBAKASPEL TILL INKASTARE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16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F77977F5-F885-E393-D025-796301245DC3}"/>
              </a:ext>
            </a:extLst>
          </p:cNvPr>
          <p:cNvSpPr txBox="1">
            <a:spLocks/>
          </p:cNvSpPr>
          <p:nvPr/>
        </p:nvSpPr>
        <p:spPr>
          <a:xfrm>
            <a:off x="6757962" y="1193670"/>
            <a:ext cx="4814278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vår planhalva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BEHÅLL BOLLEN INOM LAGET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PRIORITERING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rättvänd spelare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felvänd 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3962765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ktangel 33">
            <a:extLst>
              <a:ext uri="{FF2B5EF4-FFF2-40B4-BE49-F238E27FC236}">
                <a16:creationId xmlns:a16="http://schemas.microsoft.com/office/drawing/2014/main" id="{9BDE9BF6-1E16-4DE1-8BD4-314F4A0C310C}"/>
              </a:ext>
            </a:extLst>
          </p:cNvPr>
          <p:cNvSpPr/>
          <p:nvPr/>
        </p:nvSpPr>
        <p:spPr>
          <a:xfrm>
            <a:off x="4013190" y="450059"/>
            <a:ext cx="4165750" cy="933285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750" h="933285">
                <a:moveTo>
                  <a:pt x="275208" y="8877"/>
                </a:moveTo>
                <a:lnTo>
                  <a:pt x="3908298" y="0"/>
                </a:lnTo>
                <a:lnTo>
                  <a:pt x="4165750" y="933285"/>
                </a:lnTo>
                <a:lnTo>
                  <a:pt x="0" y="924405"/>
                </a:lnTo>
                <a:lnTo>
                  <a:pt x="275208" y="8877"/>
                </a:lnTo>
                <a:close/>
              </a:path>
            </a:pathLst>
          </a:custGeom>
          <a:solidFill>
            <a:srgbClr val="FF0000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">
            <a:extLst>
              <a:ext uri="{FF2B5EF4-FFF2-40B4-BE49-F238E27FC236}">
                <a16:creationId xmlns:a16="http://schemas.microsoft.com/office/drawing/2014/main" id="{7B47EA2D-3635-4017-A342-98BF3AC015B4}"/>
              </a:ext>
            </a:extLst>
          </p:cNvPr>
          <p:cNvSpPr/>
          <p:nvPr/>
        </p:nvSpPr>
        <p:spPr>
          <a:xfrm>
            <a:off x="2011135" y="1511238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3" name="Gruppera">
            <a:extLst>
              <a:ext uri="{FF2B5EF4-FFF2-40B4-BE49-F238E27FC236}">
                <a16:creationId xmlns:a16="http://schemas.microsoft.com/office/drawing/2014/main" id="{03D97921-DF9F-4FAF-8202-15B9BB04BEFC}"/>
              </a:ext>
            </a:extLst>
          </p:cNvPr>
          <p:cNvGrpSpPr/>
          <p:nvPr/>
        </p:nvGrpSpPr>
        <p:grpSpPr>
          <a:xfrm>
            <a:off x="2213909" y="1497449"/>
            <a:ext cx="224008" cy="213888"/>
            <a:chOff x="0" y="0"/>
            <a:chExt cx="320538" cy="320538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E5D55E0-EF83-4A93-A69D-C706DC76559A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" name="Fotboll">
              <a:extLst>
                <a:ext uri="{FF2B5EF4-FFF2-40B4-BE49-F238E27FC236}">
                  <a16:creationId xmlns:a16="http://schemas.microsoft.com/office/drawing/2014/main" id="{C29E80C6-2ACB-43B6-B656-30B0077D8405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6" name="Oval">
            <a:extLst>
              <a:ext uri="{FF2B5EF4-FFF2-40B4-BE49-F238E27FC236}">
                <a16:creationId xmlns:a16="http://schemas.microsoft.com/office/drawing/2014/main" id="{F56E1B64-6490-43AE-A7ED-024A46E456CC}"/>
              </a:ext>
            </a:extLst>
          </p:cNvPr>
          <p:cNvSpPr/>
          <p:nvPr/>
        </p:nvSpPr>
        <p:spPr>
          <a:xfrm>
            <a:off x="3789900" y="348604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EE9EC471-34B4-4047-A8FD-CEE249EF756A}"/>
              </a:ext>
            </a:extLst>
          </p:cNvPr>
          <p:cNvSpPr/>
          <p:nvPr/>
        </p:nvSpPr>
        <p:spPr>
          <a:xfrm>
            <a:off x="3125932" y="1479682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956559D3-40AE-4E68-B8DD-B5085DCA3651}"/>
              </a:ext>
            </a:extLst>
          </p:cNvPr>
          <p:cNvSpPr/>
          <p:nvPr/>
        </p:nvSpPr>
        <p:spPr>
          <a:xfrm>
            <a:off x="3992674" y="348604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2E319C4-ED28-4293-B6C2-8B102AE5D616}"/>
              </a:ext>
            </a:extLst>
          </p:cNvPr>
          <p:cNvSpPr/>
          <p:nvPr/>
        </p:nvSpPr>
        <p:spPr>
          <a:xfrm>
            <a:off x="4791620" y="1279583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AF12617C-15E6-46D7-9D9B-E7D566C821AA}"/>
              </a:ext>
            </a:extLst>
          </p:cNvPr>
          <p:cNvSpPr/>
          <p:nvPr/>
        </p:nvSpPr>
        <p:spPr>
          <a:xfrm>
            <a:off x="5830988" y="1294566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EBA9F7D5-63F3-419B-B598-6517BFCFDDEE}"/>
              </a:ext>
            </a:extLst>
          </p:cNvPr>
          <p:cNvSpPr/>
          <p:nvPr/>
        </p:nvSpPr>
        <p:spPr>
          <a:xfrm>
            <a:off x="7089812" y="1711337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149800CA-54B5-4222-9190-93E8640905B9}"/>
              </a:ext>
            </a:extLst>
          </p:cNvPr>
          <p:cNvSpPr/>
          <p:nvPr/>
        </p:nvSpPr>
        <p:spPr>
          <a:xfrm>
            <a:off x="4994394" y="2421521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C6D4288E-F3B2-4C41-A1BF-AC47447F16BF}"/>
              </a:ext>
            </a:extLst>
          </p:cNvPr>
          <p:cNvSpPr/>
          <p:nvPr/>
        </p:nvSpPr>
        <p:spPr>
          <a:xfrm>
            <a:off x="6280650" y="2903105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C0A0C246-0388-4A8B-802C-7275B0283E30}"/>
              </a:ext>
            </a:extLst>
          </p:cNvPr>
          <p:cNvSpPr/>
          <p:nvPr/>
        </p:nvSpPr>
        <p:spPr>
          <a:xfrm>
            <a:off x="3328706" y="3429000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Oval">
            <a:extLst>
              <a:ext uri="{FF2B5EF4-FFF2-40B4-BE49-F238E27FC236}">
                <a16:creationId xmlns:a16="http://schemas.microsoft.com/office/drawing/2014/main" id="{288F32D3-0159-412D-AC26-C9DF38AB966D}"/>
              </a:ext>
            </a:extLst>
          </p:cNvPr>
          <p:cNvSpPr/>
          <p:nvPr/>
        </p:nvSpPr>
        <p:spPr>
          <a:xfrm>
            <a:off x="5392202" y="3983736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BEF2B601-0313-462F-A954-5DED854D1996}"/>
              </a:ext>
            </a:extLst>
          </p:cNvPr>
          <p:cNvSpPr/>
          <p:nvPr/>
        </p:nvSpPr>
        <p:spPr>
          <a:xfrm>
            <a:off x="2075482" y="2521570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64FC994A-CF7A-4C18-AEC4-E174010D7BB6}"/>
              </a:ext>
            </a:extLst>
          </p:cNvPr>
          <p:cNvSpPr/>
          <p:nvPr/>
        </p:nvSpPr>
        <p:spPr>
          <a:xfrm>
            <a:off x="1669934" y="3328950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Oval">
            <a:extLst>
              <a:ext uri="{FF2B5EF4-FFF2-40B4-BE49-F238E27FC236}">
                <a16:creationId xmlns:a16="http://schemas.microsoft.com/office/drawing/2014/main" id="{6298217B-9EAA-4994-9117-0CE345ADF445}"/>
              </a:ext>
            </a:extLst>
          </p:cNvPr>
          <p:cNvSpPr/>
          <p:nvPr/>
        </p:nvSpPr>
        <p:spPr>
          <a:xfrm>
            <a:off x="2663582" y="4395750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38EC3DC-2DF3-4182-8D9B-1DEF6472C1D5}"/>
              </a:ext>
            </a:extLst>
          </p:cNvPr>
          <p:cNvSpPr/>
          <p:nvPr/>
        </p:nvSpPr>
        <p:spPr>
          <a:xfrm>
            <a:off x="4588846" y="449579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05DB2C7F-C47C-49F6-B5B3-AF35C430962D}"/>
              </a:ext>
            </a:extLst>
          </p:cNvPr>
          <p:cNvSpPr/>
          <p:nvPr/>
        </p:nvSpPr>
        <p:spPr>
          <a:xfrm>
            <a:off x="6679774" y="4495798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Oval">
            <a:extLst>
              <a:ext uri="{FF2B5EF4-FFF2-40B4-BE49-F238E27FC236}">
                <a16:creationId xmlns:a16="http://schemas.microsoft.com/office/drawing/2014/main" id="{0E149604-62B8-4E95-8EAC-375576C3C9A4}"/>
              </a:ext>
            </a:extLst>
          </p:cNvPr>
          <p:cNvSpPr/>
          <p:nvPr/>
        </p:nvSpPr>
        <p:spPr>
          <a:xfrm>
            <a:off x="4690233" y="3328950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Oval">
            <a:extLst>
              <a:ext uri="{FF2B5EF4-FFF2-40B4-BE49-F238E27FC236}">
                <a16:creationId xmlns:a16="http://schemas.microsoft.com/office/drawing/2014/main" id="{40FDD43A-ABEB-4AC3-9AA9-6E7C45952372}"/>
              </a:ext>
            </a:extLst>
          </p:cNvPr>
          <p:cNvSpPr/>
          <p:nvPr/>
        </p:nvSpPr>
        <p:spPr>
          <a:xfrm>
            <a:off x="3764238" y="2521570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Oval">
            <a:extLst>
              <a:ext uri="{FF2B5EF4-FFF2-40B4-BE49-F238E27FC236}">
                <a16:creationId xmlns:a16="http://schemas.microsoft.com/office/drawing/2014/main" id="{78B36322-7D15-4044-9AF3-C3B588E49E90}"/>
              </a:ext>
            </a:extLst>
          </p:cNvPr>
          <p:cNvSpPr/>
          <p:nvPr/>
        </p:nvSpPr>
        <p:spPr>
          <a:xfrm>
            <a:off x="5493589" y="2088754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Oval">
            <a:extLst>
              <a:ext uri="{FF2B5EF4-FFF2-40B4-BE49-F238E27FC236}">
                <a16:creationId xmlns:a16="http://schemas.microsoft.com/office/drawing/2014/main" id="{899F56D8-9CB8-4852-9FBD-2CCF026B69C7}"/>
              </a:ext>
            </a:extLst>
          </p:cNvPr>
          <p:cNvSpPr/>
          <p:nvPr/>
        </p:nvSpPr>
        <p:spPr>
          <a:xfrm>
            <a:off x="6895970" y="1472478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26" name="Koppling: böjd 25">
            <a:extLst>
              <a:ext uri="{FF2B5EF4-FFF2-40B4-BE49-F238E27FC236}">
                <a16:creationId xmlns:a16="http://schemas.microsoft.com/office/drawing/2014/main" id="{C7328E82-F936-4C7F-81C1-913377FCF57E}"/>
              </a:ext>
            </a:extLst>
          </p:cNvPr>
          <p:cNvCxnSpPr>
            <a:cxnSpLocks/>
          </p:cNvCxnSpPr>
          <p:nvPr/>
        </p:nvCxnSpPr>
        <p:spPr>
          <a:xfrm>
            <a:off x="3955026" y="694944"/>
            <a:ext cx="836594" cy="356616"/>
          </a:xfrm>
          <a:prstGeom prst="curved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ak pilkoppling 28">
            <a:extLst>
              <a:ext uri="{FF2B5EF4-FFF2-40B4-BE49-F238E27FC236}">
                <a16:creationId xmlns:a16="http://schemas.microsoft.com/office/drawing/2014/main" id="{8F3F778D-F752-4E6B-B1F7-BC3D96CD17EF}"/>
              </a:ext>
            </a:extLst>
          </p:cNvPr>
          <p:cNvCxnSpPr>
            <a:cxnSpLocks/>
          </p:cNvCxnSpPr>
          <p:nvPr/>
        </p:nvCxnSpPr>
        <p:spPr>
          <a:xfrm flipV="1">
            <a:off x="5594976" y="1279583"/>
            <a:ext cx="0" cy="63185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ak pilkoppling 29">
            <a:extLst>
              <a:ext uri="{FF2B5EF4-FFF2-40B4-BE49-F238E27FC236}">
                <a16:creationId xmlns:a16="http://schemas.microsoft.com/office/drawing/2014/main" id="{670AC60F-23F6-47D3-9C47-42F86875115C}"/>
              </a:ext>
            </a:extLst>
          </p:cNvPr>
          <p:cNvCxnSpPr>
            <a:cxnSpLocks/>
          </p:cNvCxnSpPr>
          <p:nvPr/>
        </p:nvCxnSpPr>
        <p:spPr>
          <a:xfrm flipH="1" flipV="1">
            <a:off x="6382037" y="873253"/>
            <a:ext cx="473079" cy="5213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budget">
            <a:extLst>
              <a:ext uri="{FF2B5EF4-FFF2-40B4-BE49-F238E27FC236}">
                <a16:creationId xmlns:a16="http://schemas.microsoft.com/office/drawing/2014/main" id="{78FE5A10-49CE-484E-A7A5-906E618815E1}"/>
              </a:ext>
            </a:extLst>
          </p:cNvPr>
          <p:cNvSpPr txBox="1"/>
          <p:nvPr/>
        </p:nvSpPr>
        <p:spPr>
          <a:xfrm>
            <a:off x="223306" y="5551790"/>
            <a:ext cx="4277574" cy="793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L</a:t>
            </a: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AGERBÄCK:SKA </a:t>
            </a: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I</a:t>
            </a: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N</a:t>
            </a: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K</a:t>
            </a: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AST</a:t>
            </a: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ET</a:t>
            </a:r>
            <a:endParaRPr kumimoji="0" sz="3600" b="1" i="0" u="none" strike="noStrike" kern="0" cap="none" spc="2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ova Cond" panose="020B0506020202020204" pitchFamily="34" charset="0"/>
              <a:sym typeface="DIF Display Medium"/>
            </a:endParaRPr>
          </a:p>
        </p:txBody>
      </p:sp>
      <p:sp>
        <p:nvSpPr>
          <p:cNvPr id="36" name="budget">
            <a:extLst>
              <a:ext uri="{FF2B5EF4-FFF2-40B4-BE49-F238E27FC236}">
                <a16:creationId xmlns:a16="http://schemas.microsoft.com/office/drawing/2014/main" id="{A791242C-E023-4115-8791-D0624DE9C589}"/>
              </a:ext>
            </a:extLst>
          </p:cNvPr>
          <p:cNvSpPr txBox="1"/>
          <p:nvPr/>
        </p:nvSpPr>
        <p:spPr>
          <a:xfrm>
            <a:off x="-51420" y="4448800"/>
            <a:ext cx="2797759" cy="793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”LIKET”</a:t>
            </a:r>
            <a:endParaRPr kumimoji="0" sz="3600" b="1" i="0" u="none" strike="noStrike" kern="0" cap="none" spc="2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 Nova Cond" panose="020B0506020202020204" pitchFamily="34" charset="0"/>
              <a:sym typeface="DIF Display Medium"/>
            </a:endParaRPr>
          </a:p>
        </p:txBody>
      </p:sp>
      <p:sp>
        <p:nvSpPr>
          <p:cNvPr id="33" name="Båge 32">
            <a:extLst>
              <a:ext uri="{FF2B5EF4-FFF2-40B4-BE49-F238E27FC236}">
                <a16:creationId xmlns:a16="http://schemas.microsoft.com/office/drawing/2014/main" id="{A10208DD-CB18-488C-AF56-C7120613CC96}"/>
              </a:ext>
            </a:extLst>
          </p:cNvPr>
          <p:cNvSpPr/>
          <p:nvPr/>
        </p:nvSpPr>
        <p:spPr>
          <a:xfrm rot="18794022">
            <a:off x="1576285" y="804427"/>
            <a:ext cx="4136718" cy="3147378"/>
          </a:xfrm>
          <a:prstGeom prst="arc">
            <a:avLst/>
          </a:prstGeom>
          <a:ln w="2857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ktangel">
            <a:extLst>
              <a:ext uri="{FF2B5EF4-FFF2-40B4-BE49-F238E27FC236}">
                <a16:creationId xmlns:a16="http://schemas.microsoft.com/office/drawing/2014/main" id="{E77843EF-ADC0-18ED-6E56-23862D2F7FD2}"/>
              </a:ext>
            </a:extLst>
          </p:cNvPr>
          <p:cNvSpPr/>
          <p:nvPr/>
        </p:nvSpPr>
        <p:spPr>
          <a:xfrm>
            <a:off x="8237028" y="1"/>
            <a:ext cx="3954971" cy="6857999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pic>
        <p:nvPicPr>
          <p:cNvPr id="43" name="Bildobjekt 42">
            <a:extLst>
              <a:ext uri="{FF2B5EF4-FFF2-40B4-BE49-F238E27FC236}">
                <a16:creationId xmlns:a16="http://schemas.microsoft.com/office/drawing/2014/main" id="{A5004E55-F6A1-481A-AB9D-CFFFE5AAC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631" y="118412"/>
            <a:ext cx="559489" cy="559489"/>
          </a:xfrm>
          <a:prstGeom prst="rect">
            <a:avLst/>
          </a:prstGeom>
        </p:spPr>
      </p:pic>
      <p:sp>
        <p:nvSpPr>
          <p:cNvPr id="40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96DAB91C-CB62-4D55-8E3B-594359727235}"/>
              </a:ext>
            </a:extLst>
          </p:cNvPr>
          <p:cNvSpPr txBox="1">
            <a:spLocks/>
          </p:cNvSpPr>
          <p:nvPr/>
        </p:nvSpPr>
        <p:spPr>
          <a:xfrm>
            <a:off x="8480656" y="717921"/>
            <a:ext cx="3833383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Deras planhalva</a:t>
            </a:r>
            <a:endParaRPr kumimoji="0" lang="sv-SE" sz="85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GÖR ASSIST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SKAPA MÅLCHANS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ALLTID EN SPELARE OFFSIDE (DE VET INTE HUR LÅNGT VI KAN KASTA)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NÄRMAST BOLLEN KASTAR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NÄST NÄRMAST SPRINGER OFFSIDE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b="1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PRIORITERING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till ytan framför offsidelöpande spelare INOM 4 SEK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rättvänd spelare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felvänd spelare FÖR TILLBAKASPEL TILL INKASTARE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42" name="textruta 41">
            <a:extLst>
              <a:ext uri="{FF2B5EF4-FFF2-40B4-BE49-F238E27FC236}">
                <a16:creationId xmlns:a16="http://schemas.microsoft.com/office/drawing/2014/main" id="{9DD125A9-AF59-48E3-AD2F-05AEA2612E4B}"/>
              </a:ext>
            </a:extLst>
          </p:cNvPr>
          <p:cNvSpPr txBox="1"/>
          <p:nvPr/>
        </p:nvSpPr>
        <p:spPr>
          <a:xfrm>
            <a:off x="9007120" y="165756"/>
            <a:ext cx="3329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OFFENSIVA INKAST</a:t>
            </a:r>
          </a:p>
        </p:txBody>
      </p:sp>
      <p:sp>
        <p:nvSpPr>
          <p:cNvPr id="41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4C49F421-59A1-4C96-BCF2-D3B4B630CBC4}"/>
              </a:ext>
            </a:extLst>
          </p:cNvPr>
          <p:cNvSpPr txBox="1">
            <a:spLocks/>
          </p:cNvSpPr>
          <p:nvPr/>
        </p:nvSpPr>
        <p:spPr>
          <a:xfrm>
            <a:off x="8480656" y="4281910"/>
            <a:ext cx="3563764" cy="2210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vår planhalva</a:t>
            </a:r>
            <a:endParaRPr kumimoji="0" lang="sv-SE" sz="85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BEHÅLL BOLLEN INOM LAGET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b="1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PRIORITERING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rättvänd spelare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5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Kasta på fot till felvänd 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5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642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488">
        <p159:morph option="byObject"/>
      </p:transition>
    </mc:Choice>
    <mc:Fallback xmlns="">
      <p:transition spd="slow" advTm="10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6 L 0.05989 -0.09723 C 0.07278 -0.11852 0.09309 -0.13496 0.11562 -0.14375 C 0.14153 -0.15324 0.16302 -0.15232 0.17929 -0.14236 L 0.25703 -0.09699 " pathEditMode="relative" rAng="20880000" ptsTypes="AAAAA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9" y="-965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-2.96296E-6 L -4.16667E-6 -0.1472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36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66667E-6 1.85185E-6 L -0.06042 -0.1157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-5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3" grpId="0" animBg="1"/>
      <p:bldP spid="24" grpId="0" animBg="1"/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OFFENSIVA FRISPARKAR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0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A84E8943-33B3-6622-69FD-0FB5408FEDDA}"/>
              </a:ext>
            </a:extLst>
          </p:cNvPr>
          <p:cNvSpPr txBox="1">
            <a:spLocks/>
          </p:cNvSpPr>
          <p:nvPr/>
        </p:nvSpPr>
        <p:spPr>
          <a:xfrm>
            <a:off x="1997287" y="1459098"/>
            <a:ext cx="4469046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Deras planhalva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GÖR MÅL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GÖR ASSIST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PRIORITERING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SPELA TILL RETURSPELARE SOM LOCKAR (SÅ DE FÅR FÖRSVARA FELVÄNDA)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SPELA TILL bortre korridor</a:t>
            </a:r>
          </a:p>
          <a:p>
            <a:pPr marL="228600" marR="0" lvl="0" indent="-2286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RETURSPELARE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STÄLLER SIG LÅNGT UTANFÖR STRAFFOMRÅDE FÖR ATT LOCKA MOTSTÅNDARE ATT MARKERA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ANDRAVÅG OM BOLLEN SLÅS IN</a:t>
            </a: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11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DF3469B8-859C-CAD8-FAEC-1E4F0689526D}"/>
              </a:ext>
            </a:extLst>
          </p:cNvPr>
          <p:cNvSpPr txBox="1">
            <a:spLocks/>
          </p:cNvSpPr>
          <p:nvPr/>
        </p:nvSpPr>
        <p:spPr>
          <a:xfrm>
            <a:off x="6169725" y="1459099"/>
            <a:ext cx="4193838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VÅR planhalva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HAND PÅ BOLL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SPELA RÄTTVÄND SPELARE</a:t>
            </a: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459986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ktangel 33">
            <a:extLst>
              <a:ext uri="{FF2B5EF4-FFF2-40B4-BE49-F238E27FC236}">
                <a16:creationId xmlns:a16="http://schemas.microsoft.com/office/drawing/2014/main" id="{4DAB75EA-0C10-4D9F-AE14-C8BD1A8D534B}"/>
              </a:ext>
            </a:extLst>
          </p:cNvPr>
          <p:cNvSpPr/>
          <p:nvPr/>
        </p:nvSpPr>
        <p:spPr>
          <a:xfrm>
            <a:off x="4013190" y="450059"/>
            <a:ext cx="4165750" cy="933285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750" h="933285">
                <a:moveTo>
                  <a:pt x="275208" y="8877"/>
                </a:moveTo>
                <a:lnTo>
                  <a:pt x="3908298" y="0"/>
                </a:lnTo>
                <a:lnTo>
                  <a:pt x="4165750" y="933285"/>
                </a:lnTo>
                <a:lnTo>
                  <a:pt x="0" y="924405"/>
                </a:lnTo>
                <a:lnTo>
                  <a:pt x="275208" y="8877"/>
                </a:lnTo>
                <a:close/>
              </a:path>
            </a:pathLst>
          </a:custGeom>
          <a:solidFill>
            <a:srgbClr val="FF0000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era">
            <a:extLst>
              <a:ext uri="{FF2B5EF4-FFF2-40B4-BE49-F238E27FC236}">
                <a16:creationId xmlns:a16="http://schemas.microsoft.com/office/drawing/2014/main" id="{03D97921-DF9F-4FAF-8202-15B9BB04BEFC}"/>
              </a:ext>
            </a:extLst>
          </p:cNvPr>
          <p:cNvGrpSpPr/>
          <p:nvPr/>
        </p:nvGrpSpPr>
        <p:grpSpPr>
          <a:xfrm>
            <a:off x="9631177" y="3669797"/>
            <a:ext cx="224008" cy="213888"/>
            <a:chOff x="0" y="0"/>
            <a:chExt cx="320538" cy="320538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E5D55E0-EF83-4A93-A69D-C706DC76559A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" name="Fotboll">
              <a:extLst>
                <a:ext uri="{FF2B5EF4-FFF2-40B4-BE49-F238E27FC236}">
                  <a16:creationId xmlns:a16="http://schemas.microsoft.com/office/drawing/2014/main" id="{C29E80C6-2ACB-43B6-B656-30B0077D8405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6" name="Oval">
            <a:extLst>
              <a:ext uri="{FF2B5EF4-FFF2-40B4-BE49-F238E27FC236}">
                <a16:creationId xmlns:a16="http://schemas.microsoft.com/office/drawing/2014/main" id="{F56E1B64-6490-43AE-A7ED-024A46E456CC}"/>
              </a:ext>
            </a:extLst>
          </p:cNvPr>
          <p:cNvSpPr/>
          <p:nvPr/>
        </p:nvSpPr>
        <p:spPr>
          <a:xfrm>
            <a:off x="3470925" y="1816624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C6D4288E-F3B2-4C41-A1BF-AC47447F16BF}"/>
              </a:ext>
            </a:extLst>
          </p:cNvPr>
          <p:cNvSpPr/>
          <p:nvPr/>
        </p:nvSpPr>
        <p:spPr>
          <a:xfrm>
            <a:off x="6082748" y="1910311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Oval">
            <a:extLst>
              <a:ext uri="{FF2B5EF4-FFF2-40B4-BE49-F238E27FC236}">
                <a16:creationId xmlns:a16="http://schemas.microsoft.com/office/drawing/2014/main" id="{6298217B-9EAA-4994-9117-0CE345ADF445}"/>
              </a:ext>
            </a:extLst>
          </p:cNvPr>
          <p:cNvSpPr/>
          <p:nvPr/>
        </p:nvSpPr>
        <p:spPr>
          <a:xfrm>
            <a:off x="3558950" y="154695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38EC3DC-2DF3-4182-8D9B-1DEF6472C1D5}"/>
              </a:ext>
            </a:extLst>
          </p:cNvPr>
          <p:cNvSpPr/>
          <p:nvPr/>
        </p:nvSpPr>
        <p:spPr>
          <a:xfrm>
            <a:off x="5523802" y="5664260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05DB2C7F-C47C-49F6-B5B3-AF35C430962D}"/>
              </a:ext>
            </a:extLst>
          </p:cNvPr>
          <p:cNvSpPr/>
          <p:nvPr/>
        </p:nvSpPr>
        <p:spPr>
          <a:xfrm>
            <a:off x="9836237" y="3883685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Oval">
            <a:extLst>
              <a:ext uri="{FF2B5EF4-FFF2-40B4-BE49-F238E27FC236}">
                <a16:creationId xmlns:a16="http://schemas.microsoft.com/office/drawing/2014/main" id="{0E149604-62B8-4E95-8EAC-375576C3C9A4}"/>
              </a:ext>
            </a:extLst>
          </p:cNvPr>
          <p:cNvSpPr/>
          <p:nvPr/>
        </p:nvSpPr>
        <p:spPr>
          <a:xfrm>
            <a:off x="4180941" y="1901566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Oval">
            <a:extLst>
              <a:ext uri="{FF2B5EF4-FFF2-40B4-BE49-F238E27FC236}">
                <a16:creationId xmlns:a16="http://schemas.microsoft.com/office/drawing/2014/main" id="{78B36322-7D15-4044-9AF3-C3B588E49E90}"/>
              </a:ext>
            </a:extLst>
          </p:cNvPr>
          <p:cNvSpPr/>
          <p:nvPr/>
        </p:nvSpPr>
        <p:spPr>
          <a:xfrm>
            <a:off x="9652411" y="1454262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Oval">
            <a:extLst>
              <a:ext uri="{FF2B5EF4-FFF2-40B4-BE49-F238E27FC236}">
                <a16:creationId xmlns:a16="http://schemas.microsoft.com/office/drawing/2014/main" id="{899F56D8-9CB8-4852-9FBD-2CCF026B69C7}"/>
              </a:ext>
            </a:extLst>
          </p:cNvPr>
          <p:cNvSpPr/>
          <p:nvPr/>
        </p:nvSpPr>
        <p:spPr>
          <a:xfrm>
            <a:off x="2920262" y="2964255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EBA9F7D5-63F3-419B-B598-6517BFCFDDEE}"/>
              </a:ext>
            </a:extLst>
          </p:cNvPr>
          <p:cNvSpPr/>
          <p:nvPr/>
        </p:nvSpPr>
        <p:spPr>
          <a:xfrm>
            <a:off x="6798859" y="1798901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2E319C4-ED28-4293-B6C2-8B102AE5D616}"/>
              </a:ext>
            </a:extLst>
          </p:cNvPr>
          <p:cNvSpPr/>
          <p:nvPr/>
        </p:nvSpPr>
        <p:spPr>
          <a:xfrm>
            <a:off x="4623063" y="1381873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C0A0C246-0388-4A8B-802C-7275B0283E30}"/>
              </a:ext>
            </a:extLst>
          </p:cNvPr>
          <p:cNvSpPr/>
          <p:nvPr/>
        </p:nvSpPr>
        <p:spPr>
          <a:xfrm>
            <a:off x="4183900" y="1367514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EE9EC471-34B4-4047-A8FD-CEE249EF756A}"/>
              </a:ext>
            </a:extLst>
          </p:cNvPr>
          <p:cNvSpPr/>
          <p:nvPr/>
        </p:nvSpPr>
        <p:spPr>
          <a:xfrm>
            <a:off x="6596085" y="1445826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Oval">
            <a:extLst>
              <a:ext uri="{FF2B5EF4-FFF2-40B4-BE49-F238E27FC236}">
                <a16:creationId xmlns:a16="http://schemas.microsoft.com/office/drawing/2014/main" id="{7B47EA2D-3635-4017-A342-98BF3AC015B4}"/>
              </a:ext>
            </a:extLst>
          </p:cNvPr>
          <p:cNvSpPr/>
          <p:nvPr/>
        </p:nvSpPr>
        <p:spPr>
          <a:xfrm>
            <a:off x="3983069" y="1644636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149800CA-54B5-4222-9190-93E8640905B9}"/>
              </a:ext>
            </a:extLst>
          </p:cNvPr>
          <p:cNvSpPr/>
          <p:nvPr/>
        </p:nvSpPr>
        <p:spPr>
          <a:xfrm>
            <a:off x="6413050" y="4822534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BEF2B601-0313-462F-A954-5DED854D1996}"/>
              </a:ext>
            </a:extLst>
          </p:cNvPr>
          <p:cNvSpPr/>
          <p:nvPr/>
        </p:nvSpPr>
        <p:spPr>
          <a:xfrm>
            <a:off x="5224591" y="2001615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8D6E44DC-B1E1-4337-8BEF-1A93CED8611D}"/>
              </a:ext>
            </a:extLst>
          </p:cNvPr>
          <p:cNvSpPr/>
          <p:nvPr/>
        </p:nvSpPr>
        <p:spPr>
          <a:xfrm>
            <a:off x="2920262" y="2564034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1" name="Oval">
            <a:extLst>
              <a:ext uri="{FF2B5EF4-FFF2-40B4-BE49-F238E27FC236}">
                <a16:creationId xmlns:a16="http://schemas.microsoft.com/office/drawing/2014/main" id="{A8CFB35F-B360-46BC-BA9F-FE4A700206F0}"/>
              </a:ext>
            </a:extLst>
          </p:cNvPr>
          <p:cNvSpPr/>
          <p:nvPr/>
        </p:nvSpPr>
        <p:spPr>
          <a:xfrm>
            <a:off x="5948738" y="356492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9" name="Oval">
            <a:extLst>
              <a:ext uri="{FF2B5EF4-FFF2-40B4-BE49-F238E27FC236}">
                <a16:creationId xmlns:a16="http://schemas.microsoft.com/office/drawing/2014/main" id="{F1DD9457-1190-4381-BA52-A2C90E8A78A0}"/>
              </a:ext>
            </a:extLst>
          </p:cNvPr>
          <p:cNvSpPr/>
          <p:nvPr/>
        </p:nvSpPr>
        <p:spPr>
          <a:xfrm>
            <a:off x="7921487" y="5385970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2" name="Oval">
            <a:extLst>
              <a:ext uri="{FF2B5EF4-FFF2-40B4-BE49-F238E27FC236}">
                <a16:creationId xmlns:a16="http://schemas.microsoft.com/office/drawing/2014/main" id="{3A55FC50-8014-41A0-8322-40D081BEB96C}"/>
              </a:ext>
            </a:extLst>
          </p:cNvPr>
          <p:cNvSpPr/>
          <p:nvPr/>
        </p:nvSpPr>
        <p:spPr>
          <a:xfrm>
            <a:off x="5640804" y="1444537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3" name="budget">
            <a:extLst>
              <a:ext uri="{FF2B5EF4-FFF2-40B4-BE49-F238E27FC236}">
                <a16:creationId xmlns:a16="http://schemas.microsoft.com/office/drawing/2014/main" id="{79A33853-155F-468B-9000-DAABFBB7407D}"/>
              </a:ext>
            </a:extLst>
          </p:cNvPr>
          <p:cNvSpPr txBox="1"/>
          <p:nvPr/>
        </p:nvSpPr>
        <p:spPr>
          <a:xfrm>
            <a:off x="8549152" y="1999000"/>
            <a:ext cx="2350161" cy="29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RETURSPELARE</a:t>
            </a:r>
            <a:endParaRPr kumimoji="0" sz="1800" b="1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DIF Display Medium"/>
            </a:endParaRPr>
          </a:p>
        </p:txBody>
      </p:sp>
      <p:sp>
        <p:nvSpPr>
          <p:cNvPr id="29" name="budget">
            <a:extLst>
              <a:ext uri="{FF2B5EF4-FFF2-40B4-BE49-F238E27FC236}">
                <a16:creationId xmlns:a16="http://schemas.microsoft.com/office/drawing/2014/main" id="{9E9CB8F0-0BB5-4E18-B087-B22AB52FB45C}"/>
              </a:ext>
            </a:extLst>
          </p:cNvPr>
          <p:cNvSpPr txBox="1"/>
          <p:nvPr/>
        </p:nvSpPr>
        <p:spPr>
          <a:xfrm>
            <a:off x="1323538" y="3212528"/>
            <a:ext cx="2350161" cy="29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RETURSPELARE</a:t>
            </a:r>
            <a:endParaRPr kumimoji="0" sz="1800" b="1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DIF Display Medium"/>
            </a:endParaRPr>
          </a:p>
        </p:txBody>
      </p:sp>
      <p:sp>
        <p:nvSpPr>
          <p:cNvPr id="17" name="Båge 16">
            <a:extLst>
              <a:ext uri="{FF2B5EF4-FFF2-40B4-BE49-F238E27FC236}">
                <a16:creationId xmlns:a16="http://schemas.microsoft.com/office/drawing/2014/main" id="{8181C358-67BB-4003-8F06-C30D54319538}"/>
              </a:ext>
            </a:extLst>
          </p:cNvPr>
          <p:cNvSpPr/>
          <p:nvPr/>
        </p:nvSpPr>
        <p:spPr>
          <a:xfrm>
            <a:off x="1682497" y="798990"/>
            <a:ext cx="8153740" cy="4787079"/>
          </a:xfrm>
          <a:prstGeom prst="arc">
            <a:avLst/>
          </a:prstGeom>
          <a:noFill/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Rak koppling 14">
            <a:extLst>
              <a:ext uri="{FF2B5EF4-FFF2-40B4-BE49-F238E27FC236}">
                <a16:creationId xmlns:a16="http://schemas.microsoft.com/office/drawing/2014/main" id="{29291C17-3E88-43EB-B160-03E3D67880E7}"/>
              </a:ext>
            </a:extLst>
          </p:cNvPr>
          <p:cNvCxnSpPr/>
          <p:nvPr/>
        </p:nvCxnSpPr>
        <p:spPr>
          <a:xfrm>
            <a:off x="6920722" y="477846"/>
            <a:ext cx="615408" cy="457257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ak koppling 37">
            <a:extLst>
              <a:ext uri="{FF2B5EF4-FFF2-40B4-BE49-F238E27FC236}">
                <a16:creationId xmlns:a16="http://schemas.microsoft.com/office/drawing/2014/main" id="{3B0CB8CB-9000-4AC3-9274-3D1FFE82E28D}"/>
              </a:ext>
            </a:extLst>
          </p:cNvPr>
          <p:cNvCxnSpPr>
            <a:cxnSpLocks/>
          </p:cNvCxnSpPr>
          <p:nvPr/>
        </p:nvCxnSpPr>
        <p:spPr>
          <a:xfrm>
            <a:off x="7933744" y="496093"/>
            <a:ext cx="1204516" cy="455432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koppling 39">
            <a:extLst>
              <a:ext uri="{FF2B5EF4-FFF2-40B4-BE49-F238E27FC236}">
                <a16:creationId xmlns:a16="http://schemas.microsoft.com/office/drawing/2014/main" id="{8DA40A91-6655-448C-A814-28F4AE2B762B}"/>
              </a:ext>
            </a:extLst>
          </p:cNvPr>
          <p:cNvCxnSpPr>
            <a:cxnSpLocks/>
          </p:cNvCxnSpPr>
          <p:nvPr/>
        </p:nvCxnSpPr>
        <p:spPr>
          <a:xfrm flipH="1">
            <a:off x="4577881" y="496093"/>
            <a:ext cx="694161" cy="458211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">
            <a:extLst>
              <a:ext uri="{FF2B5EF4-FFF2-40B4-BE49-F238E27FC236}">
                <a16:creationId xmlns:a16="http://schemas.microsoft.com/office/drawing/2014/main" id="{AF12617C-15E6-46D7-9D9B-E7D566C821AA}"/>
              </a:ext>
            </a:extLst>
          </p:cNvPr>
          <p:cNvSpPr/>
          <p:nvPr/>
        </p:nvSpPr>
        <p:spPr>
          <a:xfrm>
            <a:off x="5021817" y="1428983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44" name="Rak koppling 43">
            <a:extLst>
              <a:ext uri="{FF2B5EF4-FFF2-40B4-BE49-F238E27FC236}">
                <a16:creationId xmlns:a16="http://schemas.microsoft.com/office/drawing/2014/main" id="{9AA4BADC-9DCC-4441-9671-B9DA39C7EA13}"/>
              </a:ext>
            </a:extLst>
          </p:cNvPr>
          <p:cNvCxnSpPr>
            <a:cxnSpLocks/>
          </p:cNvCxnSpPr>
          <p:nvPr/>
        </p:nvCxnSpPr>
        <p:spPr>
          <a:xfrm flipH="1">
            <a:off x="2884178" y="440786"/>
            <a:ext cx="1385401" cy="4609634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">
            <a:extLst>
              <a:ext uri="{FF2B5EF4-FFF2-40B4-BE49-F238E27FC236}">
                <a16:creationId xmlns:a16="http://schemas.microsoft.com/office/drawing/2014/main" id="{40FDD43A-ABEB-4AC3-9AA9-6E7C45952372}"/>
              </a:ext>
            </a:extLst>
          </p:cNvPr>
          <p:cNvSpPr/>
          <p:nvPr/>
        </p:nvSpPr>
        <p:spPr>
          <a:xfrm>
            <a:off x="3881682" y="1354213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Rektangel">
            <a:extLst>
              <a:ext uri="{FF2B5EF4-FFF2-40B4-BE49-F238E27FC236}">
                <a16:creationId xmlns:a16="http://schemas.microsoft.com/office/drawing/2014/main" id="{1480F6E2-4230-4ED5-39ED-21D16A07DF82}"/>
              </a:ext>
            </a:extLst>
          </p:cNvPr>
          <p:cNvSpPr/>
          <p:nvPr/>
        </p:nvSpPr>
        <p:spPr>
          <a:xfrm>
            <a:off x="-2713" y="3609779"/>
            <a:ext cx="6018149" cy="3248221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37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C534E227-30EE-463A-BE15-BA81035F9DEE}"/>
              </a:ext>
            </a:extLst>
          </p:cNvPr>
          <p:cNvSpPr txBox="1">
            <a:spLocks/>
          </p:cNvSpPr>
          <p:nvPr/>
        </p:nvSpPr>
        <p:spPr>
          <a:xfrm>
            <a:off x="3579665" y="4181387"/>
            <a:ext cx="1915888" cy="1612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VÅR planhalva</a:t>
            </a:r>
            <a:endParaRPr kumimoji="0" lang="sv-SE" sz="8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HAND PÅ BOLL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SPELA RÄTTVÄND SPELARE</a:t>
            </a: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46" name="textruta 45">
            <a:extLst>
              <a:ext uri="{FF2B5EF4-FFF2-40B4-BE49-F238E27FC236}">
                <a16:creationId xmlns:a16="http://schemas.microsoft.com/office/drawing/2014/main" id="{F2403C15-7351-4B76-A01B-38A0A925070E}"/>
              </a:ext>
            </a:extLst>
          </p:cNvPr>
          <p:cNvSpPr txBox="1"/>
          <p:nvPr/>
        </p:nvSpPr>
        <p:spPr>
          <a:xfrm>
            <a:off x="730867" y="3662598"/>
            <a:ext cx="3949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OFFENSIVA FRISPARKAR</a:t>
            </a:r>
          </a:p>
        </p:txBody>
      </p:sp>
      <p:sp>
        <p:nvSpPr>
          <p:cNvPr id="36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53B4F50A-EBBF-46FB-85A8-7C8D7E7CF32B}"/>
              </a:ext>
            </a:extLst>
          </p:cNvPr>
          <p:cNvSpPr txBox="1">
            <a:spLocks/>
          </p:cNvSpPr>
          <p:nvPr/>
        </p:nvSpPr>
        <p:spPr>
          <a:xfrm>
            <a:off x="94998" y="4183907"/>
            <a:ext cx="4606075" cy="2404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Deras planhalva</a:t>
            </a:r>
            <a:endParaRPr kumimoji="0" lang="sv-SE" sz="8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GÖR MÅL</a:t>
            </a:r>
          </a:p>
          <a:p>
            <a:pPr marL="317500" marR="0" lvl="0" indent="-31750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GÖR ASSIST</a:t>
            </a: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PRIORITERING</a:t>
            </a:r>
          </a:p>
          <a:p>
            <a:pPr marL="228600" marR="0" lvl="0" indent="-22860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SPELA TILL RETURSPELARE SOM LOCKAR (SÅ DE FÅR FÖRSVARA FELVÄNDA)</a:t>
            </a:r>
          </a:p>
          <a:p>
            <a:pPr marL="228600" marR="0" lvl="0" indent="-22860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SPELA TILL bortre korridor</a:t>
            </a:r>
          </a:p>
          <a:p>
            <a:pPr marL="228600" marR="0" lvl="0" indent="-22860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AutoNum type="arabicPeriod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RETURSPELARE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STÄLLER SIG LÅNGT UTANFÖR STRAFFOMRÅDE FÖR ATT LOCKA MOTSTÅNDARE ATT MARKERA</a:t>
            </a:r>
          </a:p>
          <a:p>
            <a:pPr marL="317500" marR="0" lvl="0" indent="-31750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8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ANDRAVÅG OM BOLLEN SLÅS IN</a:t>
            </a: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8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pic>
        <p:nvPicPr>
          <p:cNvPr id="45" name="Bildobjekt 44">
            <a:extLst>
              <a:ext uri="{FF2B5EF4-FFF2-40B4-BE49-F238E27FC236}">
                <a16:creationId xmlns:a16="http://schemas.microsoft.com/office/drawing/2014/main" id="{79B47C66-3A1D-4EB1-A953-4EA8F2B5B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5" y="3634071"/>
            <a:ext cx="559489" cy="5594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8837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907">
        <p159:morph option="byObject"/>
      </p:transition>
    </mc:Choice>
    <mc:Fallback xmlns="">
      <p:transition spd="slow" advTm="19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44444E-6 L -0.01667 -0.3532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05065 -0.22222 C -0.06042 -0.27037 -0.08412 -0.31921 -0.11381 -0.3574 C -0.1487 -0.39861 -0.18177 -0.41851 -0.21146 -0.41458 L -0.34662 -0.41574 " pathEditMode="relative" rAng="12840000" ptsTypes="AAAA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3" y="-2835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1.85185E-6 L 0.15508 -0.1419 " pathEditMode="relative" rAng="0" ptsTypes="AA">
                                      <p:cBhvr>
                                        <p:cTn id="3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7" y="-710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1.85185E-6 L 0.13906 -0.16389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3" y="-819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0833E-6 2.96296E-6 L 0.09206 -0.13079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-655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25E-6 1.85185E-6 L 0.09154 -0.12269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0" y="-613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2.22222E-6 L 0.07592 0.04167 C 0.09193 0.05185 0.11303 0.05023 0.13334 0.03843 C 0.15638 0.025 0.17318 0.00486 0.18269 -0.02014 L 0.23047 -0.1331 " pathEditMode="relative" rAng="20520000" ptsTypes="AAAAA">
                                      <p:cBhvr>
                                        <p:cTn id="4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74" y="-143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54167E-6 7.40741E-7 L 0.2625 -0.11644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-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" grpId="0" animBg="1"/>
      <p:bldP spid="18" grpId="0" animBg="1"/>
      <p:bldP spid="21" grpId="0" animBg="1"/>
      <p:bldP spid="24" grpId="0" animBg="1"/>
      <p:bldP spid="2" grpId="0" animBg="1"/>
      <p:bldP spid="17" grpId="0" animBg="1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OFFENSIVA HÖRNOR (LÅNG)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3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C6467D4B-1375-F7D2-834B-A2710DAD490F}"/>
              </a:ext>
            </a:extLst>
          </p:cNvPr>
          <p:cNvSpPr txBox="1">
            <a:spLocks/>
          </p:cNvSpPr>
          <p:nvPr/>
        </p:nvSpPr>
        <p:spPr>
          <a:xfrm>
            <a:off x="1428508" y="1524220"/>
            <a:ext cx="6161900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FÖRSTA VÅG (ANDRA STOLPE)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BÖRJAR I STRAFFOMRÅDESHÖRNET NÄRMAST BOLL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FÖRSVÅRAR MÖJLIGHET FÖR MOTSTÅNDARNAS MARKERINGSSPELARE ATT SE VÅRA SPELARE OCH BOLLEN SAMTIDIGT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LÖPER IN PÅ OLIKA AVSTÅND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14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04CBE6FB-F2EB-D787-77C7-3AC86A1AB71F}"/>
              </a:ext>
            </a:extLst>
          </p:cNvPr>
          <p:cNvSpPr txBox="1">
            <a:spLocks/>
          </p:cNvSpPr>
          <p:nvPr/>
        </p:nvSpPr>
        <p:spPr>
          <a:xfrm>
            <a:off x="1428508" y="4119984"/>
            <a:ext cx="5757910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PAKETET (FÖRSTA STOLPE)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LÄNGSTA SPELARNA VID FÖRSTA STOLPEN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FÖRSVÅRA MÖJLIGHET FÖR MOTSTÅNDARNAS MÅLVAKT ATT KOMMA UT</a:t>
            </a: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15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2A76A287-CB6A-1589-8D50-00AFC878C965}"/>
              </a:ext>
            </a:extLst>
          </p:cNvPr>
          <p:cNvSpPr txBox="1">
            <a:spLocks/>
          </p:cNvSpPr>
          <p:nvPr/>
        </p:nvSpPr>
        <p:spPr>
          <a:xfrm>
            <a:off x="8035276" y="1524220"/>
            <a:ext cx="4156723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HÖRNLÄGGARENS SIGNAL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FÖRSTA STOLPEN (TVÅ HÄNDER)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ANDRA STOLPEN (EN HAND)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16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04C08474-A671-BCCC-51AC-F31843D0655A}"/>
              </a:ext>
            </a:extLst>
          </p:cNvPr>
          <p:cNvSpPr txBox="1">
            <a:spLocks/>
          </p:cNvSpPr>
          <p:nvPr/>
        </p:nvSpPr>
        <p:spPr>
          <a:xfrm>
            <a:off x="8124640" y="3227835"/>
            <a:ext cx="3624424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DEFENSIV BALANS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BÄSTA SPELARNA 1V1 DEF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EN MÅSTE VARA SNABB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2953894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">
            <a:extLst>
              <a:ext uri="{FF2B5EF4-FFF2-40B4-BE49-F238E27FC236}">
                <a16:creationId xmlns:a16="http://schemas.microsoft.com/office/drawing/2014/main" id="{85A936B0-B8A5-4396-8A89-087F6B0538C6}"/>
              </a:ext>
            </a:extLst>
          </p:cNvPr>
          <p:cNvSpPr/>
          <p:nvPr/>
        </p:nvSpPr>
        <p:spPr>
          <a:xfrm>
            <a:off x="7117674" y="121675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9076A36-3450-4DC7-A6EC-D62EB9544E7B}"/>
              </a:ext>
            </a:extLst>
          </p:cNvPr>
          <p:cNvSpPr/>
          <p:nvPr/>
        </p:nvSpPr>
        <p:spPr>
          <a:xfrm>
            <a:off x="6914900" y="145118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C87F154A-4887-4787-B5DE-AB7C6F432286}"/>
              </a:ext>
            </a:extLst>
          </p:cNvPr>
          <p:cNvSpPr/>
          <p:nvPr/>
        </p:nvSpPr>
        <p:spPr>
          <a:xfrm>
            <a:off x="7452739" y="131680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9D98FF6F-EE39-4ACE-84A0-751FE3D09F0F}"/>
              </a:ext>
            </a:extLst>
          </p:cNvPr>
          <p:cNvSpPr/>
          <p:nvPr/>
        </p:nvSpPr>
        <p:spPr>
          <a:xfrm>
            <a:off x="5168892" y="243526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C0B5C382-9CAF-464D-B266-B44DB803B1AD}"/>
              </a:ext>
            </a:extLst>
          </p:cNvPr>
          <p:cNvSpPr/>
          <p:nvPr/>
        </p:nvSpPr>
        <p:spPr>
          <a:xfrm>
            <a:off x="7204233" y="1441000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C600F12A-E8AE-458D-A266-15F0433A6CA6}"/>
              </a:ext>
            </a:extLst>
          </p:cNvPr>
          <p:cNvSpPr/>
          <p:nvPr/>
        </p:nvSpPr>
        <p:spPr>
          <a:xfrm>
            <a:off x="1332324" y="6338304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F95CB467-F6E9-4A7A-8080-285BE83F0E34}"/>
              </a:ext>
            </a:extLst>
          </p:cNvPr>
          <p:cNvSpPr/>
          <p:nvPr/>
        </p:nvSpPr>
        <p:spPr>
          <a:xfrm>
            <a:off x="23642" y="454353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3BE939D-6248-4852-8748-0339B55D1AC8}"/>
              </a:ext>
            </a:extLst>
          </p:cNvPr>
          <p:cNvSpPr/>
          <p:nvPr/>
        </p:nvSpPr>
        <p:spPr>
          <a:xfrm>
            <a:off x="2259301" y="4575522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FB115C4C-3C60-42EB-9336-6729B514FAFF}"/>
              </a:ext>
            </a:extLst>
          </p:cNvPr>
          <p:cNvSpPr/>
          <p:nvPr/>
        </p:nvSpPr>
        <p:spPr>
          <a:xfrm>
            <a:off x="4151017" y="271839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588087EF-8DC6-4996-B2D7-269F33E95C24}"/>
              </a:ext>
            </a:extLst>
          </p:cNvPr>
          <p:cNvSpPr/>
          <p:nvPr/>
        </p:nvSpPr>
        <p:spPr>
          <a:xfrm>
            <a:off x="7787804" y="1316803"/>
            <a:ext cx="202774" cy="200099"/>
          </a:xfrm>
          <a:prstGeom prst="ellipse">
            <a:avLst/>
          </a:prstGeom>
          <a:solidFill>
            <a:schemeClr val="accent2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12" name="Gruppera">
            <a:extLst>
              <a:ext uri="{FF2B5EF4-FFF2-40B4-BE49-F238E27FC236}">
                <a16:creationId xmlns:a16="http://schemas.microsoft.com/office/drawing/2014/main" id="{10B1035F-E133-488C-921E-BC58C9F44603}"/>
              </a:ext>
            </a:extLst>
          </p:cNvPr>
          <p:cNvGrpSpPr/>
          <p:nvPr/>
        </p:nvGrpSpPr>
        <p:grpSpPr>
          <a:xfrm>
            <a:off x="4028395" y="469692"/>
            <a:ext cx="224008" cy="213888"/>
            <a:chOff x="0" y="0"/>
            <a:chExt cx="320538" cy="320538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BC82D1B9-A9D2-4A81-81B9-9A1F9CB39B3B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4" name="Fotboll">
              <a:extLst>
                <a:ext uri="{FF2B5EF4-FFF2-40B4-BE49-F238E27FC236}">
                  <a16:creationId xmlns:a16="http://schemas.microsoft.com/office/drawing/2014/main" id="{63DB0BF6-6764-4482-907C-93A4960C0D52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5" name="Oval">
            <a:extLst>
              <a:ext uri="{FF2B5EF4-FFF2-40B4-BE49-F238E27FC236}">
                <a16:creationId xmlns:a16="http://schemas.microsoft.com/office/drawing/2014/main" id="{ADA58E2D-32A7-4B35-A0EC-E41D2F0722AF}"/>
              </a:ext>
            </a:extLst>
          </p:cNvPr>
          <p:cNvSpPr/>
          <p:nvPr/>
        </p:nvSpPr>
        <p:spPr>
          <a:xfrm>
            <a:off x="8431403" y="233521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budget">
            <a:extLst>
              <a:ext uri="{FF2B5EF4-FFF2-40B4-BE49-F238E27FC236}">
                <a16:creationId xmlns:a16="http://schemas.microsoft.com/office/drawing/2014/main" id="{C8A29CFE-10C2-4E83-9D54-D456414D22D2}"/>
              </a:ext>
            </a:extLst>
          </p:cNvPr>
          <p:cNvSpPr txBox="1"/>
          <p:nvPr/>
        </p:nvSpPr>
        <p:spPr>
          <a:xfrm>
            <a:off x="5487717" y="5417000"/>
            <a:ext cx="5627126" cy="793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LÅNG HÖRNA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FÖRSTA STOLPE</a:t>
            </a:r>
            <a:endParaRPr kumimoji="0" sz="3600" b="1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DIF Display Medium"/>
            </a:endParaRPr>
          </a:p>
        </p:txBody>
      </p:sp>
      <p:sp>
        <p:nvSpPr>
          <p:cNvPr id="18" name="Rektangel">
            <a:extLst>
              <a:ext uri="{FF2B5EF4-FFF2-40B4-BE49-F238E27FC236}">
                <a16:creationId xmlns:a16="http://schemas.microsoft.com/office/drawing/2014/main" id="{655E6701-BB34-BEA7-B6BD-DA8600A695D7}"/>
              </a:ext>
            </a:extLst>
          </p:cNvPr>
          <p:cNvSpPr/>
          <p:nvPr/>
        </p:nvSpPr>
        <p:spPr>
          <a:xfrm>
            <a:off x="-2713" y="1"/>
            <a:ext cx="3563751" cy="4238555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3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7B4B5310-4974-4E48-9B79-5278ED2A0D6C}"/>
              </a:ext>
            </a:extLst>
          </p:cNvPr>
          <p:cNvSpPr txBox="1">
            <a:spLocks/>
          </p:cNvSpPr>
          <p:nvPr/>
        </p:nvSpPr>
        <p:spPr>
          <a:xfrm>
            <a:off x="57068" y="3088308"/>
            <a:ext cx="3624424" cy="11502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DEFENSIV BALANS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BÄSTA SPELARNA 1V1 DEF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EN MÅSTE VARA SNABB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22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C3B9FDA2-2F39-4DF2-950C-F68FD30E1E35}"/>
              </a:ext>
            </a:extLst>
          </p:cNvPr>
          <p:cNvSpPr txBox="1">
            <a:spLocks/>
          </p:cNvSpPr>
          <p:nvPr/>
        </p:nvSpPr>
        <p:spPr>
          <a:xfrm>
            <a:off x="47151" y="2510643"/>
            <a:ext cx="3763380" cy="843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HÖRNLÄGGARENS SIGNAL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FÖRSTA STOLPEN (TVÅ HÄNDER)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21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6DB7C803-7D04-4BBB-BF60-6B5DC725D75E}"/>
              </a:ext>
            </a:extLst>
          </p:cNvPr>
          <p:cNvSpPr txBox="1">
            <a:spLocks/>
          </p:cNvSpPr>
          <p:nvPr/>
        </p:nvSpPr>
        <p:spPr>
          <a:xfrm>
            <a:off x="129326" y="811922"/>
            <a:ext cx="3552166" cy="1409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PAKETET (FÖRSTA STOLPE)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LÄNGSTA SPELARNA VID FÖRSTA STOLPEN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FÖRSVÅRA MÖJLIGHET FÖR MOTSTÅNDARNAS MÅLVAKT ATT KOMMA UT</a:t>
            </a: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9C27EBF2-8EE6-42CF-AFC7-F6336866A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4" y="169742"/>
            <a:ext cx="559489" cy="559489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682AA60D-3262-43A8-982C-56BD6185C491}"/>
              </a:ext>
            </a:extLst>
          </p:cNvPr>
          <p:cNvSpPr txBox="1"/>
          <p:nvPr/>
        </p:nvSpPr>
        <p:spPr>
          <a:xfrm>
            <a:off x="-105684" y="255960"/>
            <a:ext cx="3949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OFFENSIV HÖRNA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7644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134">
        <p159:morph option="byObject"/>
      </p:transition>
    </mc:Choice>
    <mc:Fallback xmlns="">
      <p:transition spd="slow" advTm="31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7037E-7 L 0.05417 0.09815 C 0.06498 0.12014 0.08386 0.13773 0.10534 0.14722 C 0.1293 0.15787 0.14935 0.15764 0.16537 0.14745 L 0.23946 0.10625 " pathEditMode="relative" rAng="84000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2" y="100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8 0.01459 L -0.09857 0.04375 C -0.11537 0.05023 -0.14063 0.05394 -0.16719 0.05394 C -0.19727 0.05394 -0.22149 0.05023 -0.23828 0.04375 L -0.31914 0.01459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78" y="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">
            <a:extLst>
              <a:ext uri="{FF2B5EF4-FFF2-40B4-BE49-F238E27FC236}">
                <a16:creationId xmlns:a16="http://schemas.microsoft.com/office/drawing/2014/main" id="{85A936B0-B8A5-4396-8A89-087F6B0538C6}"/>
              </a:ext>
            </a:extLst>
          </p:cNvPr>
          <p:cNvSpPr/>
          <p:nvPr/>
        </p:nvSpPr>
        <p:spPr>
          <a:xfrm>
            <a:off x="4039012" y="1753546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9076A36-3450-4DC7-A6EC-D62EB9544E7B}"/>
              </a:ext>
            </a:extLst>
          </p:cNvPr>
          <p:cNvSpPr/>
          <p:nvPr/>
        </p:nvSpPr>
        <p:spPr>
          <a:xfrm>
            <a:off x="3505875" y="1441000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C87F154A-4887-4787-B5DE-AB7C6F432286}"/>
              </a:ext>
            </a:extLst>
          </p:cNvPr>
          <p:cNvSpPr/>
          <p:nvPr/>
        </p:nvSpPr>
        <p:spPr>
          <a:xfrm>
            <a:off x="4369375" y="1853595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9D98FF6F-EE39-4ACE-84A0-751FE3D09F0F}"/>
              </a:ext>
            </a:extLst>
          </p:cNvPr>
          <p:cNvSpPr/>
          <p:nvPr/>
        </p:nvSpPr>
        <p:spPr>
          <a:xfrm>
            <a:off x="4662865" y="2435262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C0B5C382-9CAF-464D-B266-B44DB803B1AD}"/>
              </a:ext>
            </a:extLst>
          </p:cNvPr>
          <p:cNvSpPr/>
          <p:nvPr/>
        </p:nvSpPr>
        <p:spPr>
          <a:xfrm>
            <a:off x="3708649" y="1641099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C600F12A-E8AE-458D-A266-15F0433A6CA6}"/>
              </a:ext>
            </a:extLst>
          </p:cNvPr>
          <p:cNvSpPr/>
          <p:nvPr/>
        </p:nvSpPr>
        <p:spPr>
          <a:xfrm>
            <a:off x="1332324" y="6338304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F95CB467-F6E9-4A7A-8080-285BE83F0E34}"/>
              </a:ext>
            </a:extLst>
          </p:cNvPr>
          <p:cNvSpPr/>
          <p:nvPr/>
        </p:nvSpPr>
        <p:spPr>
          <a:xfrm>
            <a:off x="23642" y="454353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3BE939D-6248-4852-8748-0339B55D1AC8}"/>
              </a:ext>
            </a:extLst>
          </p:cNvPr>
          <p:cNvSpPr/>
          <p:nvPr/>
        </p:nvSpPr>
        <p:spPr>
          <a:xfrm>
            <a:off x="2259301" y="4575522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FB115C4C-3C60-42EB-9336-6729B514FAFF}"/>
              </a:ext>
            </a:extLst>
          </p:cNvPr>
          <p:cNvSpPr/>
          <p:nvPr/>
        </p:nvSpPr>
        <p:spPr>
          <a:xfrm>
            <a:off x="4151017" y="271839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588087EF-8DC6-4996-B2D7-269F33E95C24}"/>
              </a:ext>
            </a:extLst>
          </p:cNvPr>
          <p:cNvSpPr/>
          <p:nvPr/>
        </p:nvSpPr>
        <p:spPr>
          <a:xfrm>
            <a:off x="7787804" y="1316803"/>
            <a:ext cx="202774" cy="200099"/>
          </a:xfrm>
          <a:prstGeom prst="ellipse">
            <a:avLst/>
          </a:prstGeom>
          <a:solidFill>
            <a:schemeClr val="accent2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12" name="Gruppera">
            <a:extLst>
              <a:ext uri="{FF2B5EF4-FFF2-40B4-BE49-F238E27FC236}">
                <a16:creationId xmlns:a16="http://schemas.microsoft.com/office/drawing/2014/main" id="{10B1035F-E133-488C-921E-BC58C9F44603}"/>
              </a:ext>
            </a:extLst>
          </p:cNvPr>
          <p:cNvGrpSpPr/>
          <p:nvPr/>
        </p:nvGrpSpPr>
        <p:grpSpPr>
          <a:xfrm>
            <a:off x="4028395" y="469692"/>
            <a:ext cx="224008" cy="213888"/>
            <a:chOff x="0" y="0"/>
            <a:chExt cx="320538" cy="320538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BC82D1B9-A9D2-4A81-81B9-9A1F9CB39B3B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4" name="Fotboll">
              <a:extLst>
                <a:ext uri="{FF2B5EF4-FFF2-40B4-BE49-F238E27FC236}">
                  <a16:creationId xmlns:a16="http://schemas.microsoft.com/office/drawing/2014/main" id="{63DB0BF6-6764-4482-907C-93A4960C0D52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5" name="Oval">
            <a:extLst>
              <a:ext uri="{FF2B5EF4-FFF2-40B4-BE49-F238E27FC236}">
                <a16:creationId xmlns:a16="http://schemas.microsoft.com/office/drawing/2014/main" id="{ADA58E2D-32A7-4B35-A0EC-E41D2F0722AF}"/>
              </a:ext>
            </a:extLst>
          </p:cNvPr>
          <p:cNvSpPr/>
          <p:nvPr/>
        </p:nvSpPr>
        <p:spPr>
          <a:xfrm>
            <a:off x="8431403" y="233521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budget">
            <a:extLst>
              <a:ext uri="{FF2B5EF4-FFF2-40B4-BE49-F238E27FC236}">
                <a16:creationId xmlns:a16="http://schemas.microsoft.com/office/drawing/2014/main" id="{C8A29CFE-10C2-4E83-9D54-D456414D22D2}"/>
              </a:ext>
            </a:extLst>
          </p:cNvPr>
          <p:cNvSpPr txBox="1"/>
          <p:nvPr/>
        </p:nvSpPr>
        <p:spPr>
          <a:xfrm>
            <a:off x="-640940" y="2382718"/>
            <a:ext cx="5627126" cy="793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LÅNG HÖRNA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ANDRA STOLPE</a:t>
            </a:r>
            <a:endParaRPr kumimoji="0" sz="3600" b="1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DIF Display Medium"/>
            </a:endParaRPr>
          </a:p>
        </p:txBody>
      </p:sp>
      <p:sp>
        <p:nvSpPr>
          <p:cNvPr id="18" name="Rektangel">
            <a:extLst>
              <a:ext uri="{FF2B5EF4-FFF2-40B4-BE49-F238E27FC236}">
                <a16:creationId xmlns:a16="http://schemas.microsoft.com/office/drawing/2014/main" id="{10035125-6EAC-7457-90E3-B95E25C1077F}"/>
              </a:ext>
            </a:extLst>
          </p:cNvPr>
          <p:cNvSpPr/>
          <p:nvPr/>
        </p:nvSpPr>
        <p:spPr>
          <a:xfrm>
            <a:off x="4572149" y="3427682"/>
            <a:ext cx="7596209" cy="3430318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3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56172022-9AE0-4A7F-AE86-B0240A0F5C18}"/>
              </a:ext>
            </a:extLst>
          </p:cNvPr>
          <p:cNvSpPr txBox="1">
            <a:spLocks/>
          </p:cNvSpPr>
          <p:nvPr/>
        </p:nvSpPr>
        <p:spPr>
          <a:xfrm>
            <a:off x="8874092" y="4973238"/>
            <a:ext cx="3624424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DEFENSIV BALANS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BÄSTA SPELARNA 1V1 DEF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EN MÅSTE VARA SNABB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b="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22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C1E5E8B8-5006-4AFA-8825-4299FC44AA8B}"/>
              </a:ext>
            </a:extLst>
          </p:cNvPr>
          <p:cNvSpPr txBox="1">
            <a:spLocks/>
          </p:cNvSpPr>
          <p:nvPr/>
        </p:nvSpPr>
        <p:spPr>
          <a:xfrm>
            <a:off x="8874092" y="4234448"/>
            <a:ext cx="3317908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HÖRNLÄGGARENS SIGNAL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ANDRA STOLPEN (EN HAND)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21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10A8DFC7-6990-40F1-944D-E575A3462344}"/>
              </a:ext>
            </a:extLst>
          </p:cNvPr>
          <p:cNvSpPr txBox="1">
            <a:spLocks/>
          </p:cNvSpPr>
          <p:nvPr/>
        </p:nvSpPr>
        <p:spPr>
          <a:xfrm>
            <a:off x="4866903" y="4234449"/>
            <a:ext cx="4007189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FÖRSTA VÅG (ANDRA STOLPE)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BÖRJAR I STRAFFOMRÅDESHÖRNET NÄRMAST BOLL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FÖRSVÅRAR MÖJLIGHET FÖR MOTSTÅNDARNAS MARKERINGSSPELARE ATT SE VÅRA SPELARE OCH BOLLEN SAMTIDIGT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LÖPER IN PÅ OLIKA AVSTÅND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339562C2-8766-4FB3-9348-00C67708E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28" y="3574415"/>
            <a:ext cx="559489" cy="559489"/>
          </a:xfrm>
          <a:prstGeom prst="rect">
            <a:avLst/>
          </a:prstGeom>
        </p:spPr>
      </p:pic>
      <p:sp>
        <p:nvSpPr>
          <p:cNvPr id="25" name="textruta 24">
            <a:extLst>
              <a:ext uri="{FF2B5EF4-FFF2-40B4-BE49-F238E27FC236}">
                <a16:creationId xmlns:a16="http://schemas.microsoft.com/office/drawing/2014/main" id="{3B83F70B-A34B-4AD2-B2C3-FCDD35453A51}"/>
              </a:ext>
            </a:extLst>
          </p:cNvPr>
          <p:cNvSpPr txBox="1"/>
          <p:nvPr/>
        </p:nvSpPr>
        <p:spPr>
          <a:xfrm>
            <a:off x="5178135" y="3650365"/>
            <a:ext cx="6307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OFFENSIV HÖRNA (ANDRA STOLPEN)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1813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331">
        <p159:morph option="byObject"/>
      </p:transition>
    </mc:Choice>
    <mc:Fallback xmlns="">
      <p:transition spd="slow" advTm="33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08359 0.11759 C 0.10065 0.14444 0.12838 0.16481 0.15937 0.17477 C 0.1944 0.18565 0.22239 0.18264 0.24453 0.16805 L 0.34648 0.1081 " pathEditMode="relative" rAng="60000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19" y="114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11 -0.18912 L 0.09622 -0.20092 C 0.08177 -0.20555 0.06497 -0.19907 0.05026 -0.18333 C 0.03411 -0.16458 0.02421 -0.1405 0.02031 -0.11527 L 4.375E-6 -4.81481E-6 " pathEditMode="relative" rAng="8820000" ptsTypes="AAAAA">
                                      <p:cBhvr>
                                        <p:cTn id="8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511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8 0.01459 L -0.09857 0.04375 C -0.11537 0.05023 -0.14063 0.05394 -0.16719 0.05394 C -0.19727 0.05394 -0.22149 0.05023 -0.23828 0.04375 L -0.31914 0.01459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78" y="196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0.20494 0.0291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145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36315 -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51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81481E-6 L 0.3125 0.043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">
            <a:extLst>
              <a:ext uri="{FF2B5EF4-FFF2-40B4-BE49-F238E27FC236}">
                <a16:creationId xmlns:a16="http://schemas.microsoft.com/office/drawing/2014/main" id="{85A936B0-B8A5-4396-8A89-087F6B0538C6}"/>
              </a:ext>
            </a:extLst>
          </p:cNvPr>
          <p:cNvSpPr/>
          <p:nvPr/>
        </p:nvSpPr>
        <p:spPr>
          <a:xfrm>
            <a:off x="4039012" y="1753546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C87F154A-4887-4787-B5DE-AB7C6F432286}"/>
              </a:ext>
            </a:extLst>
          </p:cNvPr>
          <p:cNvSpPr/>
          <p:nvPr/>
        </p:nvSpPr>
        <p:spPr>
          <a:xfrm>
            <a:off x="4369375" y="1853595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9D98FF6F-EE39-4ACE-84A0-751FE3D09F0F}"/>
              </a:ext>
            </a:extLst>
          </p:cNvPr>
          <p:cNvSpPr/>
          <p:nvPr/>
        </p:nvSpPr>
        <p:spPr>
          <a:xfrm>
            <a:off x="4662865" y="2435262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C600F12A-E8AE-458D-A266-15F0433A6CA6}"/>
              </a:ext>
            </a:extLst>
          </p:cNvPr>
          <p:cNvSpPr/>
          <p:nvPr/>
        </p:nvSpPr>
        <p:spPr>
          <a:xfrm>
            <a:off x="1332324" y="6338304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F95CB467-F6E9-4A7A-8080-285BE83F0E34}"/>
              </a:ext>
            </a:extLst>
          </p:cNvPr>
          <p:cNvSpPr/>
          <p:nvPr/>
        </p:nvSpPr>
        <p:spPr>
          <a:xfrm>
            <a:off x="23642" y="454353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3BE939D-6248-4852-8748-0339B55D1AC8}"/>
              </a:ext>
            </a:extLst>
          </p:cNvPr>
          <p:cNvSpPr/>
          <p:nvPr/>
        </p:nvSpPr>
        <p:spPr>
          <a:xfrm>
            <a:off x="2259301" y="4575522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FB115C4C-3C60-42EB-9336-6729B514FAFF}"/>
              </a:ext>
            </a:extLst>
          </p:cNvPr>
          <p:cNvSpPr/>
          <p:nvPr/>
        </p:nvSpPr>
        <p:spPr>
          <a:xfrm>
            <a:off x="4151017" y="271839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588087EF-8DC6-4996-B2D7-269F33E95C24}"/>
              </a:ext>
            </a:extLst>
          </p:cNvPr>
          <p:cNvSpPr/>
          <p:nvPr/>
        </p:nvSpPr>
        <p:spPr>
          <a:xfrm>
            <a:off x="7787804" y="1316803"/>
            <a:ext cx="202774" cy="200099"/>
          </a:xfrm>
          <a:prstGeom prst="ellipse">
            <a:avLst/>
          </a:prstGeom>
          <a:solidFill>
            <a:schemeClr val="accent2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Oval">
            <a:extLst>
              <a:ext uri="{FF2B5EF4-FFF2-40B4-BE49-F238E27FC236}">
                <a16:creationId xmlns:a16="http://schemas.microsoft.com/office/drawing/2014/main" id="{ADA58E2D-32A7-4B35-A0EC-E41D2F0722AF}"/>
              </a:ext>
            </a:extLst>
          </p:cNvPr>
          <p:cNvSpPr/>
          <p:nvPr/>
        </p:nvSpPr>
        <p:spPr>
          <a:xfrm>
            <a:off x="8431403" y="2335213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12B48988-2C99-4857-A80B-109F0850274F}"/>
              </a:ext>
            </a:extLst>
          </p:cNvPr>
          <p:cNvSpPr/>
          <p:nvPr/>
        </p:nvSpPr>
        <p:spPr>
          <a:xfrm>
            <a:off x="4865639" y="1553447"/>
            <a:ext cx="202774" cy="200099"/>
          </a:xfrm>
          <a:prstGeom prst="ellipse">
            <a:avLst/>
          </a:prstGeom>
          <a:solidFill>
            <a:srgbClr val="FFFF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Likbent triangel 18">
            <a:extLst>
              <a:ext uri="{FF2B5EF4-FFF2-40B4-BE49-F238E27FC236}">
                <a16:creationId xmlns:a16="http://schemas.microsoft.com/office/drawing/2014/main" id="{B061856C-304B-4B7F-8DD9-FB2FFBC38987}"/>
              </a:ext>
            </a:extLst>
          </p:cNvPr>
          <p:cNvSpPr/>
          <p:nvPr/>
        </p:nvSpPr>
        <p:spPr>
          <a:xfrm rot="10112651">
            <a:off x="3868021" y="609552"/>
            <a:ext cx="583700" cy="642442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Likbent triangel 19">
            <a:extLst>
              <a:ext uri="{FF2B5EF4-FFF2-40B4-BE49-F238E27FC236}">
                <a16:creationId xmlns:a16="http://schemas.microsoft.com/office/drawing/2014/main" id="{E93FF113-4F81-4374-B9EA-59EB4828D774}"/>
              </a:ext>
            </a:extLst>
          </p:cNvPr>
          <p:cNvSpPr/>
          <p:nvPr/>
        </p:nvSpPr>
        <p:spPr>
          <a:xfrm rot="3199967">
            <a:off x="3600418" y="1181427"/>
            <a:ext cx="583700" cy="719243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9076A36-3450-4DC7-A6EC-D62EB9544E7B}"/>
              </a:ext>
            </a:extLst>
          </p:cNvPr>
          <p:cNvSpPr/>
          <p:nvPr/>
        </p:nvSpPr>
        <p:spPr>
          <a:xfrm>
            <a:off x="3505875" y="1441000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C0B5C382-9CAF-464D-B266-B44DB803B1AD}"/>
              </a:ext>
            </a:extLst>
          </p:cNvPr>
          <p:cNvSpPr/>
          <p:nvPr/>
        </p:nvSpPr>
        <p:spPr>
          <a:xfrm>
            <a:off x="3708649" y="1641099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Oval">
            <a:extLst>
              <a:ext uri="{FF2B5EF4-FFF2-40B4-BE49-F238E27FC236}">
                <a16:creationId xmlns:a16="http://schemas.microsoft.com/office/drawing/2014/main" id="{10931D97-714B-4CE5-B232-CEC4097B7282}"/>
              </a:ext>
            </a:extLst>
          </p:cNvPr>
          <p:cNvSpPr/>
          <p:nvPr/>
        </p:nvSpPr>
        <p:spPr>
          <a:xfrm>
            <a:off x="4123647" y="1240901"/>
            <a:ext cx="202774" cy="200099"/>
          </a:xfrm>
          <a:prstGeom prst="ellipse">
            <a:avLst/>
          </a:prstGeom>
          <a:solidFill>
            <a:srgbClr val="FFFF00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12" name="Gruppera">
            <a:extLst>
              <a:ext uri="{FF2B5EF4-FFF2-40B4-BE49-F238E27FC236}">
                <a16:creationId xmlns:a16="http://schemas.microsoft.com/office/drawing/2014/main" id="{10B1035F-E133-488C-921E-BC58C9F44603}"/>
              </a:ext>
            </a:extLst>
          </p:cNvPr>
          <p:cNvGrpSpPr/>
          <p:nvPr/>
        </p:nvGrpSpPr>
        <p:grpSpPr>
          <a:xfrm>
            <a:off x="4028395" y="469692"/>
            <a:ext cx="224008" cy="213888"/>
            <a:chOff x="0" y="0"/>
            <a:chExt cx="320538" cy="320538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BC82D1B9-A9D2-4A81-81B9-9A1F9CB39B3B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4" name="Fotboll">
              <a:extLst>
                <a:ext uri="{FF2B5EF4-FFF2-40B4-BE49-F238E27FC236}">
                  <a16:creationId xmlns:a16="http://schemas.microsoft.com/office/drawing/2014/main" id="{63DB0BF6-6764-4482-907C-93A4960C0D52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1" name="budget">
            <a:extLst>
              <a:ext uri="{FF2B5EF4-FFF2-40B4-BE49-F238E27FC236}">
                <a16:creationId xmlns:a16="http://schemas.microsoft.com/office/drawing/2014/main" id="{91B431FA-D395-4EA0-A414-145CC3D7884A}"/>
              </a:ext>
            </a:extLst>
          </p:cNvPr>
          <p:cNvSpPr txBox="1"/>
          <p:nvPr/>
        </p:nvSpPr>
        <p:spPr>
          <a:xfrm>
            <a:off x="-359972" y="2354323"/>
            <a:ext cx="4893344" cy="793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LÅNG HÖRNA</a:t>
            </a:r>
          </a:p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sym typeface="DIF Display Medium"/>
              </a:rPr>
              <a:t>ANDRA STOLPE</a:t>
            </a:r>
            <a:endParaRPr kumimoji="0" sz="3600" b="1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  <a:sym typeface="DIF Display Medium"/>
            </a:endParaRPr>
          </a:p>
        </p:txBody>
      </p:sp>
      <p:sp>
        <p:nvSpPr>
          <p:cNvPr id="16" name="Rektangel">
            <a:extLst>
              <a:ext uri="{FF2B5EF4-FFF2-40B4-BE49-F238E27FC236}">
                <a16:creationId xmlns:a16="http://schemas.microsoft.com/office/drawing/2014/main" id="{F730AFDD-2965-11E5-09C6-E7FBA1EFB7DA}"/>
              </a:ext>
            </a:extLst>
          </p:cNvPr>
          <p:cNvSpPr/>
          <p:nvPr/>
        </p:nvSpPr>
        <p:spPr>
          <a:xfrm>
            <a:off x="4572149" y="3429000"/>
            <a:ext cx="7596209" cy="3429000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130FE474-2147-499A-BB8C-68BF967C2154}"/>
              </a:ext>
            </a:extLst>
          </p:cNvPr>
          <p:cNvSpPr txBox="1"/>
          <p:nvPr/>
        </p:nvSpPr>
        <p:spPr>
          <a:xfrm>
            <a:off x="5240121" y="3636965"/>
            <a:ext cx="6307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OFFENSIV HÖRNA (ANDRA STOLPEN)</a:t>
            </a:r>
          </a:p>
        </p:txBody>
      </p:sp>
      <p:pic>
        <p:nvPicPr>
          <p:cNvPr id="31" name="Bildobjekt 30">
            <a:extLst>
              <a:ext uri="{FF2B5EF4-FFF2-40B4-BE49-F238E27FC236}">
                <a16:creationId xmlns:a16="http://schemas.microsoft.com/office/drawing/2014/main" id="{9F2936ED-CFA4-479A-9064-10449C02C4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28" y="3574415"/>
            <a:ext cx="559489" cy="559489"/>
          </a:xfrm>
          <a:prstGeom prst="rect">
            <a:avLst/>
          </a:prstGeom>
        </p:spPr>
      </p:pic>
      <p:sp>
        <p:nvSpPr>
          <p:cNvPr id="26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2900CF32-8677-4576-A973-2B28EABA28C0}"/>
              </a:ext>
            </a:extLst>
          </p:cNvPr>
          <p:cNvSpPr txBox="1">
            <a:spLocks/>
          </p:cNvSpPr>
          <p:nvPr/>
        </p:nvSpPr>
        <p:spPr>
          <a:xfrm>
            <a:off x="4866903" y="4234449"/>
            <a:ext cx="4007189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FÖRSTA VÅG (ANDRA STOLPE)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BÖRJAR I STRAFFOMRÅDESHÖRNET NÄRMAST BOLL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FÖRSVÅRAR MÖJLIGHET FÖR MOTSTÅNDARNAS MARKERINGSSPELARE ATT SE VÅRA SPELARE OCH BOLLEN SAMTIDIGT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LÖPER IN PÅ OLIKA AVSTÅND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27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90538C8A-3B61-43E5-B806-E5ED38E6FDFF}"/>
              </a:ext>
            </a:extLst>
          </p:cNvPr>
          <p:cNvSpPr txBox="1">
            <a:spLocks/>
          </p:cNvSpPr>
          <p:nvPr/>
        </p:nvSpPr>
        <p:spPr>
          <a:xfrm>
            <a:off x="8874092" y="4234449"/>
            <a:ext cx="3143737" cy="115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HÖRNLÄGGARENS SIGNAL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ANDRA STOLPEN (EN HAND)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28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D1BC5AAE-D589-4F76-B1C5-C96B84D39021}"/>
              </a:ext>
            </a:extLst>
          </p:cNvPr>
          <p:cNvSpPr txBox="1">
            <a:spLocks/>
          </p:cNvSpPr>
          <p:nvPr/>
        </p:nvSpPr>
        <p:spPr>
          <a:xfrm>
            <a:off x="8874092" y="4973238"/>
            <a:ext cx="3624424" cy="146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DEFENSIV BALANS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BÄSTA SPELARNA 1V1 DEF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EN MÅSTE VARA SNABB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7444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100">
        <p159:morph option="byObject"/>
      </p:transition>
    </mc:Choice>
    <mc:Fallback xmlns="">
      <p:transition spd="slow" advTm="8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08359 0.11759 C 0.10065 0.14444 0.12838 0.16481 0.15937 0.17477 C 0.1944 0.18565 0.22239 0.18264 0.24453 0.16805 L 0.34648 0.1081 " pathEditMode="relative" rAng="600000" ptsTypes="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19" y="1143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11 -0.18912 L 0.09622 -0.20092 C 0.08177 -0.20555 0.06497 -0.19907 0.05026 -0.18333 C 0.03411 -0.16458 0.02421 -0.1405 0.02031 -0.11527 L 4.375E-6 -4.81481E-6 " pathEditMode="relative" rAng="8820000" ptsTypes="AAAAA">
                                      <p:cBhvr>
                                        <p:cTn id="16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511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8 0.01459 L -0.09857 0.04375 C -0.11537 0.05023 -0.14063 0.05394 -0.16719 0.05394 C -0.19727 0.05394 -0.22149 0.05023 -0.23828 0.04375 L -0.31914 0.01459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78" y="196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0.20494 0.0291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145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36315 -3.7037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81481E-6 L 0.3125 0.043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25" y="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15" grpId="0" animBg="1"/>
      <p:bldP spid="19" grpId="0" animBg="1"/>
      <p:bldP spid="20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DEFENSIVA INK</a:t>
            </a: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AST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1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941F2AD3-7EB8-30FC-CACC-1E05BE076CD3}"/>
              </a:ext>
            </a:extLst>
          </p:cNvPr>
          <p:cNvSpPr txBox="1">
            <a:spLocks/>
          </p:cNvSpPr>
          <p:nvPr/>
        </p:nvSpPr>
        <p:spPr>
          <a:xfrm>
            <a:off x="1913998" y="1525302"/>
            <a:ext cx="6102242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UTESPELARE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MÅLCHANS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ASSIST TILL MÅL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NÄRMAST BOLLEN PRESSAR INKASTAREN EFTER IGÅNGSÄTTNING, STÄNG PASSNINGSLINJE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ALLA ANDRA TÄCKER YTA OCH SER SIN MOTSTÅNDARE FÖR ATT KUNNA PRESSA I TID, DVS SOM I FSU</a:t>
            </a: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2538617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ra">
            <a:extLst>
              <a:ext uri="{FF2B5EF4-FFF2-40B4-BE49-F238E27FC236}">
                <a16:creationId xmlns:a16="http://schemas.microsoft.com/office/drawing/2014/main" id="{03D97921-DF9F-4FAF-8202-15B9BB04BEFC}"/>
              </a:ext>
            </a:extLst>
          </p:cNvPr>
          <p:cNvGrpSpPr/>
          <p:nvPr/>
        </p:nvGrpSpPr>
        <p:grpSpPr>
          <a:xfrm>
            <a:off x="10072877" y="2413314"/>
            <a:ext cx="224008" cy="213888"/>
            <a:chOff x="0" y="0"/>
            <a:chExt cx="320538" cy="320538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E5D55E0-EF83-4A93-A69D-C706DC76559A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" name="Fotboll">
              <a:extLst>
                <a:ext uri="{FF2B5EF4-FFF2-40B4-BE49-F238E27FC236}">
                  <a16:creationId xmlns:a16="http://schemas.microsoft.com/office/drawing/2014/main" id="{C29E80C6-2ACB-43B6-B656-30B0077D8405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6" name="Oval">
            <a:extLst>
              <a:ext uri="{FF2B5EF4-FFF2-40B4-BE49-F238E27FC236}">
                <a16:creationId xmlns:a16="http://schemas.microsoft.com/office/drawing/2014/main" id="{F56E1B64-6490-43AE-A7ED-024A46E456CC}"/>
              </a:ext>
            </a:extLst>
          </p:cNvPr>
          <p:cNvSpPr/>
          <p:nvPr/>
        </p:nvSpPr>
        <p:spPr>
          <a:xfrm>
            <a:off x="5736161" y="1532715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C6D4288E-F3B2-4C41-A1BF-AC47447F16BF}"/>
              </a:ext>
            </a:extLst>
          </p:cNvPr>
          <p:cNvSpPr/>
          <p:nvPr/>
        </p:nvSpPr>
        <p:spPr>
          <a:xfrm>
            <a:off x="10028468" y="3328950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Oval">
            <a:extLst>
              <a:ext uri="{FF2B5EF4-FFF2-40B4-BE49-F238E27FC236}">
                <a16:creationId xmlns:a16="http://schemas.microsoft.com/office/drawing/2014/main" id="{288F32D3-0159-412D-AC26-C9DF38AB966D}"/>
              </a:ext>
            </a:extLst>
          </p:cNvPr>
          <p:cNvSpPr/>
          <p:nvPr/>
        </p:nvSpPr>
        <p:spPr>
          <a:xfrm>
            <a:off x="10300666" y="2473633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64FC994A-CF7A-4C18-AEC4-E174010D7BB6}"/>
              </a:ext>
            </a:extLst>
          </p:cNvPr>
          <p:cNvSpPr/>
          <p:nvPr/>
        </p:nvSpPr>
        <p:spPr>
          <a:xfrm>
            <a:off x="4487459" y="2088752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Oval">
            <a:extLst>
              <a:ext uri="{FF2B5EF4-FFF2-40B4-BE49-F238E27FC236}">
                <a16:creationId xmlns:a16="http://schemas.microsoft.com/office/drawing/2014/main" id="{6298217B-9EAA-4994-9117-0CE345ADF445}"/>
              </a:ext>
            </a:extLst>
          </p:cNvPr>
          <p:cNvSpPr/>
          <p:nvPr/>
        </p:nvSpPr>
        <p:spPr>
          <a:xfrm>
            <a:off x="7134962" y="2163357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38EC3DC-2DF3-4182-8D9B-1DEF6472C1D5}"/>
              </a:ext>
            </a:extLst>
          </p:cNvPr>
          <p:cNvSpPr/>
          <p:nvPr/>
        </p:nvSpPr>
        <p:spPr>
          <a:xfrm>
            <a:off x="4588846" y="449579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05DB2C7F-C47C-49F6-B5B3-AF35C430962D}"/>
              </a:ext>
            </a:extLst>
          </p:cNvPr>
          <p:cNvSpPr/>
          <p:nvPr/>
        </p:nvSpPr>
        <p:spPr>
          <a:xfrm>
            <a:off x="9759795" y="342899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Oval">
            <a:extLst>
              <a:ext uri="{FF2B5EF4-FFF2-40B4-BE49-F238E27FC236}">
                <a16:creationId xmlns:a16="http://schemas.microsoft.com/office/drawing/2014/main" id="{0E149604-62B8-4E95-8EAC-375576C3C9A4}"/>
              </a:ext>
            </a:extLst>
          </p:cNvPr>
          <p:cNvSpPr/>
          <p:nvPr/>
        </p:nvSpPr>
        <p:spPr>
          <a:xfrm>
            <a:off x="6781934" y="3723645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Oval">
            <a:extLst>
              <a:ext uri="{FF2B5EF4-FFF2-40B4-BE49-F238E27FC236}">
                <a16:creationId xmlns:a16="http://schemas.microsoft.com/office/drawing/2014/main" id="{40FDD43A-ABEB-4AC3-9AA9-6E7C45952372}"/>
              </a:ext>
            </a:extLst>
          </p:cNvPr>
          <p:cNvSpPr/>
          <p:nvPr/>
        </p:nvSpPr>
        <p:spPr>
          <a:xfrm>
            <a:off x="8365872" y="2285826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Oval">
            <a:extLst>
              <a:ext uri="{FF2B5EF4-FFF2-40B4-BE49-F238E27FC236}">
                <a16:creationId xmlns:a16="http://schemas.microsoft.com/office/drawing/2014/main" id="{78B36322-7D15-4044-9AF3-C3B588E49E90}"/>
              </a:ext>
            </a:extLst>
          </p:cNvPr>
          <p:cNvSpPr/>
          <p:nvPr/>
        </p:nvSpPr>
        <p:spPr>
          <a:xfrm>
            <a:off x="6803317" y="1545576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Oval">
            <a:extLst>
              <a:ext uri="{FF2B5EF4-FFF2-40B4-BE49-F238E27FC236}">
                <a16:creationId xmlns:a16="http://schemas.microsoft.com/office/drawing/2014/main" id="{899F56D8-9CB8-4852-9FBD-2CCF026B69C7}"/>
              </a:ext>
            </a:extLst>
          </p:cNvPr>
          <p:cNvSpPr/>
          <p:nvPr/>
        </p:nvSpPr>
        <p:spPr>
          <a:xfrm>
            <a:off x="8255573" y="1539190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10746E7D-C0F0-492E-82DA-18898F80267E}"/>
              </a:ext>
            </a:extLst>
          </p:cNvPr>
          <p:cNvSpPr/>
          <p:nvPr/>
        </p:nvSpPr>
        <p:spPr>
          <a:xfrm>
            <a:off x="4013190" y="450059"/>
            <a:ext cx="4165750" cy="933285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750" h="933285">
                <a:moveTo>
                  <a:pt x="275208" y="8877"/>
                </a:moveTo>
                <a:lnTo>
                  <a:pt x="3908298" y="0"/>
                </a:lnTo>
                <a:lnTo>
                  <a:pt x="4165750" y="933285"/>
                </a:lnTo>
                <a:lnTo>
                  <a:pt x="0" y="924405"/>
                </a:lnTo>
                <a:lnTo>
                  <a:pt x="275208" y="8877"/>
                </a:lnTo>
                <a:close/>
              </a:path>
            </a:pathLst>
          </a:custGeom>
          <a:solidFill>
            <a:srgbClr val="FF0000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Likbent triangel 24">
            <a:extLst>
              <a:ext uri="{FF2B5EF4-FFF2-40B4-BE49-F238E27FC236}">
                <a16:creationId xmlns:a16="http://schemas.microsoft.com/office/drawing/2014/main" id="{FFEC0F02-A34C-4810-B913-14F459FCFC7E}"/>
              </a:ext>
            </a:extLst>
          </p:cNvPr>
          <p:cNvSpPr/>
          <p:nvPr/>
        </p:nvSpPr>
        <p:spPr>
          <a:xfrm rot="18191847">
            <a:off x="8669921" y="2194516"/>
            <a:ext cx="574487" cy="893357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EBA9F7D5-63F3-419B-B598-6517BFCFDDEE}"/>
              </a:ext>
            </a:extLst>
          </p:cNvPr>
          <p:cNvSpPr/>
          <p:nvPr/>
        </p:nvSpPr>
        <p:spPr>
          <a:xfrm>
            <a:off x="9174386" y="2595766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Likbent triangel 31">
            <a:extLst>
              <a:ext uri="{FF2B5EF4-FFF2-40B4-BE49-F238E27FC236}">
                <a16:creationId xmlns:a16="http://schemas.microsoft.com/office/drawing/2014/main" id="{BFAC6778-EBCA-4640-BDD7-1EC2EA551CCB}"/>
              </a:ext>
            </a:extLst>
          </p:cNvPr>
          <p:cNvSpPr/>
          <p:nvPr/>
        </p:nvSpPr>
        <p:spPr>
          <a:xfrm rot="2098886">
            <a:off x="5247337" y="1632338"/>
            <a:ext cx="583700" cy="719120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2E319C4-ED28-4293-B6C2-8B102AE5D616}"/>
              </a:ext>
            </a:extLst>
          </p:cNvPr>
          <p:cNvSpPr/>
          <p:nvPr/>
        </p:nvSpPr>
        <p:spPr>
          <a:xfrm>
            <a:off x="5176090" y="2088752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5" name="Likbent triangel 34">
            <a:extLst>
              <a:ext uri="{FF2B5EF4-FFF2-40B4-BE49-F238E27FC236}">
                <a16:creationId xmlns:a16="http://schemas.microsoft.com/office/drawing/2014/main" id="{EE6A3EB9-8016-4B71-8C29-C5803462F5BC}"/>
              </a:ext>
            </a:extLst>
          </p:cNvPr>
          <p:cNvSpPr/>
          <p:nvPr/>
        </p:nvSpPr>
        <p:spPr>
          <a:xfrm rot="897963">
            <a:off x="4157511" y="2227831"/>
            <a:ext cx="583700" cy="642442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C0A0C246-0388-4A8B-802C-7275B0283E30}"/>
              </a:ext>
            </a:extLst>
          </p:cNvPr>
          <p:cNvSpPr/>
          <p:nvPr/>
        </p:nvSpPr>
        <p:spPr>
          <a:xfrm>
            <a:off x="4343714" y="2395667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6" name="Likbent triangel 35">
            <a:extLst>
              <a:ext uri="{FF2B5EF4-FFF2-40B4-BE49-F238E27FC236}">
                <a16:creationId xmlns:a16="http://schemas.microsoft.com/office/drawing/2014/main" id="{07AB6449-7A70-45D1-A501-BA8301FE1D74}"/>
              </a:ext>
            </a:extLst>
          </p:cNvPr>
          <p:cNvSpPr/>
          <p:nvPr/>
        </p:nvSpPr>
        <p:spPr>
          <a:xfrm rot="3608530">
            <a:off x="3045294" y="1382497"/>
            <a:ext cx="1120556" cy="1292794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EE9EC471-34B4-4047-A8FD-CEE249EF756A}"/>
              </a:ext>
            </a:extLst>
          </p:cNvPr>
          <p:cNvSpPr/>
          <p:nvPr/>
        </p:nvSpPr>
        <p:spPr>
          <a:xfrm>
            <a:off x="2932606" y="1888655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Oval">
            <a:extLst>
              <a:ext uri="{FF2B5EF4-FFF2-40B4-BE49-F238E27FC236}">
                <a16:creationId xmlns:a16="http://schemas.microsoft.com/office/drawing/2014/main" id="{7B47EA2D-3635-4017-A342-98BF3AC015B4}"/>
              </a:ext>
            </a:extLst>
          </p:cNvPr>
          <p:cNvSpPr/>
          <p:nvPr/>
        </p:nvSpPr>
        <p:spPr>
          <a:xfrm>
            <a:off x="4142622" y="159160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7" name="Likbent triangel 36">
            <a:extLst>
              <a:ext uri="{FF2B5EF4-FFF2-40B4-BE49-F238E27FC236}">
                <a16:creationId xmlns:a16="http://schemas.microsoft.com/office/drawing/2014/main" id="{F8A7221B-463D-4AA6-8DE1-FD5EA057D4B7}"/>
              </a:ext>
            </a:extLst>
          </p:cNvPr>
          <p:cNvSpPr/>
          <p:nvPr/>
        </p:nvSpPr>
        <p:spPr>
          <a:xfrm>
            <a:off x="4445101" y="4695897"/>
            <a:ext cx="515115" cy="850517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149800CA-54B5-4222-9190-93E8640905B9}"/>
              </a:ext>
            </a:extLst>
          </p:cNvPr>
          <p:cNvSpPr/>
          <p:nvPr/>
        </p:nvSpPr>
        <p:spPr>
          <a:xfrm>
            <a:off x="4588846" y="5346316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8" name="Likbent triangel 37">
            <a:extLst>
              <a:ext uri="{FF2B5EF4-FFF2-40B4-BE49-F238E27FC236}">
                <a16:creationId xmlns:a16="http://schemas.microsoft.com/office/drawing/2014/main" id="{85601BA0-80E9-4B26-8679-A0B8FCA3D8B5}"/>
              </a:ext>
            </a:extLst>
          </p:cNvPr>
          <p:cNvSpPr/>
          <p:nvPr/>
        </p:nvSpPr>
        <p:spPr>
          <a:xfrm rot="19459635">
            <a:off x="7002981" y="3894096"/>
            <a:ext cx="515115" cy="850517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BEF2B601-0313-462F-A954-5DED854D1996}"/>
              </a:ext>
            </a:extLst>
          </p:cNvPr>
          <p:cNvSpPr/>
          <p:nvPr/>
        </p:nvSpPr>
        <p:spPr>
          <a:xfrm>
            <a:off x="7536369" y="4695897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0" name="Likbent triangel 39">
            <a:extLst>
              <a:ext uri="{FF2B5EF4-FFF2-40B4-BE49-F238E27FC236}">
                <a16:creationId xmlns:a16="http://schemas.microsoft.com/office/drawing/2014/main" id="{D35BEA21-6D79-419E-83E6-3EA73AA9CC6E}"/>
              </a:ext>
            </a:extLst>
          </p:cNvPr>
          <p:cNvSpPr/>
          <p:nvPr/>
        </p:nvSpPr>
        <p:spPr>
          <a:xfrm rot="16502392">
            <a:off x="8650981" y="1220081"/>
            <a:ext cx="515115" cy="851090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8D6E44DC-B1E1-4337-8BEF-1A93CED8611D}"/>
              </a:ext>
            </a:extLst>
          </p:cNvPr>
          <p:cNvSpPr/>
          <p:nvPr/>
        </p:nvSpPr>
        <p:spPr>
          <a:xfrm>
            <a:off x="8908539" y="1529976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1" name="Oval">
            <a:extLst>
              <a:ext uri="{FF2B5EF4-FFF2-40B4-BE49-F238E27FC236}">
                <a16:creationId xmlns:a16="http://schemas.microsoft.com/office/drawing/2014/main" id="{A8CFB35F-B360-46BC-BA9F-FE4A700206F0}"/>
              </a:ext>
            </a:extLst>
          </p:cNvPr>
          <p:cNvSpPr/>
          <p:nvPr/>
        </p:nvSpPr>
        <p:spPr>
          <a:xfrm>
            <a:off x="5948738" y="356492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D9CA4C1D-998D-4E94-BFF1-443025D2154E}"/>
              </a:ext>
            </a:extLst>
          </p:cNvPr>
          <p:cNvSpPr/>
          <p:nvPr/>
        </p:nvSpPr>
        <p:spPr>
          <a:xfrm rot="19636364">
            <a:off x="8171590" y="1128045"/>
            <a:ext cx="2208366" cy="29983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Likbent triangel 38">
            <a:extLst>
              <a:ext uri="{FF2B5EF4-FFF2-40B4-BE49-F238E27FC236}">
                <a16:creationId xmlns:a16="http://schemas.microsoft.com/office/drawing/2014/main" id="{E5444A38-8AE3-4FA4-BF03-7B83048FB8EE}"/>
              </a:ext>
            </a:extLst>
          </p:cNvPr>
          <p:cNvSpPr/>
          <p:nvPr/>
        </p:nvSpPr>
        <p:spPr>
          <a:xfrm rot="18191847">
            <a:off x="7164300" y="1473414"/>
            <a:ext cx="574487" cy="893357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AF12617C-15E6-46D7-9D9B-E7D566C821AA}"/>
              </a:ext>
            </a:extLst>
          </p:cNvPr>
          <p:cNvSpPr/>
          <p:nvPr/>
        </p:nvSpPr>
        <p:spPr>
          <a:xfrm>
            <a:off x="7688493" y="1888653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6" name="Rektangel">
            <a:extLst>
              <a:ext uri="{FF2B5EF4-FFF2-40B4-BE49-F238E27FC236}">
                <a16:creationId xmlns:a16="http://schemas.microsoft.com/office/drawing/2014/main" id="{9C7D2353-B30B-9678-4757-26FA4446395E}"/>
              </a:ext>
            </a:extLst>
          </p:cNvPr>
          <p:cNvSpPr/>
          <p:nvPr/>
        </p:nvSpPr>
        <p:spPr>
          <a:xfrm>
            <a:off x="1" y="2868767"/>
            <a:ext cx="4343714" cy="3989233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727C930C-DB1C-4F33-A5B0-178116BE799C}"/>
              </a:ext>
            </a:extLst>
          </p:cNvPr>
          <p:cNvSpPr txBox="1"/>
          <p:nvPr/>
        </p:nvSpPr>
        <p:spPr>
          <a:xfrm>
            <a:off x="480312" y="3032571"/>
            <a:ext cx="3589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DEFENSIVA INKAST</a:t>
            </a:r>
          </a:p>
        </p:txBody>
      </p:sp>
      <p:pic>
        <p:nvPicPr>
          <p:cNvPr id="42" name="Bildobjekt 41">
            <a:extLst>
              <a:ext uri="{FF2B5EF4-FFF2-40B4-BE49-F238E27FC236}">
                <a16:creationId xmlns:a16="http://schemas.microsoft.com/office/drawing/2014/main" id="{88605B0F-B770-4E71-97FC-3BEEA124DD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8" y="2927876"/>
            <a:ext cx="559489" cy="559489"/>
          </a:xfrm>
          <a:prstGeom prst="rect">
            <a:avLst/>
          </a:prstGeom>
        </p:spPr>
      </p:pic>
      <p:sp>
        <p:nvSpPr>
          <p:cNvPr id="47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F3BFDB89-2FC3-4192-A3AD-D9AD272BF682}"/>
              </a:ext>
            </a:extLst>
          </p:cNvPr>
          <p:cNvSpPr txBox="1">
            <a:spLocks/>
          </p:cNvSpPr>
          <p:nvPr/>
        </p:nvSpPr>
        <p:spPr>
          <a:xfrm>
            <a:off x="117339" y="3590229"/>
            <a:ext cx="4165750" cy="3393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UTESPELARE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MÅLCHANS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ASSIST TILL MÅL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NÄRMAST BOLLEN PRESSAR INKASTAREN EFTER IGÅNGSÄTTNING, STÄNG PASSNINGSLINJE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ALLA ANDRA TÄCKER YTA OCH SER SIN MOTSTÅNDARE FÖR ATT KUNNA PRESSA I TID, DVS SOM I FSU</a:t>
            </a: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9111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751">
        <p159:morph option="byObject"/>
      </p:transition>
    </mc:Choice>
    <mc:Fallback xmlns="">
      <p:transition spd="slow" advTm="4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5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8" grpId="0" animBg="1"/>
      <p:bldP spid="3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DEFENSIV FRISPARK</a:t>
            </a:r>
          </a:p>
        </p:txBody>
      </p:sp>
      <p:sp>
        <p:nvSpPr>
          <p:cNvPr id="10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2832FC76-9466-B836-51A9-31FE3472EB1C}"/>
              </a:ext>
            </a:extLst>
          </p:cNvPr>
          <p:cNvSpPr txBox="1">
            <a:spLocks/>
          </p:cNvSpPr>
          <p:nvPr/>
        </p:nvSpPr>
        <p:spPr>
          <a:xfrm>
            <a:off x="2227213" y="1417048"/>
            <a:ext cx="7409292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UTESPELARE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MÅLCHANS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ASSIST TILL MÅL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 samtidigt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NÄRMAST BOLL PRESSAR OCH STÄNGER PASSNINGSLINJE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ALLA ANDRA TÄCKER YTA OCH SER SIN MOTSTÅNDARE FÖR ATT KUNNA PRESSA I TID, DVS SOM I FSU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BLOCKERA SNABB FRISPARK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MÅLVAKT</a:t>
            </a: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 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BESTÄMMER BACKLINJENS HÖJD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BESTÄMMER MURENS POSITION OCH ANTAL SPELARE I MUREN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Murens främsta uppgift är att täcka första stolpen</a:t>
            </a: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2092459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ktangel 33">
            <a:extLst>
              <a:ext uri="{FF2B5EF4-FFF2-40B4-BE49-F238E27FC236}">
                <a16:creationId xmlns:a16="http://schemas.microsoft.com/office/drawing/2014/main" id="{126AF5D3-41B7-4321-9E60-094371B61499}"/>
              </a:ext>
            </a:extLst>
          </p:cNvPr>
          <p:cNvSpPr/>
          <p:nvPr/>
        </p:nvSpPr>
        <p:spPr>
          <a:xfrm>
            <a:off x="4013190" y="450059"/>
            <a:ext cx="4165750" cy="933285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5750" h="933285">
                <a:moveTo>
                  <a:pt x="275208" y="8877"/>
                </a:moveTo>
                <a:lnTo>
                  <a:pt x="3908298" y="0"/>
                </a:lnTo>
                <a:lnTo>
                  <a:pt x="4165750" y="933285"/>
                </a:lnTo>
                <a:lnTo>
                  <a:pt x="0" y="924405"/>
                </a:lnTo>
                <a:lnTo>
                  <a:pt x="275208" y="8877"/>
                </a:lnTo>
                <a:close/>
              </a:path>
            </a:pathLst>
          </a:custGeom>
          <a:solidFill>
            <a:srgbClr val="FF0000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era">
            <a:extLst>
              <a:ext uri="{FF2B5EF4-FFF2-40B4-BE49-F238E27FC236}">
                <a16:creationId xmlns:a16="http://schemas.microsoft.com/office/drawing/2014/main" id="{03D97921-DF9F-4FAF-8202-15B9BB04BEFC}"/>
              </a:ext>
            </a:extLst>
          </p:cNvPr>
          <p:cNvGrpSpPr/>
          <p:nvPr/>
        </p:nvGrpSpPr>
        <p:grpSpPr>
          <a:xfrm>
            <a:off x="10135396" y="4181862"/>
            <a:ext cx="224008" cy="213888"/>
            <a:chOff x="0" y="0"/>
            <a:chExt cx="320538" cy="320538"/>
          </a:xfrm>
        </p:grpSpPr>
        <p:sp>
          <p:nvSpPr>
            <p:cNvPr id="4" name="Oval">
              <a:extLst>
                <a:ext uri="{FF2B5EF4-FFF2-40B4-BE49-F238E27FC236}">
                  <a16:creationId xmlns:a16="http://schemas.microsoft.com/office/drawing/2014/main" id="{1E5D55E0-EF83-4A93-A69D-C706DC76559A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5" name="Fotboll">
              <a:extLst>
                <a:ext uri="{FF2B5EF4-FFF2-40B4-BE49-F238E27FC236}">
                  <a16:creationId xmlns:a16="http://schemas.microsoft.com/office/drawing/2014/main" id="{C29E80C6-2ACB-43B6-B656-30B0077D8405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6" name="Oval">
            <a:extLst>
              <a:ext uri="{FF2B5EF4-FFF2-40B4-BE49-F238E27FC236}">
                <a16:creationId xmlns:a16="http://schemas.microsoft.com/office/drawing/2014/main" id="{F56E1B64-6490-43AE-A7ED-024A46E456CC}"/>
              </a:ext>
            </a:extLst>
          </p:cNvPr>
          <p:cNvSpPr/>
          <p:nvPr/>
        </p:nvSpPr>
        <p:spPr>
          <a:xfrm>
            <a:off x="5244834" y="1558915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C6D4288E-F3B2-4C41-A1BF-AC47447F16BF}"/>
              </a:ext>
            </a:extLst>
          </p:cNvPr>
          <p:cNvSpPr/>
          <p:nvPr/>
        </p:nvSpPr>
        <p:spPr>
          <a:xfrm>
            <a:off x="8467259" y="5258679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5" name="Oval">
            <a:extLst>
              <a:ext uri="{FF2B5EF4-FFF2-40B4-BE49-F238E27FC236}">
                <a16:creationId xmlns:a16="http://schemas.microsoft.com/office/drawing/2014/main" id="{288F32D3-0159-412D-AC26-C9DF38AB966D}"/>
              </a:ext>
            </a:extLst>
          </p:cNvPr>
          <p:cNvSpPr/>
          <p:nvPr/>
        </p:nvSpPr>
        <p:spPr>
          <a:xfrm>
            <a:off x="10247400" y="4469951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Oval">
            <a:extLst>
              <a:ext uri="{FF2B5EF4-FFF2-40B4-BE49-F238E27FC236}">
                <a16:creationId xmlns:a16="http://schemas.microsoft.com/office/drawing/2014/main" id="{64FC994A-CF7A-4C18-AEC4-E174010D7BB6}"/>
              </a:ext>
            </a:extLst>
          </p:cNvPr>
          <p:cNvSpPr/>
          <p:nvPr/>
        </p:nvSpPr>
        <p:spPr>
          <a:xfrm>
            <a:off x="4487459" y="2088752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8" name="Oval">
            <a:extLst>
              <a:ext uri="{FF2B5EF4-FFF2-40B4-BE49-F238E27FC236}">
                <a16:creationId xmlns:a16="http://schemas.microsoft.com/office/drawing/2014/main" id="{6298217B-9EAA-4994-9117-0CE345ADF445}"/>
              </a:ext>
            </a:extLst>
          </p:cNvPr>
          <p:cNvSpPr/>
          <p:nvPr/>
        </p:nvSpPr>
        <p:spPr>
          <a:xfrm>
            <a:off x="5847351" y="201160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9" name="Oval">
            <a:extLst>
              <a:ext uri="{FF2B5EF4-FFF2-40B4-BE49-F238E27FC236}">
                <a16:creationId xmlns:a16="http://schemas.microsoft.com/office/drawing/2014/main" id="{438EC3DC-2DF3-4182-8D9B-1DEF6472C1D5}"/>
              </a:ext>
            </a:extLst>
          </p:cNvPr>
          <p:cNvSpPr/>
          <p:nvPr/>
        </p:nvSpPr>
        <p:spPr>
          <a:xfrm>
            <a:off x="4588846" y="449579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0" name="Oval">
            <a:extLst>
              <a:ext uri="{FF2B5EF4-FFF2-40B4-BE49-F238E27FC236}">
                <a16:creationId xmlns:a16="http://schemas.microsoft.com/office/drawing/2014/main" id="{05DB2C7F-C47C-49F6-B5B3-AF35C430962D}"/>
              </a:ext>
            </a:extLst>
          </p:cNvPr>
          <p:cNvSpPr/>
          <p:nvPr/>
        </p:nvSpPr>
        <p:spPr>
          <a:xfrm>
            <a:off x="9703072" y="3783637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1" name="Oval">
            <a:extLst>
              <a:ext uri="{FF2B5EF4-FFF2-40B4-BE49-F238E27FC236}">
                <a16:creationId xmlns:a16="http://schemas.microsoft.com/office/drawing/2014/main" id="{0E149604-62B8-4E95-8EAC-375576C3C9A4}"/>
              </a:ext>
            </a:extLst>
          </p:cNvPr>
          <p:cNvSpPr/>
          <p:nvPr/>
        </p:nvSpPr>
        <p:spPr>
          <a:xfrm>
            <a:off x="5948738" y="3045607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2" name="Oval">
            <a:extLst>
              <a:ext uri="{FF2B5EF4-FFF2-40B4-BE49-F238E27FC236}">
                <a16:creationId xmlns:a16="http://schemas.microsoft.com/office/drawing/2014/main" id="{40FDD43A-ABEB-4AC3-9AA9-6E7C45952372}"/>
              </a:ext>
            </a:extLst>
          </p:cNvPr>
          <p:cNvSpPr/>
          <p:nvPr/>
        </p:nvSpPr>
        <p:spPr>
          <a:xfrm>
            <a:off x="6875602" y="2088754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3" name="Oval">
            <a:extLst>
              <a:ext uri="{FF2B5EF4-FFF2-40B4-BE49-F238E27FC236}">
                <a16:creationId xmlns:a16="http://schemas.microsoft.com/office/drawing/2014/main" id="{78B36322-7D15-4044-9AF3-C3B588E49E90}"/>
              </a:ext>
            </a:extLst>
          </p:cNvPr>
          <p:cNvSpPr/>
          <p:nvPr/>
        </p:nvSpPr>
        <p:spPr>
          <a:xfrm>
            <a:off x="6327436" y="1567613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4" name="Oval">
            <a:extLst>
              <a:ext uri="{FF2B5EF4-FFF2-40B4-BE49-F238E27FC236}">
                <a16:creationId xmlns:a16="http://schemas.microsoft.com/office/drawing/2014/main" id="{899F56D8-9CB8-4852-9FBD-2CCF026B69C7}"/>
              </a:ext>
            </a:extLst>
          </p:cNvPr>
          <p:cNvSpPr/>
          <p:nvPr/>
        </p:nvSpPr>
        <p:spPr>
          <a:xfrm>
            <a:off x="7613983" y="1602542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5" name="Likbent triangel 24">
            <a:extLst>
              <a:ext uri="{FF2B5EF4-FFF2-40B4-BE49-F238E27FC236}">
                <a16:creationId xmlns:a16="http://schemas.microsoft.com/office/drawing/2014/main" id="{FFEC0F02-A34C-4810-B913-14F459FCFC7E}"/>
              </a:ext>
            </a:extLst>
          </p:cNvPr>
          <p:cNvSpPr/>
          <p:nvPr/>
        </p:nvSpPr>
        <p:spPr>
          <a:xfrm rot="18191847">
            <a:off x="7220794" y="2026955"/>
            <a:ext cx="574487" cy="893357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EBA9F7D5-63F3-419B-B598-6517BFCFDDEE}"/>
              </a:ext>
            </a:extLst>
          </p:cNvPr>
          <p:cNvSpPr/>
          <p:nvPr/>
        </p:nvSpPr>
        <p:spPr>
          <a:xfrm>
            <a:off x="7563927" y="2439051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2" name="Likbent triangel 31">
            <a:extLst>
              <a:ext uri="{FF2B5EF4-FFF2-40B4-BE49-F238E27FC236}">
                <a16:creationId xmlns:a16="http://schemas.microsoft.com/office/drawing/2014/main" id="{BFAC6778-EBCA-4640-BDD7-1EC2EA551CCB}"/>
              </a:ext>
            </a:extLst>
          </p:cNvPr>
          <p:cNvSpPr/>
          <p:nvPr/>
        </p:nvSpPr>
        <p:spPr>
          <a:xfrm rot="897963">
            <a:off x="4982160" y="1732135"/>
            <a:ext cx="583700" cy="642442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2E319C4-ED28-4293-B6C2-8B102AE5D616}"/>
              </a:ext>
            </a:extLst>
          </p:cNvPr>
          <p:cNvSpPr/>
          <p:nvPr/>
        </p:nvSpPr>
        <p:spPr>
          <a:xfrm>
            <a:off x="5176090" y="2088752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5" name="Likbent triangel 34">
            <a:extLst>
              <a:ext uri="{FF2B5EF4-FFF2-40B4-BE49-F238E27FC236}">
                <a16:creationId xmlns:a16="http://schemas.microsoft.com/office/drawing/2014/main" id="{EE6A3EB9-8016-4B71-8C29-C5803462F5BC}"/>
              </a:ext>
            </a:extLst>
          </p:cNvPr>
          <p:cNvSpPr/>
          <p:nvPr/>
        </p:nvSpPr>
        <p:spPr>
          <a:xfrm rot="897963">
            <a:off x="4157511" y="2227831"/>
            <a:ext cx="583700" cy="642442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">
            <a:extLst>
              <a:ext uri="{FF2B5EF4-FFF2-40B4-BE49-F238E27FC236}">
                <a16:creationId xmlns:a16="http://schemas.microsoft.com/office/drawing/2014/main" id="{C0A0C246-0388-4A8B-802C-7275B0283E30}"/>
              </a:ext>
            </a:extLst>
          </p:cNvPr>
          <p:cNvSpPr/>
          <p:nvPr/>
        </p:nvSpPr>
        <p:spPr>
          <a:xfrm>
            <a:off x="4343714" y="2395667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6" name="Likbent triangel 35">
            <a:extLst>
              <a:ext uri="{FF2B5EF4-FFF2-40B4-BE49-F238E27FC236}">
                <a16:creationId xmlns:a16="http://schemas.microsoft.com/office/drawing/2014/main" id="{07AB6449-7A70-45D1-A501-BA8301FE1D74}"/>
              </a:ext>
            </a:extLst>
          </p:cNvPr>
          <p:cNvSpPr/>
          <p:nvPr/>
        </p:nvSpPr>
        <p:spPr>
          <a:xfrm rot="3608530">
            <a:off x="3045294" y="1382497"/>
            <a:ext cx="1120556" cy="1292794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AF12617C-15E6-46D7-9D9B-E7D566C821AA}"/>
              </a:ext>
            </a:extLst>
          </p:cNvPr>
          <p:cNvSpPr/>
          <p:nvPr/>
        </p:nvSpPr>
        <p:spPr>
          <a:xfrm>
            <a:off x="3610932" y="2088753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EE9EC471-34B4-4047-A8FD-CEE249EF756A}"/>
              </a:ext>
            </a:extLst>
          </p:cNvPr>
          <p:cNvSpPr/>
          <p:nvPr/>
        </p:nvSpPr>
        <p:spPr>
          <a:xfrm>
            <a:off x="2932606" y="1888655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2" name="Oval">
            <a:extLst>
              <a:ext uri="{FF2B5EF4-FFF2-40B4-BE49-F238E27FC236}">
                <a16:creationId xmlns:a16="http://schemas.microsoft.com/office/drawing/2014/main" id="{7B47EA2D-3635-4017-A342-98BF3AC015B4}"/>
              </a:ext>
            </a:extLst>
          </p:cNvPr>
          <p:cNvSpPr/>
          <p:nvPr/>
        </p:nvSpPr>
        <p:spPr>
          <a:xfrm>
            <a:off x="4142622" y="1591609"/>
            <a:ext cx="202774" cy="200099"/>
          </a:xfrm>
          <a:prstGeom prst="ellipse">
            <a:avLst/>
          </a:prstGeom>
          <a:solidFill>
            <a:schemeClr val="bg1"/>
          </a:solidFill>
          <a:ln w="381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7" name="Likbent triangel 36">
            <a:extLst>
              <a:ext uri="{FF2B5EF4-FFF2-40B4-BE49-F238E27FC236}">
                <a16:creationId xmlns:a16="http://schemas.microsoft.com/office/drawing/2014/main" id="{F8A7221B-463D-4AA6-8DE1-FD5EA057D4B7}"/>
              </a:ext>
            </a:extLst>
          </p:cNvPr>
          <p:cNvSpPr/>
          <p:nvPr/>
        </p:nvSpPr>
        <p:spPr>
          <a:xfrm>
            <a:off x="4445101" y="4695897"/>
            <a:ext cx="515115" cy="850517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149800CA-54B5-4222-9190-93E8640905B9}"/>
              </a:ext>
            </a:extLst>
          </p:cNvPr>
          <p:cNvSpPr/>
          <p:nvPr/>
        </p:nvSpPr>
        <p:spPr>
          <a:xfrm>
            <a:off x="4588846" y="5346316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8" name="Likbent triangel 37">
            <a:extLst>
              <a:ext uri="{FF2B5EF4-FFF2-40B4-BE49-F238E27FC236}">
                <a16:creationId xmlns:a16="http://schemas.microsoft.com/office/drawing/2014/main" id="{85601BA0-80E9-4B26-8679-A0B8FCA3D8B5}"/>
              </a:ext>
            </a:extLst>
          </p:cNvPr>
          <p:cNvSpPr/>
          <p:nvPr/>
        </p:nvSpPr>
        <p:spPr>
          <a:xfrm rot="20380707">
            <a:off x="5979006" y="3265855"/>
            <a:ext cx="515115" cy="850517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BEF2B601-0313-462F-A954-5DED854D1996}"/>
              </a:ext>
            </a:extLst>
          </p:cNvPr>
          <p:cNvSpPr/>
          <p:nvPr/>
        </p:nvSpPr>
        <p:spPr>
          <a:xfrm>
            <a:off x="6314871" y="3783636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0" name="Likbent triangel 39">
            <a:extLst>
              <a:ext uri="{FF2B5EF4-FFF2-40B4-BE49-F238E27FC236}">
                <a16:creationId xmlns:a16="http://schemas.microsoft.com/office/drawing/2014/main" id="{D35BEA21-6D79-419E-83E6-3EA73AA9CC6E}"/>
              </a:ext>
            </a:extLst>
          </p:cNvPr>
          <p:cNvSpPr/>
          <p:nvPr/>
        </p:nvSpPr>
        <p:spPr>
          <a:xfrm rot="15940192">
            <a:off x="8311089" y="929722"/>
            <a:ext cx="515115" cy="1491896"/>
          </a:xfrm>
          <a:prstGeom prst="triangle">
            <a:avLst/>
          </a:prstGeom>
          <a:solidFill>
            <a:schemeClr val="tx1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">
            <a:extLst>
              <a:ext uri="{FF2B5EF4-FFF2-40B4-BE49-F238E27FC236}">
                <a16:creationId xmlns:a16="http://schemas.microsoft.com/office/drawing/2014/main" id="{8D6E44DC-B1E1-4337-8BEF-1A93CED8611D}"/>
              </a:ext>
            </a:extLst>
          </p:cNvPr>
          <p:cNvSpPr/>
          <p:nvPr/>
        </p:nvSpPr>
        <p:spPr>
          <a:xfrm>
            <a:off x="8908539" y="1529976"/>
            <a:ext cx="202774" cy="200099"/>
          </a:xfrm>
          <a:prstGeom prst="ellipse">
            <a:avLst/>
          </a:prstGeom>
          <a:solidFill>
            <a:srgbClr val="FFFF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1" name="Oval">
            <a:extLst>
              <a:ext uri="{FF2B5EF4-FFF2-40B4-BE49-F238E27FC236}">
                <a16:creationId xmlns:a16="http://schemas.microsoft.com/office/drawing/2014/main" id="{A8CFB35F-B360-46BC-BA9F-FE4A700206F0}"/>
              </a:ext>
            </a:extLst>
          </p:cNvPr>
          <p:cNvSpPr/>
          <p:nvPr/>
        </p:nvSpPr>
        <p:spPr>
          <a:xfrm>
            <a:off x="5948738" y="356492"/>
            <a:ext cx="202774" cy="200099"/>
          </a:xfrm>
          <a:prstGeom prst="ellipse">
            <a:avLst/>
          </a:prstGeom>
          <a:solidFill>
            <a:srgbClr val="FF0000"/>
          </a:solidFill>
          <a:ln w="28575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Rektangel">
            <a:extLst>
              <a:ext uri="{FF2B5EF4-FFF2-40B4-BE49-F238E27FC236}">
                <a16:creationId xmlns:a16="http://schemas.microsoft.com/office/drawing/2014/main" id="{0823AE57-6DAE-0763-8E94-47DFDA50DC93}"/>
              </a:ext>
            </a:extLst>
          </p:cNvPr>
          <p:cNvSpPr/>
          <p:nvPr/>
        </p:nvSpPr>
        <p:spPr>
          <a:xfrm>
            <a:off x="2120" y="2890269"/>
            <a:ext cx="4343714" cy="3989233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45" name="textruta 44">
            <a:extLst>
              <a:ext uri="{FF2B5EF4-FFF2-40B4-BE49-F238E27FC236}">
                <a16:creationId xmlns:a16="http://schemas.microsoft.com/office/drawing/2014/main" id="{A14688B3-BA4B-41A4-883D-A12F0E389DB8}"/>
              </a:ext>
            </a:extLst>
          </p:cNvPr>
          <p:cNvSpPr txBox="1"/>
          <p:nvPr/>
        </p:nvSpPr>
        <p:spPr>
          <a:xfrm>
            <a:off x="999434" y="2987152"/>
            <a:ext cx="2745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DEFENSIV FRISPARK</a:t>
            </a:r>
          </a:p>
        </p:txBody>
      </p:sp>
      <p:sp>
        <p:nvSpPr>
          <p:cNvPr id="46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7EF0AC41-0E4F-4026-B4BA-2FE435B29B70}"/>
              </a:ext>
            </a:extLst>
          </p:cNvPr>
          <p:cNvSpPr txBox="1">
            <a:spLocks/>
          </p:cNvSpPr>
          <p:nvPr/>
        </p:nvSpPr>
        <p:spPr>
          <a:xfrm>
            <a:off x="26168" y="3542499"/>
            <a:ext cx="4310483" cy="3564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UTESPELARE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MÅLCHANS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FÖRHINDRA ASSIST TILL MÅL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 samtidigt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NÄRMAST BOLL PRESSAR OCH STÄNGER PASSNINGSLINJE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ALLA ANDRA TÄCKER YTA OCH SER SIN MOTSTÅNDARE FÖR ATT KUNNA PRESSA I TID, DVS SOM I FSU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BLOCKERA SNABB FRISPARK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7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MÅLVAKT</a:t>
            </a:r>
            <a:r>
              <a:rPr kumimoji="0" lang="sv-SE" sz="700" b="1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 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BESTÄMMER BACKLINJENS HÖJD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BESTÄMMER MURENS POSITION OCH ANTAL SPELARE I MUREN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7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Murens främsta uppgift är att täcka första stolpen</a:t>
            </a:r>
            <a:endParaRPr kumimoji="0" lang="sv-SE" sz="7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7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7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7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7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7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pic>
        <p:nvPicPr>
          <p:cNvPr id="47" name="Bildobjekt 46">
            <a:extLst>
              <a:ext uri="{FF2B5EF4-FFF2-40B4-BE49-F238E27FC236}">
                <a16:creationId xmlns:a16="http://schemas.microsoft.com/office/drawing/2014/main" id="{B39F8591-6F63-4EF4-8D8B-D052E3634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8" y="2927876"/>
            <a:ext cx="559489" cy="5594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5189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362">
        <p159:morph option="byObject"/>
      </p:transition>
    </mc:Choice>
    <mc:Fallback xmlns="">
      <p:transition spd="slow" advTm="73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5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4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</a:rPr>
              <a:t>DEFENSIV </a:t>
            </a: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HÖRNA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1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353E5EB6-B9CB-8938-4FFB-8FC0A9161AD2}"/>
              </a:ext>
            </a:extLst>
          </p:cNvPr>
          <p:cNvSpPr txBox="1">
            <a:spLocks/>
          </p:cNvSpPr>
          <p:nvPr/>
        </p:nvSpPr>
        <p:spPr>
          <a:xfrm>
            <a:off x="2082746" y="1236795"/>
            <a:ext cx="8026505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SAMTLIGA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ZONSPELARE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PRESSA, TÄCK OCH MARKERA I DIN YTA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RENSA INSPEL ELLER BLOCKERA AVSLUT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MarkeringsspelarE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VÄLJ DERAS LÄNGSTA 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FÖLJ SPELAREN PÅ FÖRSVARSSIDA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RENSA INSPEL ELLER BLOCKERA AVSLUT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KONTRINGSSPELARE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EN SPELARE	</a:t>
            </a: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Wingdings" panose="05000000000000000000" pitchFamily="2" charset="2"/>
              </a:rPr>
              <a:t></a:t>
            </a: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 I YTTERKORRIDOR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TVÅ SPELARE	</a:t>
            </a: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Wingdings" panose="05000000000000000000" pitchFamily="2" charset="2"/>
              </a:rPr>
              <a:t></a:t>
            </a: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 EN I YTTER, OCH EN I CENTRAL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3271687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33">
            <a:extLst>
              <a:ext uri="{FF2B5EF4-FFF2-40B4-BE49-F238E27FC236}">
                <a16:creationId xmlns:a16="http://schemas.microsoft.com/office/drawing/2014/main" id="{A6DF22B0-3B72-4179-9600-B9193C8DEFEE}"/>
              </a:ext>
            </a:extLst>
          </p:cNvPr>
          <p:cNvSpPr/>
          <p:nvPr/>
        </p:nvSpPr>
        <p:spPr>
          <a:xfrm rot="773118">
            <a:off x="6125079" y="1393886"/>
            <a:ext cx="3256663" cy="537508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  <a:gd name="connsiteX0" fmla="*/ 275208 w 4305570"/>
              <a:gd name="connsiteY0" fmla="*/ 240460 h 1164868"/>
              <a:gd name="connsiteX1" fmla="*/ 4305570 w 4305570"/>
              <a:gd name="connsiteY1" fmla="*/ 0 h 1164868"/>
              <a:gd name="connsiteX2" fmla="*/ 4165750 w 4305570"/>
              <a:gd name="connsiteY2" fmla="*/ 1164868 h 1164868"/>
              <a:gd name="connsiteX3" fmla="*/ 0 w 4305570"/>
              <a:gd name="connsiteY3" fmla="*/ 1155988 h 1164868"/>
              <a:gd name="connsiteX4" fmla="*/ 275208 w 4305570"/>
              <a:gd name="connsiteY4" fmla="*/ 240460 h 1164868"/>
              <a:gd name="connsiteX0" fmla="*/ 1506061 w 4305570"/>
              <a:gd name="connsiteY0" fmla="*/ 0 h 1243499"/>
              <a:gd name="connsiteX1" fmla="*/ 4305570 w 4305570"/>
              <a:gd name="connsiteY1" fmla="*/ 78631 h 1243499"/>
              <a:gd name="connsiteX2" fmla="*/ 4165750 w 4305570"/>
              <a:gd name="connsiteY2" fmla="*/ 1243499 h 1243499"/>
              <a:gd name="connsiteX3" fmla="*/ 0 w 4305570"/>
              <a:gd name="connsiteY3" fmla="*/ 1234619 h 1243499"/>
              <a:gd name="connsiteX4" fmla="*/ 1506061 w 4305570"/>
              <a:gd name="connsiteY4" fmla="*/ 0 h 1243499"/>
              <a:gd name="connsiteX0" fmla="*/ 457154 w 3256663"/>
              <a:gd name="connsiteY0" fmla="*/ 0 h 1243499"/>
              <a:gd name="connsiteX1" fmla="*/ 3256663 w 3256663"/>
              <a:gd name="connsiteY1" fmla="*/ 78631 h 1243499"/>
              <a:gd name="connsiteX2" fmla="*/ 3116843 w 3256663"/>
              <a:gd name="connsiteY2" fmla="*/ 1243499 h 1243499"/>
              <a:gd name="connsiteX3" fmla="*/ 0 w 3256663"/>
              <a:gd name="connsiteY3" fmla="*/ 366197 h 1243499"/>
              <a:gd name="connsiteX4" fmla="*/ 457154 w 3256663"/>
              <a:gd name="connsiteY4" fmla="*/ 0 h 1243499"/>
              <a:gd name="connsiteX0" fmla="*/ 457154 w 3256663"/>
              <a:gd name="connsiteY0" fmla="*/ 0 h 537508"/>
              <a:gd name="connsiteX1" fmla="*/ 3256663 w 3256663"/>
              <a:gd name="connsiteY1" fmla="*/ 78631 h 537508"/>
              <a:gd name="connsiteX2" fmla="*/ 3086663 w 3256663"/>
              <a:gd name="connsiteY2" fmla="*/ 537508 h 537508"/>
              <a:gd name="connsiteX3" fmla="*/ 0 w 3256663"/>
              <a:gd name="connsiteY3" fmla="*/ 366197 h 537508"/>
              <a:gd name="connsiteX4" fmla="*/ 457154 w 3256663"/>
              <a:gd name="connsiteY4" fmla="*/ 0 h 53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663" h="537508">
                <a:moveTo>
                  <a:pt x="457154" y="0"/>
                </a:moveTo>
                <a:lnTo>
                  <a:pt x="3256663" y="78631"/>
                </a:lnTo>
                <a:lnTo>
                  <a:pt x="3086663" y="537508"/>
                </a:lnTo>
                <a:lnTo>
                  <a:pt x="0" y="366197"/>
                </a:lnTo>
                <a:lnTo>
                  <a:pt x="457154" y="0"/>
                </a:lnTo>
                <a:close/>
              </a:path>
            </a:pathLst>
          </a:custGeom>
          <a:solidFill>
            <a:srgbClr val="FF0000">
              <a:alpha val="4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ktangel 33">
            <a:extLst>
              <a:ext uri="{FF2B5EF4-FFF2-40B4-BE49-F238E27FC236}">
                <a16:creationId xmlns:a16="http://schemas.microsoft.com/office/drawing/2014/main" id="{3FD8910B-B41B-4B81-9D45-15D09B3A5133}"/>
              </a:ext>
            </a:extLst>
          </p:cNvPr>
          <p:cNvSpPr/>
          <p:nvPr/>
        </p:nvSpPr>
        <p:spPr>
          <a:xfrm rot="773118">
            <a:off x="8053460" y="1522865"/>
            <a:ext cx="620873" cy="261062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  <a:gd name="connsiteX0" fmla="*/ 275208 w 4305570"/>
              <a:gd name="connsiteY0" fmla="*/ 240460 h 1164868"/>
              <a:gd name="connsiteX1" fmla="*/ 4305570 w 4305570"/>
              <a:gd name="connsiteY1" fmla="*/ 0 h 1164868"/>
              <a:gd name="connsiteX2" fmla="*/ 4165750 w 4305570"/>
              <a:gd name="connsiteY2" fmla="*/ 1164868 h 1164868"/>
              <a:gd name="connsiteX3" fmla="*/ 0 w 4305570"/>
              <a:gd name="connsiteY3" fmla="*/ 1155988 h 1164868"/>
              <a:gd name="connsiteX4" fmla="*/ 275208 w 4305570"/>
              <a:gd name="connsiteY4" fmla="*/ 240460 h 1164868"/>
              <a:gd name="connsiteX0" fmla="*/ 1506061 w 4305570"/>
              <a:gd name="connsiteY0" fmla="*/ 0 h 1243499"/>
              <a:gd name="connsiteX1" fmla="*/ 4305570 w 4305570"/>
              <a:gd name="connsiteY1" fmla="*/ 78631 h 1243499"/>
              <a:gd name="connsiteX2" fmla="*/ 4165750 w 4305570"/>
              <a:gd name="connsiteY2" fmla="*/ 1243499 h 1243499"/>
              <a:gd name="connsiteX3" fmla="*/ 0 w 4305570"/>
              <a:gd name="connsiteY3" fmla="*/ 1234619 h 1243499"/>
              <a:gd name="connsiteX4" fmla="*/ 1506061 w 4305570"/>
              <a:gd name="connsiteY4" fmla="*/ 0 h 1243499"/>
              <a:gd name="connsiteX0" fmla="*/ 457154 w 3256663"/>
              <a:gd name="connsiteY0" fmla="*/ 0 h 1243499"/>
              <a:gd name="connsiteX1" fmla="*/ 3256663 w 3256663"/>
              <a:gd name="connsiteY1" fmla="*/ 78631 h 1243499"/>
              <a:gd name="connsiteX2" fmla="*/ 3116843 w 3256663"/>
              <a:gd name="connsiteY2" fmla="*/ 1243499 h 1243499"/>
              <a:gd name="connsiteX3" fmla="*/ 0 w 3256663"/>
              <a:gd name="connsiteY3" fmla="*/ 366197 h 1243499"/>
              <a:gd name="connsiteX4" fmla="*/ 457154 w 3256663"/>
              <a:gd name="connsiteY4" fmla="*/ 0 h 1243499"/>
              <a:gd name="connsiteX0" fmla="*/ 457154 w 3256663"/>
              <a:gd name="connsiteY0" fmla="*/ 0 h 537508"/>
              <a:gd name="connsiteX1" fmla="*/ 3256663 w 3256663"/>
              <a:gd name="connsiteY1" fmla="*/ 78631 h 537508"/>
              <a:gd name="connsiteX2" fmla="*/ 3086663 w 3256663"/>
              <a:gd name="connsiteY2" fmla="*/ 537508 h 537508"/>
              <a:gd name="connsiteX3" fmla="*/ 0 w 3256663"/>
              <a:gd name="connsiteY3" fmla="*/ 366197 h 537508"/>
              <a:gd name="connsiteX4" fmla="*/ 457154 w 3256663"/>
              <a:gd name="connsiteY4" fmla="*/ 0 h 537508"/>
              <a:gd name="connsiteX0" fmla="*/ 1876718 w 3256663"/>
              <a:gd name="connsiteY0" fmla="*/ 0 h 546480"/>
              <a:gd name="connsiteX1" fmla="*/ 3256663 w 3256663"/>
              <a:gd name="connsiteY1" fmla="*/ 87603 h 546480"/>
              <a:gd name="connsiteX2" fmla="*/ 3086663 w 3256663"/>
              <a:gd name="connsiteY2" fmla="*/ 546480 h 546480"/>
              <a:gd name="connsiteX3" fmla="*/ 0 w 3256663"/>
              <a:gd name="connsiteY3" fmla="*/ 375169 h 546480"/>
              <a:gd name="connsiteX4" fmla="*/ 1876718 w 3256663"/>
              <a:gd name="connsiteY4" fmla="*/ 0 h 546480"/>
              <a:gd name="connsiteX0" fmla="*/ 1876718 w 3921574"/>
              <a:gd name="connsiteY0" fmla="*/ 0 h 546480"/>
              <a:gd name="connsiteX1" fmla="*/ 3921575 w 3921574"/>
              <a:gd name="connsiteY1" fmla="*/ 99546 h 546480"/>
              <a:gd name="connsiteX2" fmla="*/ 3086663 w 3921574"/>
              <a:gd name="connsiteY2" fmla="*/ 546480 h 546480"/>
              <a:gd name="connsiteX3" fmla="*/ 0 w 3921574"/>
              <a:gd name="connsiteY3" fmla="*/ 375169 h 546480"/>
              <a:gd name="connsiteX4" fmla="*/ 1876718 w 3921574"/>
              <a:gd name="connsiteY4" fmla="*/ 0 h 546480"/>
              <a:gd name="connsiteX0" fmla="*/ 1876718 w 3921574"/>
              <a:gd name="connsiteY0" fmla="*/ 0 h 465266"/>
              <a:gd name="connsiteX1" fmla="*/ 3921575 w 3921574"/>
              <a:gd name="connsiteY1" fmla="*/ 99546 h 465266"/>
              <a:gd name="connsiteX2" fmla="*/ 2311986 w 3921574"/>
              <a:gd name="connsiteY2" fmla="*/ 465266 h 465266"/>
              <a:gd name="connsiteX3" fmla="*/ 0 w 3921574"/>
              <a:gd name="connsiteY3" fmla="*/ 375169 h 465266"/>
              <a:gd name="connsiteX4" fmla="*/ 1876718 w 3921574"/>
              <a:gd name="connsiteY4" fmla="*/ 0 h 465266"/>
              <a:gd name="connsiteX0" fmla="*/ 1862268 w 3907124"/>
              <a:gd name="connsiteY0" fmla="*/ 0 h 465266"/>
              <a:gd name="connsiteX1" fmla="*/ 3907125 w 3907124"/>
              <a:gd name="connsiteY1" fmla="*/ 99546 h 465266"/>
              <a:gd name="connsiteX2" fmla="*/ 2297536 w 3907124"/>
              <a:gd name="connsiteY2" fmla="*/ 465266 h 465266"/>
              <a:gd name="connsiteX3" fmla="*/ 2 w 3907124"/>
              <a:gd name="connsiteY3" fmla="*/ 430690 h 465266"/>
              <a:gd name="connsiteX4" fmla="*/ 1862268 w 3907124"/>
              <a:gd name="connsiteY4" fmla="*/ 0 h 465266"/>
              <a:gd name="connsiteX0" fmla="*/ 1846806 w 3907124"/>
              <a:gd name="connsiteY0" fmla="*/ 0 h 398791"/>
              <a:gd name="connsiteX1" fmla="*/ 3907125 w 3907124"/>
              <a:gd name="connsiteY1" fmla="*/ 33071 h 398791"/>
              <a:gd name="connsiteX2" fmla="*/ 2297536 w 3907124"/>
              <a:gd name="connsiteY2" fmla="*/ 398791 h 398791"/>
              <a:gd name="connsiteX3" fmla="*/ 2 w 3907124"/>
              <a:gd name="connsiteY3" fmla="*/ 364215 h 398791"/>
              <a:gd name="connsiteX4" fmla="*/ 1846806 w 3907124"/>
              <a:gd name="connsiteY4" fmla="*/ 0 h 398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124" h="398791">
                <a:moveTo>
                  <a:pt x="1846806" y="0"/>
                </a:moveTo>
                <a:lnTo>
                  <a:pt x="3907125" y="33071"/>
                </a:lnTo>
                <a:lnTo>
                  <a:pt x="2297536" y="398791"/>
                </a:lnTo>
                <a:lnTo>
                  <a:pt x="2" y="364215"/>
                </a:lnTo>
                <a:lnTo>
                  <a:pt x="1846806" y="0"/>
                </a:lnTo>
                <a:close/>
              </a:path>
            </a:pathLst>
          </a:custGeom>
          <a:solidFill>
            <a:srgbClr val="FFFF00">
              <a:alpha val="4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33">
            <a:extLst>
              <a:ext uri="{FF2B5EF4-FFF2-40B4-BE49-F238E27FC236}">
                <a16:creationId xmlns:a16="http://schemas.microsoft.com/office/drawing/2014/main" id="{02D0E2DA-B27A-432B-BD62-E9650F4260B7}"/>
              </a:ext>
            </a:extLst>
          </p:cNvPr>
          <p:cNvSpPr/>
          <p:nvPr/>
        </p:nvSpPr>
        <p:spPr>
          <a:xfrm rot="773118">
            <a:off x="7570484" y="1804880"/>
            <a:ext cx="620873" cy="261062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  <a:gd name="connsiteX0" fmla="*/ 275208 w 4305570"/>
              <a:gd name="connsiteY0" fmla="*/ 240460 h 1164868"/>
              <a:gd name="connsiteX1" fmla="*/ 4305570 w 4305570"/>
              <a:gd name="connsiteY1" fmla="*/ 0 h 1164868"/>
              <a:gd name="connsiteX2" fmla="*/ 4165750 w 4305570"/>
              <a:gd name="connsiteY2" fmla="*/ 1164868 h 1164868"/>
              <a:gd name="connsiteX3" fmla="*/ 0 w 4305570"/>
              <a:gd name="connsiteY3" fmla="*/ 1155988 h 1164868"/>
              <a:gd name="connsiteX4" fmla="*/ 275208 w 4305570"/>
              <a:gd name="connsiteY4" fmla="*/ 240460 h 1164868"/>
              <a:gd name="connsiteX0" fmla="*/ 1506061 w 4305570"/>
              <a:gd name="connsiteY0" fmla="*/ 0 h 1243499"/>
              <a:gd name="connsiteX1" fmla="*/ 4305570 w 4305570"/>
              <a:gd name="connsiteY1" fmla="*/ 78631 h 1243499"/>
              <a:gd name="connsiteX2" fmla="*/ 4165750 w 4305570"/>
              <a:gd name="connsiteY2" fmla="*/ 1243499 h 1243499"/>
              <a:gd name="connsiteX3" fmla="*/ 0 w 4305570"/>
              <a:gd name="connsiteY3" fmla="*/ 1234619 h 1243499"/>
              <a:gd name="connsiteX4" fmla="*/ 1506061 w 4305570"/>
              <a:gd name="connsiteY4" fmla="*/ 0 h 1243499"/>
              <a:gd name="connsiteX0" fmla="*/ 457154 w 3256663"/>
              <a:gd name="connsiteY0" fmla="*/ 0 h 1243499"/>
              <a:gd name="connsiteX1" fmla="*/ 3256663 w 3256663"/>
              <a:gd name="connsiteY1" fmla="*/ 78631 h 1243499"/>
              <a:gd name="connsiteX2" fmla="*/ 3116843 w 3256663"/>
              <a:gd name="connsiteY2" fmla="*/ 1243499 h 1243499"/>
              <a:gd name="connsiteX3" fmla="*/ 0 w 3256663"/>
              <a:gd name="connsiteY3" fmla="*/ 366197 h 1243499"/>
              <a:gd name="connsiteX4" fmla="*/ 457154 w 3256663"/>
              <a:gd name="connsiteY4" fmla="*/ 0 h 1243499"/>
              <a:gd name="connsiteX0" fmla="*/ 457154 w 3256663"/>
              <a:gd name="connsiteY0" fmla="*/ 0 h 537508"/>
              <a:gd name="connsiteX1" fmla="*/ 3256663 w 3256663"/>
              <a:gd name="connsiteY1" fmla="*/ 78631 h 537508"/>
              <a:gd name="connsiteX2" fmla="*/ 3086663 w 3256663"/>
              <a:gd name="connsiteY2" fmla="*/ 537508 h 537508"/>
              <a:gd name="connsiteX3" fmla="*/ 0 w 3256663"/>
              <a:gd name="connsiteY3" fmla="*/ 366197 h 537508"/>
              <a:gd name="connsiteX4" fmla="*/ 457154 w 3256663"/>
              <a:gd name="connsiteY4" fmla="*/ 0 h 537508"/>
              <a:gd name="connsiteX0" fmla="*/ 1876718 w 3256663"/>
              <a:gd name="connsiteY0" fmla="*/ 0 h 546480"/>
              <a:gd name="connsiteX1" fmla="*/ 3256663 w 3256663"/>
              <a:gd name="connsiteY1" fmla="*/ 87603 h 546480"/>
              <a:gd name="connsiteX2" fmla="*/ 3086663 w 3256663"/>
              <a:gd name="connsiteY2" fmla="*/ 546480 h 546480"/>
              <a:gd name="connsiteX3" fmla="*/ 0 w 3256663"/>
              <a:gd name="connsiteY3" fmla="*/ 375169 h 546480"/>
              <a:gd name="connsiteX4" fmla="*/ 1876718 w 3256663"/>
              <a:gd name="connsiteY4" fmla="*/ 0 h 546480"/>
              <a:gd name="connsiteX0" fmla="*/ 1876718 w 3921574"/>
              <a:gd name="connsiteY0" fmla="*/ 0 h 546480"/>
              <a:gd name="connsiteX1" fmla="*/ 3921575 w 3921574"/>
              <a:gd name="connsiteY1" fmla="*/ 99546 h 546480"/>
              <a:gd name="connsiteX2" fmla="*/ 3086663 w 3921574"/>
              <a:gd name="connsiteY2" fmla="*/ 546480 h 546480"/>
              <a:gd name="connsiteX3" fmla="*/ 0 w 3921574"/>
              <a:gd name="connsiteY3" fmla="*/ 375169 h 546480"/>
              <a:gd name="connsiteX4" fmla="*/ 1876718 w 3921574"/>
              <a:gd name="connsiteY4" fmla="*/ 0 h 546480"/>
              <a:gd name="connsiteX0" fmla="*/ 1876718 w 3921574"/>
              <a:gd name="connsiteY0" fmla="*/ 0 h 465266"/>
              <a:gd name="connsiteX1" fmla="*/ 3921575 w 3921574"/>
              <a:gd name="connsiteY1" fmla="*/ 99546 h 465266"/>
              <a:gd name="connsiteX2" fmla="*/ 2311986 w 3921574"/>
              <a:gd name="connsiteY2" fmla="*/ 465266 h 465266"/>
              <a:gd name="connsiteX3" fmla="*/ 0 w 3921574"/>
              <a:gd name="connsiteY3" fmla="*/ 375169 h 465266"/>
              <a:gd name="connsiteX4" fmla="*/ 1876718 w 3921574"/>
              <a:gd name="connsiteY4" fmla="*/ 0 h 465266"/>
              <a:gd name="connsiteX0" fmla="*/ 1862268 w 3907124"/>
              <a:gd name="connsiteY0" fmla="*/ 0 h 465266"/>
              <a:gd name="connsiteX1" fmla="*/ 3907125 w 3907124"/>
              <a:gd name="connsiteY1" fmla="*/ 99546 h 465266"/>
              <a:gd name="connsiteX2" fmla="*/ 2297536 w 3907124"/>
              <a:gd name="connsiteY2" fmla="*/ 465266 h 465266"/>
              <a:gd name="connsiteX3" fmla="*/ 2 w 3907124"/>
              <a:gd name="connsiteY3" fmla="*/ 430690 h 465266"/>
              <a:gd name="connsiteX4" fmla="*/ 1862268 w 3907124"/>
              <a:gd name="connsiteY4" fmla="*/ 0 h 465266"/>
              <a:gd name="connsiteX0" fmla="*/ 1846806 w 3907124"/>
              <a:gd name="connsiteY0" fmla="*/ 0 h 398791"/>
              <a:gd name="connsiteX1" fmla="*/ 3907125 w 3907124"/>
              <a:gd name="connsiteY1" fmla="*/ 33071 h 398791"/>
              <a:gd name="connsiteX2" fmla="*/ 2297536 w 3907124"/>
              <a:gd name="connsiteY2" fmla="*/ 398791 h 398791"/>
              <a:gd name="connsiteX3" fmla="*/ 2 w 3907124"/>
              <a:gd name="connsiteY3" fmla="*/ 364215 h 398791"/>
              <a:gd name="connsiteX4" fmla="*/ 1846806 w 3907124"/>
              <a:gd name="connsiteY4" fmla="*/ 0 h 398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124" h="398791">
                <a:moveTo>
                  <a:pt x="1846806" y="0"/>
                </a:moveTo>
                <a:lnTo>
                  <a:pt x="3907125" y="33071"/>
                </a:lnTo>
                <a:lnTo>
                  <a:pt x="2297536" y="398791"/>
                </a:lnTo>
                <a:lnTo>
                  <a:pt x="2" y="364215"/>
                </a:lnTo>
                <a:lnTo>
                  <a:pt x="1846806" y="0"/>
                </a:lnTo>
                <a:close/>
              </a:path>
            </a:pathLst>
          </a:custGeom>
          <a:solidFill>
            <a:srgbClr val="FFFF00">
              <a:alpha val="4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ktangel 33">
            <a:extLst>
              <a:ext uri="{FF2B5EF4-FFF2-40B4-BE49-F238E27FC236}">
                <a16:creationId xmlns:a16="http://schemas.microsoft.com/office/drawing/2014/main" id="{331D4457-D4A8-448B-8FA1-E7B51BB18D0B}"/>
              </a:ext>
            </a:extLst>
          </p:cNvPr>
          <p:cNvSpPr/>
          <p:nvPr/>
        </p:nvSpPr>
        <p:spPr>
          <a:xfrm rot="773118">
            <a:off x="6921992" y="1599263"/>
            <a:ext cx="620873" cy="261062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  <a:gd name="connsiteX0" fmla="*/ 275208 w 4305570"/>
              <a:gd name="connsiteY0" fmla="*/ 240460 h 1164868"/>
              <a:gd name="connsiteX1" fmla="*/ 4305570 w 4305570"/>
              <a:gd name="connsiteY1" fmla="*/ 0 h 1164868"/>
              <a:gd name="connsiteX2" fmla="*/ 4165750 w 4305570"/>
              <a:gd name="connsiteY2" fmla="*/ 1164868 h 1164868"/>
              <a:gd name="connsiteX3" fmla="*/ 0 w 4305570"/>
              <a:gd name="connsiteY3" fmla="*/ 1155988 h 1164868"/>
              <a:gd name="connsiteX4" fmla="*/ 275208 w 4305570"/>
              <a:gd name="connsiteY4" fmla="*/ 240460 h 1164868"/>
              <a:gd name="connsiteX0" fmla="*/ 1506061 w 4305570"/>
              <a:gd name="connsiteY0" fmla="*/ 0 h 1243499"/>
              <a:gd name="connsiteX1" fmla="*/ 4305570 w 4305570"/>
              <a:gd name="connsiteY1" fmla="*/ 78631 h 1243499"/>
              <a:gd name="connsiteX2" fmla="*/ 4165750 w 4305570"/>
              <a:gd name="connsiteY2" fmla="*/ 1243499 h 1243499"/>
              <a:gd name="connsiteX3" fmla="*/ 0 w 4305570"/>
              <a:gd name="connsiteY3" fmla="*/ 1234619 h 1243499"/>
              <a:gd name="connsiteX4" fmla="*/ 1506061 w 4305570"/>
              <a:gd name="connsiteY4" fmla="*/ 0 h 1243499"/>
              <a:gd name="connsiteX0" fmla="*/ 457154 w 3256663"/>
              <a:gd name="connsiteY0" fmla="*/ 0 h 1243499"/>
              <a:gd name="connsiteX1" fmla="*/ 3256663 w 3256663"/>
              <a:gd name="connsiteY1" fmla="*/ 78631 h 1243499"/>
              <a:gd name="connsiteX2" fmla="*/ 3116843 w 3256663"/>
              <a:gd name="connsiteY2" fmla="*/ 1243499 h 1243499"/>
              <a:gd name="connsiteX3" fmla="*/ 0 w 3256663"/>
              <a:gd name="connsiteY3" fmla="*/ 366197 h 1243499"/>
              <a:gd name="connsiteX4" fmla="*/ 457154 w 3256663"/>
              <a:gd name="connsiteY4" fmla="*/ 0 h 1243499"/>
              <a:gd name="connsiteX0" fmla="*/ 457154 w 3256663"/>
              <a:gd name="connsiteY0" fmla="*/ 0 h 537508"/>
              <a:gd name="connsiteX1" fmla="*/ 3256663 w 3256663"/>
              <a:gd name="connsiteY1" fmla="*/ 78631 h 537508"/>
              <a:gd name="connsiteX2" fmla="*/ 3086663 w 3256663"/>
              <a:gd name="connsiteY2" fmla="*/ 537508 h 537508"/>
              <a:gd name="connsiteX3" fmla="*/ 0 w 3256663"/>
              <a:gd name="connsiteY3" fmla="*/ 366197 h 537508"/>
              <a:gd name="connsiteX4" fmla="*/ 457154 w 3256663"/>
              <a:gd name="connsiteY4" fmla="*/ 0 h 537508"/>
              <a:gd name="connsiteX0" fmla="*/ 1876718 w 3256663"/>
              <a:gd name="connsiteY0" fmla="*/ 0 h 546480"/>
              <a:gd name="connsiteX1" fmla="*/ 3256663 w 3256663"/>
              <a:gd name="connsiteY1" fmla="*/ 87603 h 546480"/>
              <a:gd name="connsiteX2" fmla="*/ 3086663 w 3256663"/>
              <a:gd name="connsiteY2" fmla="*/ 546480 h 546480"/>
              <a:gd name="connsiteX3" fmla="*/ 0 w 3256663"/>
              <a:gd name="connsiteY3" fmla="*/ 375169 h 546480"/>
              <a:gd name="connsiteX4" fmla="*/ 1876718 w 3256663"/>
              <a:gd name="connsiteY4" fmla="*/ 0 h 546480"/>
              <a:gd name="connsiteX0" fmla="*/ 1876718 w 3921574"/>
              <a:gd name="connsiteY0" fmla="*/ 0 h 546480"/>
              <a:gd name="connsiteX1" fmla="*/ 3921575 w 3921574"/>
              <a:gd name="connsiteY1" fmla="*/ 99546 h 546480"/>
              <a:gd name="connsiteX2" fmla="*/ 3086663 w 3921574"/>
              <a:gd name="connsiteY2" fmla="*/ 546480 h 546480"/>
              <a:gd name="connsiteX3" fmla="*/ 0 w 3921574"/>
              <a:gd name="connsiteY3" fmla="*/ 375169 h 546480"/>
              <a:gd name="connsiteX4" fmla="*/ 1876718 w 3921574"/>
              <a:gd name="connsiteY4" fmla="*/ 0 h 546480"/>
              <a:gd name="connsiteX0" fmla="*/ 1876718 w 3921574"/>
              <a:gd name="connsiteY0" fmla="*/ 0 h 465266"/>
              <a:gd name="connsiteX1" fmla="*/ 3921575 w 3921574"/>
              <a:gd name="connsiteY1" fmla="*/ 99546 h 465266"/>
              <a:gd name="connsiteX2" fmla="*/ 2311986 w 3921574"/>
              <a:gd name="connsiteY2" fmla="*/ 465266 h 465266"/>
              <a:gd name="connsiteX3" fmla="*/ 0 w 3921574"/>
              <a:gd name="connsiteY3" fmla="*/ 375169 h 465266"/>
              <a:gd name="connsiteX4" fmla="*/ 1876718 w 3921574"/>
              <a:gd name="connsiteY4" fmla="*/ 0 h 465266"/>
              <a:gd name="connsiteX0" fmla="*/ 1862268 w 3907124"/>
              <a:gd name="connsiteY0" fmla="*/ 0 h 465266"/>
              <a:gd name="connsiteX1" fmla="*/ 3907125 w 3907124"/>
              <a:gd name="connsiteY1" fmla="*/ 99546 h 465266"/>
              <a:gd name="connsiteX2" fmla="*/ 2297536 w 3907124"/>
              <a:gd name="connsiteY2" fmla="*/ 465266 h 465266"/>
              <a:gd name="connsiteX3" fmla="*/ 2 w 3907124"/>
              <a:gd name="connsiteY3" fmla="*/ 430690 h 465266"/>
              <a:gd name="connsiteX4" fmla="*/ 1862268 w 3907124"/>
              <a:gd name="connsiteY4" fmla="*/ 0 h 465266"/>
              <a:gd name="connsiteX0" fmla="*/ 1846806 w 3907124"/>
              <a:gd name="connsiteY0" fmla="*/ 0 h 398791"/>
              <a:gd name="connsiteX1" fmla="*/ 3907125 w 3907124"/>
              <a:gd name="connsiteY1" fmla="*/ 33071 h 398791"/>
              <a:gd name="connsiteX2" fmla="*/ 2297536 w 3907124"/>
              <a:gd name="connsiteY2" fmla="*/ 398791 h 398791"/>
              <a:gd name="connsiteX3" fmla="*/ 2 w 3907124"/>
              <a:gd name="connsiteY3" fmla="*/ 364215 h 398791"/>
              <a:gd name="connsiteX4" fmla="*/ 1846806 w 3907124"/>
              <a:gd name="connsiteY4" fmla="*/ 0 h 398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124" h="398791">
                <a:moveTo>
                  <a:pt x="1846806" y="0"/>
                </a:moveTo>
                <a:lnTo>
                  <a:pt x="3907125" y="33071"/>
                </a:lnTo>
                <a:lnTo>
                  <a:pt x="2297536" y="398791"/>
                </a:lnTo>
                <a:lnTo>
                  <a:pt x="2" y="364215"/>
                </a:lnTo>
                <a:lnTo>
                  <a:pt x="1846806" y="0"/>
                </a:lnTo>
                <a:close/>
              </a:path>
            </a:pathLst>
          </a:custGeom>
          <a:solidFill>
            <a:srgbClr val="FFFF00">
              <a:alpha val="4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ktangel 33">
            <a:extLst>
              <a:ext uri="{FF2B5EF4-FFF2-40B4-BE49-F238E27FC236}">
                <a16:creationId xmlns:a16="http://schemas.microsoft.com/office/drawing/2014/main" id="{DE2D8B8F-ADD6-4953-ADBA-1EFB35DB56F8}"/>
              </a:ext>
            </a:extLst>
          </p:cNvPr>
          <p:cNvSpPr/>
          <p:nvPr/>
        </p:nvSpPr>
        <p:spPr>
          <a:xfrm rot="773118">
            <a:off x="6959245" y="1261161"/>
            <a:ext cx="620873" cy="261062"/>
          </a:xfrm>
          <a:custGeom>
            <a:avLst/>
            <a:gdLst>
              <a:gd name="connsiteX0" fmla="*/ 0 w 3677478"/>
              <a:gd name="connsiteY0" fmla="*/ 0 h 737975"/>
              <a:gd name="connsiteX1" fmla="*/ 3677478 w 3677478"/>
              <a:gd name="connsiteY1" fmla="*/ 0 h 737975"/>
              <a:gd name="connsiteX2" fmla="*/ 3677478 w 3677478"/>
              <a:gd name="connsiteY2" fmla="*/ 737975 h 737975"/>
              <a:gd name="connsiteX3" fmla="*/ 0 w 3677478"/>
              <a:gd name="connsiteY3" fmla="*/ 737975 h 737975"/>
              <a:gd name="connsiteX4" fmla="*/ 0 w 3677478"/>
              <a:gd name="connsiteY4" fmla="*/ 0 h 737975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0 h 844508"/>
              <a:gd name="connsiteX1" fmla="*/ 3677478 w 3908297"/>
              <a:gd name="connsiteY1" fmla="*/ 0 h 844508"/>
              <a:gd name="connsiteX2" fmla="*/ 3908297 w 3908297"/>
              <a:gd name="connsiteY2" fmla="*/ 844508 h 844508"/>
              <a:gd name="connsiteX3" fmla="*/ 0 w 3908297"/>
              <a:gd name="connsiteY3" fmla="*/ 737975 h 844508"/>
              <a:gd name="connsiteX4" fmla="*/ 0 w 3908297"/>
              <a:gd name="connsiteY4" fmla="*/ 0 h 844508"/>
              <a:gd name="connsiteX0" fmla="*/ 0 w 3908297"/>
              <a:gd name="connsiteY0" fmla="*/ 79899 h 924407"/>
              <a:gd name="connsiteX1" fmla="*/ 3677478 w 3908297"/>
              <a:gd name="connsiteY1" fmla="*/ 0 h 924407"/>
              <a:gd name="connsiteX2" fmla="*/ 3908297 w 3908297"/>
              <a:gd name="connsiteY2" fmla="*/ 924407 h 924407"/>
              <a:gd name="connsiteX3" fmla="*/ 0 w 3908297"/>
              <a:gd name="connsiteY3" fmla="*/ 817874 h 924407"/>
              <a:gd name="connsiteX4" fmla="*/ 0 w 3908297"/>
              <a:gd name="connsiteY4" fmla="*/ 79899 h 924407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44388 w 3908297"/>
              <a:gd name="connsiteY0" fmla="*/ 0 h 942163"/>
              <a:gd name="connsiteX1" fmla="*/ 3677478 w 3908297"/>
              <a:gd name="connsiteY1" fmla="*/ 17756 h 942163"/>
              <a:gd name="connsiteX2" fmla="*/ 3908297 w 3908297"/>
              <a:gd name="connsiteY2" fmla="*/ 942163 h 942163"/>
              <a:gd name="connsiteX3" fmla="*/ 0 w 3908297"/>
              <a:gd name="connsiteY3" fmla="*/ 835630 h 942163"/>
              <a:gd name="connsiteX4" fmla="*/ 44388 w 3908297"/>
              <a:gd name="connsiteY4" fmla="*/ 0 h 942163"/>
              <a:gd name="connsiteX0" fmla="*/ 310719 w 4174628"/>
              <a:gd name="connsiteY0" fmla="*/ 0 h 942163"/>
              <a:gd name="connsiteX1" fmla="*/ 3943809 w 4174628"/>
              <a:gd name="connsiteY1" fmla="*/ 17756 h 942163"/>
              <a:gd name="connsiteX2" fmla="*/ 4174628 w 4174628"/>
              <a:gd name="connsiteY2" fmla="*/ 942163 h 942163"/>
              <a:gd name="connsiteX3" fmla="*/ 0 w 4174628"/>
              <a:gd name="connsiteY3" fmla="*/ 880018 h 942163"/>
              <a:gd name="connsiteX4" fmla="*/ 310719 w 4174628"/>
              <a:gd name="connsiteY4" fmla="*/ 0 h 942163"/>
              <a:gd name="connsiteX0" fmla="*/ 310719 w 4174628"/>
              <a:gd name="connsiteY0" fmla="*/ 0 h 880018"/>
              <a:gd name="connsiteX1" fmla="*/ 3943809 w 4174628"/>
              <a:gd name="connsiteY1" fmla="*/ 17756 h 880018"/>
              <a:gd name="connsiteX2" fmla="*/ 4174628 w 4174628"/>
              <a:gd name="connsiteY2" fmla="*/ 871142 h 880018"/>
              <a:gd name="connsiteX3" fmla="*/ 0 w 4174628"/>
              <a:gd name="connsiteY3" fmla="*/ 880018 h 880018"/>
              <a:gd name="connsiteX4" fmla="*/ 310719 w 4174628"/>
              <a:gd name="connsiteY4" fmla="*/ 0 h 880018"/>
              <a:gd name="connsiteX0" fmla="*/ 310719 w 4183506"/>
              <a:gd name="connsiteY0" fmla="*/ 0 h 880018"/>
              <a:gd name="connsiteX1" fmla="*/ 3943809 w 4183506"/>
              <a:gd name="connsiteY1" fmla="*/ 17756 h 880018"/>
              <a:gd name="connsiteX2" fmla="*/ 4183506 w 4183506"/>
              <a:gd name="connsiteY2" fmla="*/ 871142 h 880018"/>
              <a:gd name="connsiteX3" fmla="*/ 0 w 4183506"/>
              <a:gd name="connsiteY3" fmla="*/ 880018 h 880018"/>
              <a:gd name="connsiteX4" fmla="*/ 310719 w 4183506"/>
              <a:gd name="connsiteY4" fmla="*/ 0 h 880018"/>
              <a:gd name="connsiteX0" fmla="*/ 310719 w 4165750"/>
              <a:gd name="connsiteY0" fmla="*/ 0 h 888897"/>
              <a:gd name="connsiteX1" fmla="*/ 3943809 w 4165750"/>
              <a:gd name="connsiteY1" fmla="*/ 17756 h 888897"/>
              <a:gd name="connsiteX2" fmla="*/ 4165750 w 4165750"/>
              <a:gd name="connsiteY2" fmla="*/ 888897 h 888897"/>
              <a:gd name="connsiteX3" fmla="*/ 0 w 4165750"/>
              <a:gd name="connsiteY3" fmla="*/ 880018 h 888897"/>
              <a:gd name="connsiteX4" fmla="*/ 310719 w 4165750"/>
              <a:gd name="connsiteY4" fmla="*/ 0 h 888897"/>
              <a:gd name="connsiteX0" fmla="*/ 310719 w 4165750"/>
              <a:gd name="connsiteY0" fmla="*/ 8877 h 897774"/>
              <a:gd name="connsiteX1" fmla="*/ 3943809 w 4165750"/>
              <a:gd name="connsiteY1" fmla="*/ 0 h 897774"/>
              <a:gd name="connsiteX2" fmla="*/ 4165750 w 4165750"/>
              <a:gd name="connsiteY2" fmla="*/ 897774 h 897774"/>
              <a:gd name="connsiteX3" fmla="*/ 0 w 4165750"/>
              <a:gd name="connsiteY3" fmla="*/ 888895 h 897774"/>
              <a:gd name="connsiteX4" fmla="*/ 310719 w 4165750"/>
              <a:gd name="connsiteY4" fmla="*/ 8877 h 897774"/>
              <a:gd name="connsiteX0" fmla="*/ 275208 w 4130239"/>
              <a:gd name="connsiteY0" fmla="*/ 8877 h 924405"/>
              <a:gd name="connsiteX1" fmla="*/ 3908298 w 4130239"/>
              <a:gd name="connsiteY1" fmla="*/ 0 h 924405"/>
              <a:gd name="connsiteX2" fmla="*/ 4130239 w 4130239"/>
              <a:gd name="connsiteY2" fmla="*/ 897774 h 924405"/>
              <a:gd name="connsiteX3" fmla="*/ 0 w 4130239"/>
              <a:gd name="connsiteY3" fmla="*/ 924405 h 924405"/>
              <a:gd name="connsiteX4" fmla="*/ 275208 w 4130239"/>
              <a:gd name="connsiteY4" fmla="*/ 8877 h 924405"/>
              <a:gd name="connsiteX0" fmla="*/ 275208 w 4130239"/>
              <a:gd name="connsiteY0" fmla="*/ 8877 h 933285"/>
              <a:gd name="connsiteX1" fmla="*/ 3908298 w 4130239"/>
              <a:gd name="connsiteY1" fmla="*/ 0 h 933285"/>
              <a:gd name="connsiteX2" fmla="*/ 4130239 w 4130239"/>
              <a:gd name="connsiteY2" fmla="*/ 933285 h 933285"/>
              <a:gd name="connsiteX3" fmla="*/ 0 w 4130239"/>
              <a:gd name="connsiteY3" fmla="*/ 924405 h 933285"/>
              <a:gd name="connsiteX4" fmla="*/ 275208 w 4130239"/>
              <a:gd name="connsiteY4" fmla="*/ 8877 h 933285"/>
              <a:gd name="connsiteX0" fmla="*/ 275208 w 4165750"/>
              <a:gd name="connsiteY0" fmla="*/ 8877 h 933285"/>
              <a:gd name="connsiteX1" fmla="*/ 3908298 w 4165750"/>
              <a:gd name="connsiteY1" fmla="*/ 0 h 933285"/>
              <a:gd name="connsiteX2" fmla="*/ 4165750 w 4165750"/>
              <a:gd name="connsiteY2" fmla="*/ 933285 h 933285"/>
              <a:gd name="connsiteX3" fmla="*/ 0 w 4165750"/>
              <a:gd name="connsiteY3" fmla="*/ 924405 h 933285"/>
              <a:gd name="connsiteX4" fmla="*/ 275208 w 4165750"/>
              <a:gd name="connsiteY4" fmla="*/ 8877 h 933285"/>
              <a:gd name="connsiteX0" fmla="*/ 275208 w 4305570"/>
              <a:gd name="connsiteY0" fmla="*/ 240460 h 1164868"/>
              <a:gd name="connsiteX1" fmla="*/ 4305570 w 4305570"/>
              <a:gd name="connsiteY1" fmla="*/ 0 h 1164868"/>
              <a:gd name="connsiteX2" fmla="*/ 4165750 w 4305570"/>
              <a:gd name="connsiteY2" fmla="*/ 1164868 h 1164868"/>
              <a:gd name="connsiteX3" fmla="*/ 0 w 4305570"/>
              <a:gd name="connsiteY3" fmla="*/ 1155988 h 1164868"/>
              <a:gd name="connsiteX4" fmla="*/ 275208 w 4305570"/>
              <a:gd name="connsiteY4" fmla="*/ 240460 h 1164868"/>
              <a:gd name="connsiteX0" fmla="*/ 1506061 w 4305570"/>
              <a:gd name="connsiteY0" fmla="*/ 0 h 1243499"/>
              <a:gd name="connsiteX1" fmla="*/ 4305570 w 4305570"/>
              <a:gd name="connsiteY1" fmla="*/ 78631 h 1243499"/>
              <a:gd name="connsiteX2" fmla="*/ 4165750 w 4305570"/>
              <a:gd name="connsiteY2" fmla="*/ 1243499 h 1243499"/>
              <a:gd name="connsiteX3" fmla="*/ 0 w 4305570"/>
              <a:gd name="connsiteY3" fmla="*/ 1234619 h 1243499"/>
              <a:gd name="connsiteX4" fmla="*/ 1506061 w 4305570"/>
              <a:gd name="connsiteY4" fmla="*/ 0 h 1243499"/>
              <a:gd name="connsiteX0" fmla="*/ 457154 w 3256663"/>
              <a:gd name="connsiteY0" fmla="*/ 0 h 1243499"/>
              <a:gd name="connsiteX1" fmla="*/ 3256663 w 3256663"/>
              <a:gd name="connsiteY1" fmla="*/ 78631 h 1243499"/>
              <a:gd name="connsiteX2" fmla="*/ 3116843 w 3256663"/>
              <a:gd name="connsiteY2" fmla="*/ 1243499 h 1243499"/>
              <a:gd name="connsiteX3" fmla="*/ 0 w 3256663"/>
              <a:gd name="connsiteY3" fmla="*/ 366197 h 1243499"/>
              <a:gd name="connsiteX4" fmla="*/ 457154 w 3256663"/>
              <a:gd name="connsiteY4" fmla="*/ 0 h 1243499"/>
              <a:gd name="connsiteX0" fmla="*/ 457154 w 3256663"/>
              <a:gd name="connsiteY0" fmla="*/ 0 h 537508"/>
              <a:gd name="connsiteX1" fmla="*/ 3256663 w 3256663"/>
              <a:gd name="connsiteY1" fmla="*/ 78631 h 537508"/>
              <a:gd name="connsiteX2" fmla="*/ 3086663 w 3256663"/>
              <a:gd name="connsiteY2" fmla="*/ 537508 h 537508"/>
              <a:gd name="connsiteX3" fmla="*/ 0 w 3256663"/>
              <a:gd name="connsiteY3" fmla="*/ 366197 h 537508"/>
              <a:gd name="connsiteX4" fmla="*/ 457154 w 3256663"/>
              <a:gd name="connsiteY4" fmla="*/ 0 h 537508"/>
              <a:gd name="connsiteX0" fmla="*/ 1876718 w 3256663"/>
              <a:gd name="connsiteY0" fmla="*/ 0 h 546480"/>
              <a:gd name="connsiteX1" fmla="*/ 3256663 w 3256663"/>
              <a:gd name="connsiteY1" fmla="*/ 87603 h 546480"/>
              <a:gd name="connsiteX2" fmla="*/ 3086663 w 3256663"/>
              <a:gd name="connsiteY2" fmla="*/ 546480 h 546480"/>
              <a:gd name="connsiteX3" fmla="*/ 0 w 3256663"/>
              <a:gd name="connsiteY3" fmla="*/ 375169 h 546480"/>
              <a:gd name="connsiteX4" fmla="*/ 1876718 w 3256663"/>
              <a:gd name="connsiteY4" fmla="*/ 0 h 546480"/>
              <a:gd name="connsiteX0" fmla="*/ 1876718 w 3921574"/>
              <a:gd name="connsiteY0" fmla="*/ 0 h 546480"/>
              <a:gd name="connsiteX1" fmla="*/ 3921575 w 3921574"/>
              <a:gd name="connsiteY1" fmla="*/ 99546 h 546480"/>
              <a:gd name="connsiteX2" fmla="*/ 3086663 w 3921574"/>
              <a:gd name="connsiteY2" fmla="*/ 546480 h 546480"/>
              <a:gd name="connsiteX3" fmla="*/ 0 w 3921574"/>
              <a:gd name="connsiteY3" fmla="*/ 375169 h 546480"/>
              <a:gd name="connsiteX4" fmla="*/ 1876718 w 3921574"/>
              <a:gd name="connsiteY4" fmla="*/ 0 h 546480"/>
              <a:gd name="connsiteX0" fmla="*/ 1876718 w 3921574"/>
              <a:gd name="connsiteY0" fmla="*/ 0 h 465266"/>
              <a:gd name="connsiteX1" fmla="*/ 3921575 w 3921574"/>
              <a:gd name="connsiteY1" fmla="*/ 99546 h 465266"/>
              <a:gd name="connsiteX2" fmla="*/ 2311986 w 3921574"/>
              <a:gd name="connsiteY2" fmla="*/ 465266 h 465266"/>
              <a:gd name="connsiteX3" fmla="*/ 0 w 3921574"/>
              <a:gd name="connsiteY3" fmla="*/ 375169 h 465266"/>
              <a:gd name="connsiteX4" fmla="*/ 1876718 w 3921574"/>
              <a:gd name="connsiteY4" fmla="*/ 0 h 465266"/>
              <a:gd name="connsiteX0" fmla="*/ 1862268 w 3907124"/>
              <a:gd name="connsiteY0" fmla="*/ 0 h 465266"/>
              <a:gd name="connsiteX1" fmla="*/ 3907125 w 3907124"/>
              <a:gd name="connsiteY1" fmla="*/ 99546 h 465266"/>
              <a:gd name="connsiteX2" fmla="*/ 2297536 w 3907124"/>
              <a:gd name="connsiteY2" fmla="*/ 465266 h 465266"/>
              <a:gd name="connsiteX3" fmla="*/ 2 w 3907124"/>
              <a:gd name="connsiteY3" fmla="*/ 430690 h 465266"/>
              <a:gd name="connsiteX4" fmla="*/ 1862268 w 3907124"/>
              <a:gd name="connsiteY4" fmla="*/ 0 h 465266"/>
              <a:gd name="connsiteX0" fmla="*/ 1846806 w 3907124"/>
              <a:gd name="connsiteY0" fmla="*/ 0 h 398791"/>
              <a:gd name="connsiteX1" fmla="*/ 3907125 w 3907124"/>
              <a:gd name="connsiteY1" fmla="*/ 33071 h 398791"/>
              <a:gd name="connsiteX2" fmla="*/ 2297536 w 3907124"/>
              <a:gd name="connsiteY2" fmla="*/ 398791 h 398791"/>
              <a:gd name="connsiteX3" fmla="*/ 2 w 3907124"/>
              <a:gd name="connsiteY3" fmla="*/ 364215 h 398791"/>
              <a:gd name="connsiteX4" fmla="*/ 1846806 w 3907124"/>
              <a:gd name="connsiteY4" fmla="*/ 0 h 398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7124" h="398791">
                <a:moveTo>
                  <a:pt x="1846806" y="0"/>
                </a:moveTo>
                <a:lnTo>
                  <a:pt x="3907125" y="33071"/>
                </a:lnTo>
                <a:lnTo>
                  <a:pt x="2297536" y="398791"/>
                </a:lnTo>
                <a:lnTo>
                  <a:pt x="2" y="364215"/>
                </a:lnTo>
                <a:lnTo>
                  <a:pt x="1846806" y="0"/>
                </a:lnTo>
                <a:close/>
              </a:path>
            </a:pathLst>
          </a:custGeom>
          <a:solidFill>
            <a:srgbClr val="FFFF00">
              <a:alpha val="4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">
            <a:extLst>
              <a:ext uri="{FF2B5EF4-FFF2-40B4-BE49-F238E27FC236}">
                <a16:creationId xmlns:a16="http://schemas.microsoft.com/office/drawing/2014/main" id="{85A936B0-B8A5-4396-8A89-087F6B0538C6}"/>
              </a:ext>
            </a:extLst>
          </p:cNvPr>
          <p:cNvSpPr/>
          <p:nvPr/>
        </p:nvSpPr>
        <p:spPr>
          <a:xfrm>
            <a:off x="7245592" y="1255839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9076A36-3450-4DC7-A6EC-D62EB9544E7B}"/>
              </a:ext>
            </a:extLst>
          </p:cNvPr>
          <p:cNvSpPr/>
          <p:nvPr/>
        </p:nvSpPr>
        <p:spPr>
          <a:xfrm>
            <a:off x="8259126" y="1532526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C87F154A-4887-4787-B5DE-AB7C6F432286}"/>
              </a:ext>
            </a:extLst>
          </p:cNvPr>
          <p:cNvSpPr/>
          <p:nvPr/>
        </p:nvSpPr>
        <p:spPr>
          <a:xfrm>
            <a:off x="7187757" y="1578955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9D98FF6F-EE39-4ACE-84A0-751FE3D09F0F}"/>
              </a:ext>
            </a:extLst>
          </p:cNvPr>
          <p:cNvSpPr/>
          <p:nvPr/>
        </p:nvSpPr>
        <p:spPr>
          <a:xfrm>
            <a:off x="7779534" y="1772218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C600F12A-E8AE-458D-A266-15F0433A6CA6}"/>
              </a:ext>
            </a:extLst>
          </p:cNvPr>
          <p:cNvSpPr/>
          <p:nvPr/>
        </p:nvSpPr>
        <p:spPr>
          <a:xfrm>
            <a:off x="6179532" y="2290086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F95CB467-F6E9-4A7A-8080-285BE83F0E34}"/>
              </a:ext>
            </a:extLst>
          </p:cNvPr>
          <p:cNvSpPr/>
          <p:nvPr/>
        </p:nvSpPr>
        <p:spPr>
          <a:xfrm>
            <a:off x="5559575" y="6259885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53BE939D-6248-4852-8748-0339B55D1AC8}"/>
              </a:ext>
            </a:extLst>
          </p:cNvPr>
          <p:cNvSpPr/>
          <p:nvPr/>
        </p:nvSpPr>
        <p:spPr>
          <a:xfrm>
            <a:off x="6857934" y="2566774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FB115C4C-3C60-42EB-9336-6729B514FAFF}"/>
              </a:ext>
            </a:extLst>
          </p:cNvPr>
          <p:cNvSpPr/>
          <p:nvPr/>
        </p:nvSpPr>
        <p:spPr>
          <a:xfrm>
            <a:off x="7617648" y="2686798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588087EF-8DC6-4996-B2D7-269F33E95C24}"/>
              </a:ext>
            </a:extLst>
          </p:cNvPr>
          <p:cNvSpPr/>
          <p:nvPr/>
        </p:nvSpPr>
        <p:spPr>
          <a:xfrm>
            <a:off x="7787804" y="1316803"/>
            <a:ext cx="202774" cy="200099"/>
          </a:xfrm>
          <a:prstGeom prst="ellipse">
            <a:avLst/>
          </a:prstGeom>
          <a:solidFill>
            <a:schemeClr val="accent2"/>
          </a:solidFill>
          <a:ln w="508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12" name="Gruppera">
            <a:extLst>
              <a:ext uri="{FF2B5EF4-FFF2-40B4-BE49-F238E27FC236}">
                <a16:creationId xmlns:a16="http://schemas.microsoft.com/office/drawing/2014/main" id="{10B1035F-E133-488C-921E-BC58C9F44603}"/>
              </a:ext>
            </a:extLst>
          </p:cNvPr>
          <p:cNvGrpSpPr/>
          <p:nvPr/>
        </p:nvGrpSpPr>
        <p:grpSpPr>
          <a:xfrm>
            <a:off x="4028395" y="469692"/>
            <a:ext cx="224008" cy="213888"/>
            <a:chOff x="0" y="0"/>
            <a:chExt cx="320538" cy="320538"/>
          </a:xfrm>
        </p:grpSpPr>
        <p:sp>
          <p:nvSpPr>
            <p:cNvPr id="13" name="Oval">
              <a:extLst>
                <a:ext uri="{FF2B5EF4-FFF2-40B4-BE49-F238E27FC236}">
                  <a16:creationId xmlns:a16="http://schemas.microsoft.com/office/drawing/2014/main" id="{BC82D1B9-A9D2-4A81-81B9-9A1F9CB39B3B}"/>
                </a:ext>
              </a:extLst>
            </p:cNvPr>
            <p:cNvSpPr/>
            <p:nvPr/>
          </p:nvSpPr>
          <p:spPr>
            <a:xfrm>
              <a:off x="0" y="6733"/>
              <a:ext cx="320539" cy="307072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14" name="Fotboll">
              <a:extLst>
                <a:ext uri="{FF2B5EF4-FFF2-40B4-BE49-F238E27FC236}">
                  <a16:creationId xmlns:a16="http://schemas.microsoft.com/office/drawing/2014/main" id="{63DB0BF6-6764-4482-907C-93A4960C0D52}"/>
                </a:ext>
              </a:extLst>
            </p:cNvPr>
            <p:cNvSpPr/>
            <p:nvPr/>
          </p:nvSpPr>
          <p:spPr>
            <a:xfrm>
              <a:off x="0" y="0"/>
              <a:ext cx="320539" cy="320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5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3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4" y="11434"/>
                  </a:lnTo>
                  <a:lnTo>
                    <a:pt x="4134" y="8843"/>
                  </a:lnTo>
                  <a:close/>
                  <a:moveTo>
                    <a:pt x="17466" y="8843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3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1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5" name="Oval">
            <a:extLst>
              <a:ext uri="{FF2B5EF4-FFF2-40B4-BE49-F238E27FC236}">
                <a16:creationId xmlns:a16="http://schemas.microsoft.com/office/drawing/2014/main" id="{0C5F6EE6-5223-4F6C-987B-F3A07B885A11}"/>
              </a:ext>
            </a:extLst>
          </p:cNvPr>
          <p:cNvSpPr/>
          <p:nvPr/>
        </p:nvSpPr>
        <p:spPr>
          <a:xfrm>
            <a:off x="8377362" y="2744678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6" name="Oval">
            <a:extLst>
              <a:ext uri="{FF2B5EF4-FFF2-40B4-BE49-F238E27FC236}">
                <a16:creationId xmlns:a16="http://schemas.microsoft.com/office/drawing/2014/main" id="{81816C88-7311-427D-9B9B-AF2710906126}"/>
              </a:ext>
            </a:extLst>
          </p:cNvPr>
          <p:cNvSpPr/>
          <p:nvPr/>
        </p:nvSpPr>
        <p:spPr>
          <a:xfrm>
            <a:off x="7398635" y="3163057"/>
            <a:ext cx="202774" cy="200099"/>
          </a:xfrm>
          <a:prstGeom prst="ellipse">
            <a:avLst/>
          </a:prstGeom>
          <a:solidFill>
            <a:schemeClr val="bg1"/>
          </a:solidFill>
          <a:ln w="50800" cap="flat">
            <a:solidFill>
              <a:srgbClr val="0070C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sp>
        <p:nvSpPr>
          <p:cNvPr id="17" name="budget">
            <a:extLst>
              <a:ext uri="{FF2B5EF4-FFF2-40B4-BE49-F238E27FC236}">
                <a16:creationId xmlns:a16="http://schemas.microsoft.com/office/drawing/2014/main" id="{5E852742-6D0C-4569-A270-3B9A5381EBF1}"/>
              </a:ext>
            </a:extLst>
          </p:cNvPr>
          <p:cNvSpPr txBox="1"/>
          <p:nvPr/>
        </p:nvSpPr>
        <p:spPr>
          <a:xfrm>
            <a:off x="6000219" y="3749163"/>
            <a:ext cx="3558629" cy="29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101600" dir="5400000" rotWithShape="0">
                    <a:srgbClr val="1F1F1F">
                      <a:alpha val="85000"/>
                    </a:srgbClr>
                  </a:outerShdw>
                </a:effectLst>
                <a:uLnTx/>
                <a:uFillTx/>
                <a:latin typeface="DIF Display Medium"/>
                <a:sym typeface="DIF Display Medium"/>
              </a:rPr>
              <a:t>MARKERINGSSPELARE</a:t>
            </a:r>
            <a:endParaRPr kumimoji="0" sz="1800" b="0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" dist="101600" dir="5400000" rotWithShape="0">
                  <a:srgbClr val="1F1F1F">
                    <a:alpha val="85000"/>
                  </a:srgbClr>
                </a:outerShdw>
              </a:effectLst>
              <a:uLnTx/>
              <a:uFillTx/>
              <a:latin typeface="DIF Display Medium"/>
              <a:sym typeface="DIF Display Medium"/>
            </a:endParaRPr>
          </a:p>
        </p:txBody>
      </p:sp>
      <p:sp>
        <p:nvSpPr>
          <p:cNvPr id="18" name="budget">
            <a:extLst>
              <a:ext uri="{FF2B5EF4-FFF2-40B4-BE49-F238E27FC236}">
                <a16:creationId xmlns:a16="http://schemas.microsoft.com/office/drawing/2014/main" id="{15A663CB-2E5E-43CA-93E5-815FC81231FD}"/>
              </a:ext>
            </a:extLst>
          </p:cNvPr>
          <p:cNvSpPr txBox="1"/>
          <p:nvPr/>
        </p:nvSpPr>
        <p:spPr>
          <a:xfrm>
            <a:off x="6857934" y="2052910"/>
            <a:ext cx="3558629" cy="29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101600" dir="5400000" rotWithShape="0">
                    <a:srgbClr val="1F1F1F">
                      <a:alpha val="85000"/>
                    </a:srgbClr>
                  </a:outerShdw>
                </a:effectLst>
                <a:uLnTx/>
                <a:uFillTx/>
                <a:latin typeface="DIF Display Medium"/>
                <a:sym typeface="DIF Display Medium"/>
              </a:rPr>
              <a:t>ZONSPELARE</a:t>
            </a:r>
            <a:endParaRPr kumimoji="0" sz="1800" b="0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" dist="101600" dir="5400000" rotWithShape="0">
                  <a:srgbClr val="1F1F1F">
                    <a:alpha val="85000"/>
                  </a:srgbClr>
                </a:outerShdw>
              </a:effectLst>
              <a:uLnTx/>
              <a:uFillTx/>
              <a:latin typeface="DIF Display Medium"/>
              <a:sym typeface="DIF Display Medium"/>
            </a:endParaRPr>
          </a:p>
        </p:txBody>
      </p:sp>
      <p:sp>
        <p:nvSpPr>
          <p:cNvPr id="19" name="budget">
            <a:extLst>
              <a:ext uri="{FF2B5EF4-FFF2-40B4-BE49-F238E27FC236}">
                <a16:creationId xmlns:a16="http://schemas.microsoft.com/office/drawing/2014/main" id="{6E07DAFB-8738-4E3A-8836-17337F2C1E92}"/>
              </a:ext>
            </a:extLst>
          </p:cNvPr>
          <p:cNvSpPr txBox="1"/>
          <p:nvPr/>
        </p:nvSpPr>
        <p:spPr>
          <a:xfrm>
            <a:off x="1808021" y="6210147"/>
            <a:ext cx="3558629" cy="299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4000" b="0" spc="400">
                <a:solidFill>
                  <a:srgbClr val="32BAF2"/>
                </a:solidFill>
                <a:effectLst>
                  <a:outerShdw blurRad="12700" dist="38100" dir="18900000" rotWithShape="0">
                    <a:srgbClr val="1F1F1F">
                      <a:alpha val="60000"/>
                    </a:srgbClr>
                  </a:outerShdw>
                </a:effectLst>
                <a:latin typeface="DIF Display Medium"/>
                <a:ea typeface="DIF Display Medium"/>
                <a:cs typeface="DIF Display Medium"/>
                <a:sym typeface="DIF Display Medium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101600" dir="5400000" rotWithShape="0">
                    <a:srgbClr val="1F1F1F">
                      <a:alpha val="85000"/>
                    </a:srgbClr>
                  </a:outerShdw>
                </a:effectLst>
                <a:uLnTx/>
                <a:uFillTx/>
                <a:latin typeface="DIF Display Medium"/>
                <a:sym typeface="DIF Display Medium"/>
              </a:rPr>
              <a:t>KONTRINGSSPELARE</a:t>
            </a:r>
            <a:endParaRPr kumimoji="0" sz="1800" b="0" i="0" u="none" strike="noStrike" kern="0" cap="none" spc="20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" dist="101600" dir="5400000" rotWithShape="0">
                  <a:srgbClr val="1F1F1F">
                    <a:alpha val="85000"/>
                  </a:srgbClr>
                </a:outerShdw>
              </a:effectLst>
              <a:uLnTx/>
              <a:uFillTx/>
              <a:latin typeface="DIF Display Medium"/>
              <a:sym typeface="DIF Display Medium"/>
            </a:endParaRPr>
          </a:p>
        </p:txBody>
      </p:sp>
      <p:sp>
        <p:nvSpPr>
          <p:cNvPr id="6" name="Rektangel">
            <a:extLst>
              <a:ext uri="{FF2B5EF4-FFF2-40B4-BE49-F238E27FC236}">
                <a16:creationId xmlns:a16="http://schemas.microsoft.com/office/drawing/2014/main" id="{B779D933-40FC-C411-245A-82823F4AE90D}"/>
              </a:ext>
            </a:extLst>
          </p:cNvPr>
          <p:cNvSpPr/>
          <p:nvPr/>
        </p:nvSpPr>
        <p:spPr>
          <a:xfrm>
            <a:off x="-14474" y="0"/>
            <a:ext cx="3869243" cy="6086871"/>
          </a:xfrm>
          <a:prstGeom prst="rect">
            <a:avLst/>
          </a:prstGeom>
          <a:solidFill>
            <a:srgbClr val="0070C0">
              <a:alpha val="65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2" indent="22860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400" b="0">
                <a:solidFill>
                  <a:srgbClr val="FFFFFF"/>
                </a:solidFill>
                <a:latin typeface="DIF Display"/>
                <a:ea typeface="DIF Display"/>
                <a:cs typeface="DIF Display"/>
                <a:sym typeface="DIF Display"/>
              </a:defRPr>
            </a:pP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sym typeface="DIF Display"/>
            </a:endParaRPr>
          </a:p>
        </p:txBody>
      </p:sp>
      <p:sp>
        <p:nvSpPr>
          <p:cNvPr id="29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8840F2AF-6D01-459F-B5A1-41BA8C72F12F}"/>
              </a:ext>
            </a:extLst>
          </p:cNvPr>
          <p:cNvSpPr txBox="1">
            <a:spLocks/>
          </p:cNvSpPr>
          <p:nvPr/>
        </p:nvSpPr>
        <p:spPr>
          <a:xfrm>
            <a:off x="192163" y="771129"/>
            <a:ext cx="3525986" cy="3162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SAMTLIGA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ZONSPELARE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PRESSA, TÄCK OCH MARKERA I DIN YTA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RENSA INSPEL ELLER BLOCKERA AVSLUT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MarkeringsspelarE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SE BOLL OCH MOTSTÅNDARE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VÄLJ DERAS LÄNGSTA SPELARE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FÖLJ SPELAREN PÅ FÖRSVARSSIDA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RENSA INSPEL ELLER BLOCKERA AVSLUT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KONTRINGSSPELARE</a:t>
            </a:r>
            <a:endParaRPr kumimoji="0" lang="sv-SE" sz="9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EN SPELARE	</a:t>
            </a: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Wingdings" panose="05000000000000000000" pitchFamily="2" charset="2"/>
              </a:rPr>
              <a:t></a:t>
            </a: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 I YTTERKORRIDOR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TVÅ SPELARE	</a:t>
            </a: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Wingdings" panose="05000000000000000000" pitchFamily="2" charset="2"/>
              </a:rPr>
              <a:t></a:t>
            </a:r>
            <a:r>
              <a:rPr kumimoji="0" lang="sv-SE" sz="9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Maison Neue Book"/>
              </a:rPr>
              <a:t> EN I YTTER, OCH EN I CENTRAL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9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Maison Neue Book"/>
            </a:endParaRP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B218104F-78AD-4FAD-A47D-78A12CEF2E63}"/>
              </a:ext>
            </a:extLst>
          </p:cNvPr>
          <p:cNvSpPr txBox="1"/>
          <p:nvPr/>
        </p:nvSpPr>
        <p:spPr>
          <a:xfrm>
            <a:off x="614292" y="221238"/>
            <a:ext cx="3020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</a:rPr>
              <a:t>DEFENSIV HÖRNA</a:t>
            </a:r>
          </a:p>
        </p:txBody>
      </p:sp>
      <p:pic>
        <p:nvPicPr>
          <p:cNvPr id="31" name="Bildobjekt 30">
            <a:extLst>
              <a:ext uri="{FF2B5EF4-FFF2-40B4-BE49-F238E27FC236}">
                <a16:creationId xmlns:a16="http://schemas.microsoft.com/office/drawing/2014/main" id="{E2B009EB-594B-4703-A45C-DFF24976E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3" y="189947"/>
            <a:ext cx="559489" cy="5594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0115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61">
        <p159:morph option="byObject"/>
      </p:transition>
    </mc:Choice>
    <mc:Fallback xmlns="">
      <p:transition spd="slow" advTm="21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0.05743 0.09306 C 0.06901 0.11343 0.08855 0.13148 0.11055 0.14306 C 0.13607 0.15533 0.15678 0.15833 0.17331 0.15162 L 0.25 0.12755 " pathEditMode="relative" rAng="960000" ptsTypes="AAAAA">
                                      <p:cBhvr>
                                        <p:cTn id="2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49" y="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3" grpId="0" animBg="1"/>
      <p:bldP spid="22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3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3F14CD7-6509-4E5F-BA0F-5FCA5541AC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9" y="186646"/>
            <a:ext cx="669875" cy="6698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DD9A3434-03CB-4D2C-82FF-E67BD7C9E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75" y="197937"/>
            <a:ext cx="669875" cy="669875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D1B6E738-6DF0-4CF8-9265-8778A3244C84}"/>
              </a:ext>
            </a:extLst>
          </p:cNvPr>
          <p:cNvSpPr txBox="1"/>
          <p:nvPr/>
        </p:nvSpPr>
        <p:spPr>
          <a:xfrm>
            <a:off x="2638293" y="396780"/>
            <a:ext cx="696685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prstClr val="white"/>
                </a:solidFill>
                <a:latin typeface="Arial Nova Cond" panose="020B0506020202020204" pitchFamily="34" charset="0"/>
              </a:rPr>
              <a:t>METODIK I TRÄNING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0" name="Beskriv översiktligt intäkterna (spelarinbetalningar, sponsorer, lagaktiviteter) och förväntade utgifterna för laget under säsongen i enkelt sammanställd tabell. Budgeten avser endast den del som lagkassan bekostar och lagkassans intäkter. För U16-19 ska">
            <a:extLst>
              <a:ext uri="{FF2B5EF4-FFF2-40B4-BE49-F238E27FC236}">
                <a16:creationId xmlns:a16="http://schemas.microsoft.com/office/drawing/2014/main" id="{F0C82E3B-3228-4E11-E42C-C5F439F0615D}"/>
              </a:ext>
            </a:extLst>
          </p:cNvPr>
          <p:cNvSpPr txBox="1">
            <a:spLocks/>
          </p:cNvSpPr>
          <p:nvPr/>
        </p:nvSpPr>
        <p:spPr>
          <a:xfrm>
            <a:off x="1994387" y="1392209"/>
            <a:ext cx="8026505" cy="3807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t">
            <a:noAutofit/>
          </a:bodyPr>
          <a:lstStyle>
            <a:lvl1pPr marL="31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3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5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8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05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222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5400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57500" marR="0" indent="-317500" algn="l" defTabSz="412750" latinLnBrk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INKAST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TRÄNAR VI I SAMBAND MED TEMA OMSTÄLLNING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INKAST INOM 4 SEKUNDER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BOLLAR PLACERAS UT RUNT PLANEN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HÖRNOR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TRÄNAR VI I SAMBAND MED TEMA KAGM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AKTIV VILA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TVÅ HÖRNOR SEN STARTAR SPELET OM, 15 SEKUNDER PER HÖRNA</a:t>
            </a: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FRISPARKAR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TRÄNAR VI I SAMBAND MED TEMA SPELUPPBYGGNAD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TVÅ FRISPARKAR I YTTERKORRIDOR OCH SEN STARTAR SPELET OM, 15 SEKUNDER PER FRISPARK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b="1" i="0" u="none" strike="noStrike" kern="0" cap="all" spc="4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VARIANTER OFFENSIVA FRISPARKAR &amp; HÖRNOR</a:t>
            </a:r>
            <a:endParaRPr kumimoji="0" lang="sv-SE" sz="1100" b="1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r>
              <a:rPr kumimoji="0" lang="sv-SE" sz="1100" i="0" u="none" strike="noStrike" kern="0" cap="all" spc="4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Cond" panose="020B0506020202020204" pitchFamily="34" charset="0"/>
                <a:ea typeface="Maison Neue Book"/>
                <a:cs typeface="Maison Neue Book"/>
                <a:sym typeface="Maison Neue Book"/>
              </a:rPr>
              <a:t>INFÖR CUPER, DM, FINALER I SLUTSPEL</a:t>
            </a:r>
          </a:p>
          <a:p>
            <a:pPr marL="317500" marR="0" lvl="0" indent="-31750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-"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  <a:p>
            <a:pPr marL="0" marR="0" lvl="0" indent="0" algn="l" defTabSz="2921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tabLst/>
              <a:defRPr sz="2000" cap="all" spc="400">
                <a:solidFill>
                  <a:srgbClr val="FFFFFF"/>
                </a:solidFill>
                <a:latin typeface="Maison Neue Book"/>
                <a:ea typeface="Maison Neue Book"/>
                <a:cs typeface="Maison Neue Book"/>
                <a:sym typeface="Maison Neue Book"/>
              </a:defRPr>
            </a:pPr>
            <a:endParaRPr kumimoji="0" lang="sv-SE" sz="1100" i="0" u="none" strike="noStrike" kern="0" cap="all" spc="4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Cond" panose="020B0506020202020204" pitchFamily="34" charset="0"/>
              <a:ea typeface="Maison Neue Book"/>
              <a:cs typeface="Maison Neue Book"/>
              <a:sym typeface="Maison Neue Book"/>
            </a:endParaRPr>
          </a:p>
        </p:txBody>
      </p:sp>
    </p:spTree>
    <p:extLst>
      <p:ext uri="{BB962C8B-B14F-4D97-AF65-F5344CB8AC3E}">
        <p14:creationId xmlns:p14="http://schemas.microsoft.com/office/powerpoint/2010/main" val="776071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4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6.4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2542</Words>
  <Application>Microsoft Office PowerPoint</Application>
  <PresentationFormat>Bredbild</PresentationFormat>
  <Paragraphs>638</Paragraphs>
  <Slides>37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10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37</vt:i4>
      </vt:variant>
    </vt:vector>
  </HeadingPairs>
  <TitlesOfParts>
    <vt:vector size="49" baseType="lpstr">
      <vt:lpstr>Arial</vt:lpstr>
      <vt:lpstr>Arial Nova</vt:lpstr>
      <vt:lpstr>Arial Nova Cond</vt:lpstr>
      <vt:lpstr>Arial Nova Light</vt:lpstr>
      <vt:lpstr>Calibri</vt:lpstr>
      <vt:lpstr>Calibri Light</vt:lpstr>
      <vt:lpstr>DIF Display</vt:lpstr>
      <vt:lpstr>DIF Display Medium</vt:lpstr>
      <vt:lpstr>Helvetica</vt:lpstr>
      <vt:lpstr>Helvetica Neue Medium</vt:lpstr>
      <vt:lpstr>Office-tema</vt:lpstr>
      <vt:lpstr>1_Office-tema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Emil Åhlberg - IFK Värnamo</dc:creator>
  <cp:lastModifiedBy>Emil Åhlberg - IFK Värnamo</cp:lastModifiedBy>
  <cp:revision>1</cp:revision>
  <dcterms:created xsi:type="dcterms:W3CDTF">2022-03-09T13:13:32Z</dcterms:created>
  <dcterms:modified xsi:type="dcterms:W3CDTF">2023-03-23T15:18:05Z</dcterms:modified>
</cp:coreProperties>
</file>