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3" r:id="rId3"/>
    <p:sldId id="261" r:id="rId4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D4886B-766B-4CBC-8E88-DDBB903AD5E5}" v="5" dt="2025-04-16T12:34:20.7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Hasselstrand" userId="f8fc5755-27ae-4d86-8750-42f0d8a7ba83" providerId="ADAL" clId="{44D4886B-766B-4CBC-8E88-DDBB903AD5E5}"/>
    <pc:docChg chg="addSld delSld modSld">
      <pc:chgData name="Daniel Hasselstrand" userId="f8fc5755-27ae-4d86-8750-42f0d8a7ba83" providerId="ADAL" clId="{44D4886B-766B-4CBC-8E88-DDBB903AD5E5}" dt="2025-04-16T12:36:19.702" v="32" actId="2696"/>
      <pc:docMkLst>
        <pc:docMk/>
      </pc:docMkLst>
      <pc:sldChg chg="addSp del">
        <pc:chgData name="Daniel Hasselstrand" userId="f8fc5755-27ae-4d86-8750-42f0d8a7ba83" providerId="ADAL" clId="{44D4886B-766B-4CBC-8E88-DDBB903AD5E5}" dt="2025-04-15T12:43:37.576" v="3" actId="2696"/>
        <pc:sldMkLst>
          <pc:docMk/>
          <pc:sldMk cId="2766443685" sldId="256"/>
        </pc:sldMkLst>
        <pc:picChg chg="add">
          <ac:chgData name="Daniel Hasselstrand" userId="f8fc5755-27ae-4d86-8750-42f0d8a7ba83" providerId="ADAL" clId="{44D4886B-766B-4CBC-8E88-DDBB903AD5E5}" dt="2025-04-15T12:18:26.562" v="2"/>
          <ac:picMkLst>
            <pc:docMk/>
            <pc:sldMk cId="2766443685" sldId="256"/>
            <ac:picMk id="1026" creationId="{268CB471-F92E-1D2A-5BEF-862DDBCD8B47}"/>
          </ac:picMkLst>
        </pc:picChg>
      </pc:sldChg>
      <pc:sldChg chg="addSp delSp modSp add mod setBg delDesignElem">
        <pc:chgData name="Daniel Hasselstrand" userId="f8fc5755-27ae-4d86-8750-42f0d8a7ba83" providerId="ADAL" clId="{44D4886B-766B-4CBC-8E88-DDBB903AD5E5}" dt="2025-04-15T13:15:07.705" v="29" actId="688"/>
        <pc:sldMkLst>
          <pc:docMk/>
          <pc:sldMk cId="2538126946" sldId="261"/>
        </pc:sldMkLst>
        <pc:spChg chg="add mod">
          <ac:chgData name="Daniel Hasselstrand" userId="f8fc5755-27ae-4d86-8750-42f0d8a7ba83" providerId="ADAL" clId="{44D4886B-766B-4CBC-8E88-DDBB903AD5E5}" dt="2025-04-15T13:11:43.996" v="11" actId="20577"/>
          <ac:spMkLst>
            <pc:docMk/>
            <pc:sldMk cId="2538126946" sldId="261"/>
            <ac:spMk id="2" creationId="{A07A3ABB-B55E-2D17-96B3-A0AE3BF976F3}"/>
          </ac:spMkLst>
        </pc:spChg>
        <pc:spChg chg="add mod">
          <ac:chgData name="Daniel Hasselstrand" userId="f8fc5755-27ae-4d86-8750-42f0d8a7ba83" providerId="ADAL" clId="{44D4886B-766B-4CBC-8E88-DDBB903AD5E5}" dt="2025-04-15T13:15:07.705" v="29" actId="688"/>
          <ac:spMkLst>
            <pc:docMk/>
            <pc:sldMk cId="2538126946" sldId="261"/>
            <ac:spMk id="3" creationId="{976E2EEE-CFA3-9211-ED0B-89770CC55383}"/>
          </ac:spMkLst>
        </pc:spChg>
        <pc:spChg chg="del">
          <ac:chgData name="Daniel Hasselstrand" userId="f8fc5755-27ae-4d86-8750-42f0d8a7ba83" providerId="ADAL" clId="{44D4886B-766B-4CBC-8E88-DDBB903AD5E5}" dt="2025-04-15T13:08:57.483" v="5"/>
          <ac:spMkLst>
            <pc:docMk/>
            <pc:sldMk cId="2538126946" sldId="261"/>
            <ac:spMk id="38" creationId="{42A4FC2C-047E-45A5-965D-8E1E3BF09BC6}"/>
          </ac:spMkLst>
        </pc:spChg>
      </pc:sldChg>
      <pc:sldChg chg="modSp mod">
        <pc:chgData name="Daniel Hasselstrand" userId="f8fc5755-27ae-4d86-8750-42f0d8a7ba83" providerId="ADAL" clId="{44D4886B-766B-4CBC-8E88-DDBB903AD5E5}" dt="2025-04-15T13:11:49.198" v="13" actId="1076"/>
        <pc:sldMkLst>
          <pc:docMk/>
          <pc:sldMk cId="2164314065" sldId="263"/>
        </pc:sldMkLst>
        <pc:spChg chg="mod">
          <ac:chgData name="Daniel Hasselstrand" userId="f8fc5755-27ae-4d86-8750-42f0d8a7ba83" providerId="ADAL" clId="{44D4886B-766B-4CBC-8E88-DDBB903AD5E5}" dt="2025-04-15T13:11:49.198" v="13" actId="1076"/>
          <ac:spMkLst>
            <pc:docMk/>
            <pc:sldMk cId="2164314065" sldId="263"/>
            <ac:spMk id="7" creationId="{8D39E657-C299-0A01-9074-FD28916ED56B}"/>
          </ac:spMkLst>
        </pc:spChg>
        <pc:spChg chg="mod">
          <ac:chgData name="Daniel Hasselstrand" userId="f8fc5755-27ae-4d86-8750-42f0d8a7ba83" providerId="ADAL" clId="{44D4886B-766B-4CBC-8E88-DDBB903AD5E5}" dt="2025-04-14T12:59:53.304" v="1" actId="1076"/>
          <ac:spMkLst>
            <pc:docMk/>
            <pc:sldMk cId="2164314065" sldId="263"/>
            <ac:spMk id="9" creationId="{350F9BC7-D1E4-6774-8458-61C1C51E21C1}"/>
          </ac:spMkLst>
        </pc:spChg>
      </pc:sldChg>
      <pc:sldChg chg="delSp add del setBg delDesignElem">
        <pc:chgData name="Daniel Hasselstrand" userId="f8fc5755-27ae-4d86-8750-42f0d8a7ba83" providerId="ADAL" clId="{44D4886B-766B-4CBC-8E88-DDBB903AD5E5}" dt="2025-04-16T12:36:19.702" v="32" actId="2696"/>
        <pc:sldMkLst>
          <pc:docMk/>
          <pc:sldMk cId="2620232509" sldId="265"/>
        </pc:sldMkLst>
        <pc:spChg chg="del">
          <ac:chgData name="Daniel Hasselstrand" userId="f8fc5755-27ae-4d86-8750-42f0d8a7ba83" providerId="ADAL" clId="{44D4886B-766B-4CBC-8E88-DDBB903AD5E5}" dt="2025-04-16T12:34:20.709" v="31"/>
          <ac:spMkLst>
            <pc:docMk/>
            <pc:sldMk cId="2620232509" sldId="265"/>
            <ac:spMk id="63" creationId="{42A4FC2C-047E-45A5-965D-8E1E3BF09BC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4B38381-6477-B5A2-25EA-6EF39BDF6C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86C4CD3-5723-DFFE-F9FD-6508C59D59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858140E-C361-EF92-ECFD-C69FC2B60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D70D3-5509-4C91-951A-C8D2A992318F}" type="datetimeFigureOut">
              <a:rPr lang="sv-SE" smtClean="0"/>
              <a:t>2025-04-15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08B9AEA-0A66-4C13-0F79-A17EBF22D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9836A56-D328-1D4E-10DB-8AAA693A6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BF6EA-E931-49DD-916E-F70E84A934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18082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434A1E4-2BC4-0610-3EA9-C81AF64BD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737E585-69A2-6562-23C9-B53AC942AA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76E84AD-BDB2-B6F3-9336-58BBB7DF4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D70D3-5509-4C91-951A-C8D2A992318F}" type="datetimeFigureOut">
              <a:rPr lang="sv-SE" smtClean="0"/>
              <a:t>2025-04-15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2B32F22-A4C3-F32D-E9C0-11C0FDB42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A8C7C4B-1756-644F-812F-84535B7C5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BF6EA-E931-49DD-916E-F70E84A934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32958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8F9128D-DCAF-3D3E-AEFA-0D544B964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26181C6-6641-642D-8D41-E2CEF1EA86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C44226E-D2FC-5CA1-85DB-EE4017E20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D70D3-5509-4C91-951A-C8D2A992318F}" type="datetimeFigureOut">
              <a:rPr lang="sv-SE" smtClean="0"/>
              <a:t>2025-04-15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3D45530-20DD-71C8-4D42-36D306FBB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6CC950A-1E53-A96F-E583-932A9AD13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BF6EA-E931-49DD-916E-F70E84A934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24516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5F43BD5-84A3-CFCD-98E9-A6FA817CC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B64D450-B6F6-3105-EC4A-CC9A47EAFA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F112966-96E3-95C9-D6CF-E490C6D766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F605CA6-82AC-32B3-2BCF-E6E4581F5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D70D3-5509-4C91-951A-C8D2A992318F}" type="datetimeFigureOut">
              <a:rPr lang="sv-SE" smtClean="0"/>
              <a:t>2025-04-15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ECA687F-07FB-3701-1EA0-2EB1EFCE1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F5A8C92-B913-AE4E-A49D-3425E9F16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BF6EA-E931-49DD-916E-F70E84A934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36961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830AE4C-86B3-3498-6E41-36DBBA9B9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09D3C55-E8CA-281C-1C0E-873461DF16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A8E25C3-AD47-B4DA-EA00-81E101C3E3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94A08E6D-B769-DA59-9EFC-204EDB8BEB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2C94F805-FFEE-0CE8-AD5D-67ABB5A291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FC2BA3B2-6FC4-E423-A9E7-FCF0D2780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D70D3-5509-4C91-951A-C8D2A992318F}" type="datetimeFigureOut">
              <a:rPr lang="sv-SE" smtClean="0"/>
              <a:t>2025-04-15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63B5A803-125F-4E74-80CF-A01CC0288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E68D22B0-B287-CE15-7F32-1622022F9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BF6EA-E931-49DD-916E-F70E84A934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94445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7C8324C-D078-04DF-132D-50B8A3971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9DB58DDD-62C6-FE24-915A-7B2983F96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D70D3-5509-4C91-951A-C8D2A992318F}" type="datetimeFigureOut">
              <a:rPr lang="sv-SE" smtClean="0"/>
              <a:t>2025-04-15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2BC74E2-7E6D-E9E1-67D0-D68098491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62E265B-1E54-DD1C-4CBC-1298CE7A7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BF6EA-E931-49DD-916E-F70E84A934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62879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131CC04A-13E0-FE81-1420-86AAF00EC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D70D3-5509-4C91-951A-C8D2A992318F}" type="datetimeFigureOut">
              <a:rPr lang="sv-SE" smtClean="0"/>
              <a:t>2025-04-15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ADB6E8E2-4D91-6EF0-F92C-7F2EE14D0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A5A84FF8-911B-B897-920C-523DB6ED4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BF6EA-E931-49DD-916E-F70E84A934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5537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31DA949-0042-E467-036F-EBD234B56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901E05C-A801-D187-0335-3F3AB7DC65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1B50792-DE32-8C3C-401A-18FF1F8B54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3AF9983-4B5A-5BCC-26D6-E460C6857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D70D3-5509-4C91-951A-C8D2A992318F}" type="datetimeFigureOut">
              <a:rPr lang="sv-SE" smtClean="0"/>
              <a:t>2025-04-15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0F36E7B-2D76-74AC-438D-8A048F2D7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16B1182-B557-518E-EF7E-932A80EC5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BF6EA-E931-49DD-916E-F70E84A934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61477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FD9637D-5F8B-5C40-5F54-A0C801E7A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769AD8EC-0892-B0C2-807E-43E31EA74B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A26B6D1-2632-B68B-005D-5E7C34F474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2B5EFFF-993E-63A9-68EA-7AD620827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D70D3-5509-4C91-951A-C8D2A992318F}" type="datetimeFigureOut">
              <a:rPr lang="sv-SE" smtClean="0"/>
              <a:t>2025-04-15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B8F2655-30CC-CAFC-72EC-8C3932B5B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A1D31DF-DAAB-6A7C-83F0-B781832A3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BF6EA-E931-49DD-916E-F70E84A934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54183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6B8DE11-6A47-9625-C1CB-BF5B4AB9D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25E6B8BA-19AD-A038-1755-E048C5F4E1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DA55AB3-5FDD-ECDB-1A68-B5262CCAF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D70D3-5509-4C91-951A-C8D2A992318F}" type="datetimeFigureOut">
              <a:rPr lang="sv-SE" smtClean="0"/>
              <a:t>2025-04-15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C32A317-0DEF-EB14-C0A0-B3E28C519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89C932A-E078-15EF-A7A1-FED35678A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BF6EA-E931-49DD-916E-F70E84A934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87558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4700BC37-B8B3-C34B-2DC8-C99613A1BF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7A6F5ECE-A7A2-581A-9ED1-66D56E13FC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A83F2BA-60A0-D425-A119-5BEBF7D3C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D70D3-5509-4C91-951A-C8D2A992318F}" type="datetimeFigureOut">
              <a:rPr lang="sv-SE" smtClean="0"/>
              <a:t>2025-04-15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0FCBBAF-4652-B3AE-71EB-ED92938D4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C0B36FC-F3CD-5F37-1D8B-2F03D7A5B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BF6EA-E931-49DD-916E-F70E84A934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15717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BB471750-C3C7-A5C9-B394-EF8A27538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5B486D5-7AF4-15F0-8AA9-E16D311DB7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4A6C0DC-837F-7DB6-1CF3-F75E551126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7AD70D3-5509-4C91-951A-C8D2A992318F}" type="datetimeFigureOut">
              <a:rPr lang="sv-SE" smtClean="0"/>
              <a:t>2025-04-15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D882345-5C88-252E-274D-7D3F67CCDC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5A083C1-AB99-453E-B50D-E1BF76A317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BBF6EA-E931-49DD-916E-F70E84A9342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91211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DEE337-34CB-463E-A47C-C83D2379D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karta, tennis, utomhus">
            <a:extLst>
              <a:ext uri="{FF2B5EF4-FFF2-40B4-BE49-F238E27FC236}">
                <a16:creationId xmlns:a16="http://schemas.microsoft.com/office/drawing/2014/main" id="{90C5BE28-F064-A677-71EF-C68F480A04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4" r="179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5C51EA17-5156-2D99-C075-686B5FCF5F5E}"/>
              </a:ext>
            </a:extLst>
          </p:cNvPr>
          <p:cNvSpPr/>
          <p:nvPr/>
        </p:nvSpPr>
        <p:spPr>
          <a:xfrm>
            <a:off x="8743500" y="438847"/>
            <a:ext cx="1960880" cy="62992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CDCEB2E8-6476-E1D7-6E34-DDE51AAB5192}"/>
              </a:ext>
            </a:extLst>
          </p:cNvPr>
          <p:cNvSpPr txBox="1"/>
          <p:nvPr/>
        </p:nvSpPr>
        <p:spPr>
          <a:xfrm>
            <a:off x="8970405" y="458511"/>
            <a:ext cx="15070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 err="1">
                <a:solidFill>
                  <a:srgbClr val="FFFF00"/>
                </a:solidFill>
              </a:rPr>
              <a:t>Olovslunds</a:t>
            </a:r>
            <a:r>
              <a:rPr lang="sv-SE" dirty="0">
                <a:solidFill>
                  <a:srgbClr val="FFFF00"/>
                </a:solidFill>
              </a:rPr>
              <a:t> BP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338FA3DF-E594-E632-B25E-DE9ABAF9384B}"/>
              </a:ext>
            </a:extLst>
          </p:cNvPr>
          <p:cNvSpPr/>
          <p:nvPr/>
        </p:nvSpPr>
        <p:spPr>
          <a:xfrm>
            <a:off x="1936953" y="1406013"/>
            <a:ext cx="2576053" cy="107171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 dirty="0">
                <a:solidFill>
                  <a:schemeClr val="tx1"/>
                </a:solidFill>
              </a:rPr>
              <a:t>Plan 115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14CF0E78-7C49-3FE5-EDC0-193A11303768}"/>
              </a:ext>
            </a:extLst>
          </p:cNvPr>
          <p:cNvSpPr/>
          <p:nvPr/>
        </p:nvSpPr>
        <p:spPr>
          <a:xfrm>
            <a:off x="1873043" y="4193458"/>
            <a:ext cx="2576053" cy="107171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 dirty="0">
                <a:solidFill>
                  <a:schemeClr val="tx1"/>
                </a:solidFill>
              </a:rPr>
              <a:t>Plan 116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0019F9E0-DB70-4396-B33E-3194BF3DE5AB}"/>
              </a:ext>
            </a:extLst>
          </p:cNvPr>
          <p:cNvSpPr/>
          <p:nvPr/>
        </p:nvSpPr>
        <p:spPr>
          <a:xfrm>
            <a:off x="6794088" y="1376516"/>
            <a:ext cx="2576053" cy="107171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 dirty="0">
                <a:solidFill>
                  <a:schemeClr val="tx1"/>
                </a:solidFill>
              </a:rPr>
              <a:t>Plan 125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AA647BCB-783B-1364-3DCC-6087352D642B}"/>
              </a:ext>
            </a:extLst>
          </p:cNvPr>
          <p:cNvSpPr/>
          <p:nvPr/>
        </p:nvSpPr>
        <p:spPr>
          <a:xfrm>
            <a:off x="6848165" y="4193458"/>
            <a:ext cx="2576053" cy="107171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 dirty="0">
                <a:solidFill>
                  <a:schemeClr val="tx1"/>
                </a:solidFill>
              </a:rPr>
              <a:t>Plan 126</a:t>
            </a:r>
          </a:p>
        </p:txBody>
      </p:sp>
    </p:spTree>
    <p:extLst>
      <p:ext uri="{BB962C8B-B14F-4D97-AF65-F5344CB8AC3E}">
        <p14:creationId xmlns:p14="http://schemas.microsoft.com/office/powerpoint/2010/main" val="1367880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D83D8-DC3A-2DBD-0660-89AE22238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 descr="En bild som visar Flygfotografi, Fågelperspektiv, karta, träd">
            <a:extLst>
              <a:ext uri="{FF2B5EF4-FFF2-40B4-BE49-F238E27FC236}">
                <a16:creationId xmlns:a16="http://schemas.microsoft.com/office/drawing/2014/main" id="{84CDD1A9-7E28-A6C2-4F3C-F724637EF8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16" t="19" r="11" b="-19"/>
          <a:stretch/>
        </p:blipFill>
        <p:spPr>
          <a:xfrm>
            <a:off x="0" y="1275"/>
            <a:ext cx="12199944" cy="6856725"/>
          </a:xfrm>
          <a:prstGeom prst="rect">
            <a:avLst/>
          </a:prstGeom>
        </p:spPr>
      </p:pic>
      <p:sp>
        <p:nvSpPr>
          <p:cNvPr id="5" name="Rektangel: rundade hörn 4">
            <a:extLst>
              <a:ext uri="{FF2B5EF4-FFF2-40B4-BE49-F238E27FC236}">
                <a16:creationId xmlns:a16="http://schemas.microsoft.com/office/drawing/2014/main" id="{5C7B336E-C446-B29D-2ED1-0E652195D387}"/>
              </a:ext>
            </a:extLst>
          </p:cNvPr>
          <p:cNvSpPr/>
          <p:nvPr/>
        </p:nvSpPr>
        <p:spPr>
          <a:xfrm>
            <a:off x="8310880" y="802640"/>
            <a:ext cx="1960880" cy="62992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F94A19D4-1F55-FA18-394E-B5F794C8DAC4}"/>
              </a:ext>
            </a:extLst>
          </p:cNvPr>
          <p:cNvSpPr txBox="1"/>
          <p:nvPr/>
        </p:nvSpPr>
        <p:spPr>
          <a:xfrm>
            <a:off x="8537786" y="932934"/>
            <a:ext cx="1507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>
                <a:solidFill>
                  <a:srgbClr val="FFFF00"/>
                </a:solidFill>
              </a:rPr>
              <a:t>VÄLLINGBY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642FAF45-D5A0-49EB-C862-F296D4826D4E}"/>
              </a:ext>
            </a:extLst>
          </p:cNvPr>
          <p:cNvSpPr/>
          <p:nvPr/>
        </p:nvSpPr>
        <p:spPr>
          <a:xfrm rot="1844648">
            <a:off x="3283975" y="1671485"/>
            <a:ext cx="2202428" cy="95372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 dirty="0">
                <a:solidFill>
                  <a:schemeClr val="tx1"/>
                </a:solidFill>
              </a:rPr>
              <a:t>Plan 115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8D39E657-C299-0A01-9074-FD28916ED56B}"/>
              </a:ext>
            </a:extLst>
          </p:cNvPr>
          <p:cNvSpPr/>
          <p:nvPr/>
        </p:nvSpPr>
        <p:spPr>
          <a:xfrm rot="1844648">
            <a:off x="2453150" y="3239730"/>
            <a:ext cx="2202428" cy="95372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 dirty="0">
                <a:solidFill>
                  <a:schemeClr val="tx1"/>
                </a:solidFill>
              </a:rPr>
              <a:t>Plan 116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327326F3-4F22-7009-B769-FBCA26D8F288}"/>
              </a:ext>
            </a:extLst>
          </p:cNvPr>
          <p:cNvSpPr/>
          <p:nvPr/>
        </p:nvSpPr>
        <p:spPr>
          <a:xfrm rot="1844648">
            <a:off x="5407743" y="2939846"/>
            <a:ext cx="2202428" cy="95372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 dirty="0">
                <a:solidFill>
                  <a:schemeClr val="tx1"/>
                </a:solidFill>
              </a:rPr>
              <a:t>Plan 125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350F9BC7-D1E4-6774-8458-61C1C51E21C1}"/>
              </a:ext>
            </a:extLst>
          </p:cNvPr>
          <p:cNvSpPr/>
          <p:nvPr/>
        </p:nvSpPr>
        <p:spPr>
          <a:xfrm rot="1844648">
            <a:off x="4557252" y="4478595"/>
            <a:ext cx="2202428" cy="95372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 dirty="0">
                <a:solidFill>
                  <a:schemeClr val="tx1"/>
                </a:solidFill>
              </a:rPr>
              <a:t>Plan 126</a:t>
            </a:r>
          </a:p>
        </p:txBody>
      </p:sp>
    </p:spTree>
    <p:extLst>
      <p:ext uri="{BB962C8B-B14F-4D97-AF65-F5344CB8AC3E}">
        <p14:creationId xmlns:p14="http://schemas.microsoft.com/office/powerpoint/2010/main" val="2164314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EBF6F-7E1F-3669-1927-6765016E8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 descr="En bild som visar träd, Flygfotografi, karta, flygbaserad&#10;&#10;AI-genererat innehåll kan vara felaktigt.">
            <a:extLst>
              <a:ext uri="{FF2B5EF4-FFF2-40B4-BE49-F238E27FC236}">
                <a16:creationId xmlns:a16="http://schemas.microsoft.com/office/drawing/2014/main" id="{F87214DE-262A-10B3-5590-9BCF9E9BB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9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Rektangel: rundade hörn 5">
            <a:extLst>
              <a:ext uri="{FF2B5EF4-FFF2-40B4-BE49-F238E27FC236}">
                <a16:creationId xmlns:a16="http://schemas.microsoft.com/office/drawing/2014/main" id="{95AB509A-1276-9637-6F8E-EE0C4D47E0D8}"/>
              </a:ext>
            </a:extLst>
          </p:cNvPr>
          <p:cNvSpPr/>
          <p:nvPr/>
        </p:nvSpPr>
        <p:spPr>
          <a:xfrm>
            <a:off x="8310880" y="802640"/>
            <a:ext cx="1960880" cy="62992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9A052B22-98ED-7226-F1CA-63FF90DE147D}"/>
              </a:ext>
            </a:extLst>
          </p:cNvPr>
          <p:cNvSpPr txBox="1"/>
          <p:nvPr/>
        </p:nvSpPr>
        <p:spPr>
          <a:xfrm>
            <a:off x="8454813" y="932934"/>
            <a:ext cx="1673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>
                <a:solidFill>
                  <a:srgbClr val="FFFF00"/>
                </a:solidFill>
              </a:rPr>
              <a:t>NOCKEBYHOV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A07A3ABB-B55E-2D17-96B3-A0AE3BF976F3}"/>
              </a:ext>
            </a:extLst>
          </p:cNvPr>
          <p:cNvSpPr/>
          <p:nvPr/>
        </p:nvSpPr>
        <p:spPr>
          <a:xfrm rot="20522010">
            <a:off x="3657599" y="452284"/>
            <a:ext cx="2546555" cy="1120877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 dirty="0">
                <a:solidFill>
                  <a:schemeClr val="tx1"/>
                </a:solidFill>
              </a:rPr>
              <a:t>Plan 15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976E2EEE-CFA3-9211-ED0B-89770CC55383}"/>
              </a:ext>
            </a:extLst>
          </p:cNvPr>
          <p:cNvSpPr/>
          <p:nvPr/>
        </p:nvSpPr>
        <p:spPr>
          <a:xfrm rot="20438209">
            <a:off x="4404035" y="2780289"/>
            <a:ext cx="2633785" cy="1105477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 dirty="0">
                <a:solidFill>
                  <a:schemeClr val="tx1"/>
                </a:solidFill>
              </a:rPr>
              <a:t>Plan 16</a:t>
            </a:r>
          </a:p>
        </p:txBody>
      </p:sp>
    </p:spTree>
    <p:extLst>
      <p:ext uri="{BB962C8B-B14F-4D97-AF65-F5344CB8AC3E}">
        <p14:creationId xmlns:p14="http://schemas.microsoft.com/office/powerpoint/2010/main" val="25381269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7227</TotalTime>
  <Words>24</Words>
  <Application>Microsoft Office PowerPoint</Application>
  <PresentationFormat>Bredbild</PresentationFormat>
  <Paragraphs>13</Paragraphs>
  <Slides>3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Office-tema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 Hasselstrand</dc:creator>
  <cp:lastModifiedBy>Daniel Hasselstrand</cp:lastModifiedBy>
  <cp:revision>1</cp:revision>
  <dcterms:created xsi:type="dcterms:W3CDTF">2025-04-10T12:53:03Z</dcterms:created>
  <dcterms:modified xsi:type="dcterms:W3CDTF">2025-04-16T12:36:28Z</dcterms:modified>
</cp:coreProperties>
</file>