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6" r:id="rId5"/>
    <p:sldId id="275" r:id="rId6"/>
    <p:sldId id="277" r:id="rId7"/>
    <p:sldId id="269" r:id="rId8"/>
    <p:sldId id="270" r:id="rId9"/>
    <p:sldId id="271" r:id="rId10"/>
    <p:sldId id="272" r:id="rId11"/>
    <p:sldId id="273" r:id="rId12"/>
    <p:sldId id="274" r:id="rId13"/>
    <p:sldId id="276" r:id="rId14"/>
    <p:sldId id="261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87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772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3432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089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005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731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5403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11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999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428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8566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2298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66188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0625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701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6642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24253-A183-4DD5-9221-A10B9D43178A}" type="datetimeFigureOut">
              <a:rPr lang="sv-SE" smtClean="0"/>
              <a:t>2020-02-24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04F4FDD-FBDB-4BB6-8EB5-E01F8AA0B1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072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venskfotboll.se/globalassets/dokumentdokumentblock/nationella-spelformer/7mot7-2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obollen.se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0D5083-3F7C-4398-8772-5E2FFD1A6B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2020 föräldramöte F10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B93D72F-124E-434B-A1EA-EA4C380CB4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1541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C9E857D2-CB86-4205-90B7-5F55E0235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Agendaförslag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7EB5A46-E428-4C69-9391-C98812B0E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Värdegrund, Verksamhetsidé och Vision </a:t>
            </a:r>
          </a:p>
          <a:p>
            <a:r>
              <a:rPr lang="sv-SE" dirty="0"/>
              <a:t>Träning</a:t>
            </a:r>
          </a:p>
          <a:p>
            <a:r>
              <a:rPr lang="sv-SE" dirty="0"/>
              <a:t>7-mot-7</a:t>
            </a:r>
          </a:p>
          <a:p>
            <a:r>
              <a:rPr lang="sv-SE" dirty="0"/>
              <a:t>Matcher – kallelser</a:t>
            </a:r>
          </a:p>
          <a:p>
            <a:r>
              <a:rPr lang="sv-SE" dirty="0"/>
              <a:t>Ö-bollen</a:t>
            </a:r>
          </a:p>
          <a:p>
            <a:r>
              <a:rPr lang="sv-SE" dirty="0"/>
              <a:t>Övernattningshelg</a:t>
            </a:r>
          </a:p>
          <a:p>
            <a:r>
              <a:rPr lang="sv-SE" dirty="0"/>
              <a:t>Försäljning</a:t>
            </a:r>
          </a:p>
          <a:p>
            <a:r>
              <a:rPr lang="sv-SE" dirty="0"/>
              <a:t>Övrigt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8108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93C446-9351-4233-8C53-08CE2D5E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Värdegrund, Verksamhetsidé och Vision </a:t>
            </a:r>
            <a:br>
              <a:rPr lang="sv-SE" dirty="0"/>
            </a:br>
            <a:endParaRPr lang="sv-SE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36EACF-C7C7-4423-A0D9-1C4A81219A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282" y="1939031"/>
            <a:ext cx="6484317" cy="430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551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34FB613F-930E-4A2D-B775-2FC740BC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8C16E28-049B-49C1-BE08-CF7A51D0F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Öva för att utveckla lagspelet. Utveckla individens färdigheter.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Teknik: </a:t>
            </a:r>
            <a:r>
              <a:rPr lang="sv-SE" b="1" dirty="0"/>
              <a:t>Passa</a:t>
            </a:r>
            <a:r>
              <a:rPr lang="sv-SE" dirty="0"/>
              <a:t>, driva, ta emot, medtagning, skjuta, finta, täcka, inkast mm</a:t>
            </a:r>
          </a:p>
          <a:p>
            <a:pPr marL="0" indent="0">
              <a:buNone/>
            </a:pPr>
            <a:r>
              <a:rPr lang="sv-SE" dirty="0"/>
              <a:t>Målvaktsspel: Alla</a:t>
            </a:r>
          </a:p>
          <a:p>
            <a:pPr marL="0" indent="0">
              <a:buNone/>
            </a:pPr>
            <a:r>
              <a:rPr lang="sv-SE" dirty="0"/>
              <a:t>Anfallsspel: Spelbar, spelavstånd</a:t>
            </a:r>
          </a:p>
          <a:p>
            <a:pPr marL="0" indent="0">
              <a:buNone/>
            </a:pPr>
            <a:r>
              <a:rPr lang="sv-SE" dirty="0"/>
              <a:t>Försvarsspel: ”Rätt” sida boll, ta boll från motståndare</a:t>
            </a:r>
          </a:p>
          <a:p>
            <a:pPr marL="0" indent="0">
              <a:buNone/>
            </a:pPr>
            <a:r>
              <a:rPr lang="sv-SE" dirty="0"/>
              <a:t>”Blomman”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31131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1EA420-64DB-4E08-978F-2353B8487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7-mot-7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C38E6C5-9C3D-4E3F-A8E2-DFA87ACD1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4454434"/>
            <a:ext cx="4012653" cy="1586928"/>
          </a:xfrm>
        </p:spPr>
        <p:txBody>
          <a:bodyPr>
            <a:normAutofit lnSpcReduction="10000"/>
          </a:bodyPr>
          <a:lstStyle/>
          <a:p>
            <a:endParaRPr lang="sv-SE" dirty="0"/>
          </a:p>
          <a:p>
            <a:r>
              <a:rPr lang="sv-SE" dirty="0">
                <a:hlinkClick r:id="rId2"/>
              </a:rPr>
              <a:t>https://www.svenskfotboll.se/globalassets/dokumentdokumentblock/nationella-spelformer/7mot7-20.pdf</a:t>
            </a:r>
            <a:endParaRPr lang="sv-SE" dirty="0"/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1F5B824-2EC3-41AC-BD88-47E985A98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302" y="1752108"/>
            <a:ext cx="1924850" cy="2702326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BD3C300A-911F-4627-AFD8-D7E42398B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070" y="0"/>
            <a:ext cx="5895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7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D41470-7A70-4DD0-8E5D-079A12DE3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Matcher - kallelser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EF1D5A-587F-43A3-8DD1-FF5E91842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 har anmält tre lag till svår serie.</a:t>
            </a:r>
          </a:p>
          <a:p>
            <a:r>
              <a:rPr lang="sv-SE" dirty="0"/>
              <a:t>Match är ett träningstillfälle, alla blir kallade. </a:t>
            </a:r>
          </a:p>
          <a:p>
            <a:r>
              <a:rPr lang="sv-SE" dirty="0"/>
              <a:t>Serie v. 17-24 v. 34-40</a:t>
            </a:r>
          </a:p>
          <a:p>
            <a:r>
              <a:rPr lang="sv-SE" dirty="0"/>
              <a:t>Sommarsport/Vintersport, samsynsavtal</a:t>
            </a:r>
          </a:p>
          <a:p>
            <a:r>
              <a:rPr lang="sv-SE" dirty="0"/>
              <a:t>Ytterby Cup 29 mars</a:t>
            </a:r>
          </a:p>
          <a:p>
            <a:r>
              <a:rPr lang="sv-SE" dirty="0"/>
              <a:t>Prenumerera på kalendern</a:t>
            </a:r>
          </a:p>
          <a:p>
            <a:r>
              <a:rPr lang="sv-SE" dirty="0"/>
              <a:t>Kallelser till match kommer på söndagar. </a:t>
            </a:r>
          </a:p>
          <a:p>
            <a:r>
              <a:rPr lang="sv-SE" dirty="0"/>
              <a:t>Dynamiska grupper. Vi delar inte in efter kompisönskemål.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0993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83AEA3-4E02-4F60-8BAD-97A2F8D31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Ö-bollen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05D118-6757-4341-8501-A592AD655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285860" cy="3880773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r>
              <a:rPr lang="sv-SE" dirty="0">
                <a:hlinkClick r:id="rId2"/>
              </a:rPr>
              <a:t>https://obollen.se/</a:t>
            </a:r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769BC07-0B0A-4BEE-B46E-0B8B0BB56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850" y="0"/>
            <a:ext cx="59025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68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937959-546C-44EB-8F60-638D9D0D3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Övernattningshelg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3E2539-7385-4FF6-B740-BDC0346A0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599641" cy="4233680"/>
          </a:xfrm>
        </p:spPr>
        <p:txBody>
          <a:bodyPr>
            <a:normAutofit fontScale="70000" lnSpcReduction="20000"/>
          </a:bodyPr>
          <a:lstStyle/>
          <a:p>
            <a:r>
              <a:rPr lang="sv-SE" dirty="0"/>
              <a:t>Öva oss att sova och vara tillsammans utanför plan inför kommande cup-resor</a:t>
            </a:r>
          </a:p>
          <a:p>
            <a:endParaRPr lang="sv-SE" dirty="0"/>
          </a:p>
          <a:p>
            <a:r>
              <a:rPr lang="sv-SE" dirty="0"/>
              <a:t>Övernattning i klubbstugan lördag 9:e - söndag10:e maj</a:t>
            </a:r>
          </a:p>
          <a:p>
            <a:endParaRPr lang="sv-SE" dirty="0"/>
          </a:p>
          <a:p>
            <a:r>
              <a:rPr lang="sv-SE" dirty="0"/>
              <a:t>Träning, lekar och aktiviteter under större delen av lördagen</a:t>
            </a:r>
          </a:p>
          <a:p>
            <a:pPr lvl="1"/>
            <a:r>
              <a:rPr lang="sv-SE" dirty="0"/>
              <a:t>Yoga, middag, film?</a:t>
            </a:r>
          </a:p>
          <a:p>
            <a:endParaRPr lang="sv-SE" dirty="0"/>
          </a:p>
          <a:p>
            <a:r>
              <a:rPr lang="sv-SE" dirty="0"/>
              <a:t>Övernattning är inte obligatoriskt men vi önskar att så många som möjligt är med</a:t>
            </a:r>
          </a:p>
          <a:p>
            <a:endParaRPr lang="sv-SE" dirty="0"/>
          </a:p>
          <a:p>
            <a:r>
              <a:rPr lang="sv-SE" dirty="0"/>
              <a:t>Tankar, medskick och tips från er föräldrar?</a:t>
            </a:r>
          </a:p>
          <a:p>
            <a:endParaRPr lang="sv-SE" dirty="0"/>
          </a:p>
          <a:p>
            <a:r>
              <a:rPr lang="sv-SE" dirty="0"/>
              <a:t>Mer information kommer i mail senare</a:t>
            </a:r>
          </a:p>
          <a:p>
            <a:pPr lvl="1"/>
            <a:r>
              <a:rPr lang="sv-SE" dirty="0"/>
              <a:t>Packlista</a:t>
            </a:r>
          </a:p>
          <a:p>
            <a:pPr lvl="1"/>
            <a:r>
              <a:rPr lang="sv-SE" dirty="0"/>
              <a:t>Exakt samlings- och avslutningstid mm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0AC9985E-62BB-4D48-8201-BD0408EE7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975" y="1270000"/>
            <a:ext cx="5398678" cy="538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72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AD0112-D5F6-4D65-B905-7386CA1BD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Försäljning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0E77EF-A51F-4B63-87DE-96A4E9ED6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55292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355074-BFA2-4F54-8E3B-C13A6EE39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DFF91E-5B23-4660-8E51-0D513A6D8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61171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Olika typer av sammanhang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Bemanning av kiosk under sammandrag i egen regi.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Bollkallar på A-</a:t>
            </a:r>
            <a:r>
              <a:rPr lang="sv-S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lagetsmatcher</a:t>
            </a: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Arbetsdagar på yttern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CUP-aktiviteter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Bli lagförälder!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Hjälper till med samordning och planering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Andreas Melkersson, Kristina </a:t>
            </a:r>
            <a:r>
              <a:rPr lang="sv-SE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Strandholm</a:t>
            </a: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Daniel Persson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Tacksamma om kan få hjälp vid träningstillfällen också!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Flytt av målburar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Enklare funktionärsuppgifter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Plocka ihop mtrl efter tränings slut: bollar, koner, mål </a:t>
            </a:r>
            <a:r>
              <a:rPr lang="sv-S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endParaRPr lang="sv-S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 behöver er hjälp!</a:t>
            </a:r>
          </a:p>
        </p:txBody>
      </p:sp>
    </p:spTree>
    <p:extLst>
      <p:ext uri="{BB962C8B-B14F-4D97-AF65-F5344CB8AC3E}">
        <p14:creationId xmlns:p14="http://schemas.microsoft.com/office/powerpoint/2010/main" val="2985349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931E58D2-972E-4CF8-82BC-81C39320E447}"/>
              </a:ext>
            </a:extLst>
          </p:cNvPr>
          <p:cNvSpPr txBox="1"/>
          <p:nvPr/>
        </p:nvSpPr>
        <p:spPr>
          <a:xfrm>
            <a:off x="2396970" y="1411550"/>
            <a:ext cx="92061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Kolla att vi har rätt kontaktuppgifter på 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 är okej att lämna barn och åka vid träning men vi måste kunna nå er under träningstiden utifall något händer.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Gäller även om barn samåker med annan förälder.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Fotografera gärna! – men för privata albumet, inte sociala medier el </a:t>
            </a:r>
            <a:r>
              <a:rPr lang="sv-SE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dyl</a:t>
            </a: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Hjälp oss hålla fokus på glädjen och gemenskapen.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v-SE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Både under träning och sammandrag – på och utanför planen!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621951A-9385-4AC0-AE81-D8FD1B60F489}"/>
              </a:ext>
            </a:extLst>
          </p:cNvPr>
          <p:cNvSpPr txBox="1"/>
          <p:nvPr/>
        </p:nvSpPr>
        <p:spPr>
          <a:xfrm>
            <a:off x="1882065" y="452762"/>
            <a:ext cx="9792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Annat viktigt</a:t>
            </a:r>
          </a:p>
        </p:txBody>
      </p:sp>
    </p:spTree>
    <p:extLst>
      <p:ext uri="{BB962C8B-B14F-4D97-AF65-F5344CB8AC3E}">
        <p14:creationId xmlns:p14="http://schemas.microsoft.com/office/powerpoint/2010/main" val="3062011165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BDE78439B35A14E87E4F594C3B5B76F" ma:contentTypeVersion="11" ma:contentTypeDescription="Skapa ett nytt dokument." ma:contentTypeScope="" ma:versionID="0827e01d1a1dff2c25cfe00eb99fec78">
  <xsd:schema xmlns:xsd="http://www.w3.org/2001/XMLSchema" xmlns:xs="http://www.w3.org/2001/XMLSchema" xmlns:p="http://schemas.microsoft.com/office/2006/metadata/properties" xmlns:ns3="6c048515-2f78-4d41-a51f-7a6229c0ee95" xmlns:ns4="be9c12ff-20e2-49a3-a96c-8600c0da14b6" targetNamespace="http://schemas.microsoft.com/office/2006/metadata/properties" ma:root="true" ma:fieldsID="5348badfa4d3a68590c54dfcacc7adeb" ns3:_="" ns4:_="">
    <xsd:import namespace="6c048515-2f78-4d41-a51f-7a6229c0ee95"/>
    <xsd:import namespace="be9c12ff-20e2-49a3-a96c-8600c0da14b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48515-2f78-4d41-a51f-7a6229c0ee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Delar tips,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9c12ff-20e2-49a3-a96c-8600c0da14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5C980F8-E46B-4D21-AAED-DBF075513A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048515-2f78-4d41-a51f-7a6229c0ee95"/>
    <ds:schemaRef ds:uri="be9c12ff-20e2-49a3-a96c-8600c0da14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112D77-4092-4036-AFEB-32CCACD81417}">
  <ds:schemaRefs>
    <ds:schemaRef ds:uri="be9c12ff-20e2-49a3-a96c-8600c0da14b6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c048515-2f78-4d41-a51f-7a6229c0ee9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9DBAA09-C9BF-4481-9271-FBE90B184A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382</Words>
  <Application>Microsoft Office PowerPoint</Application>
  <PresentationFormat>Bredbild</PresentationFormat>
  <Paragraphs>77</Paragraphs>
  <Slides>12</Slides>
  <Notes>0</Notes>
  <HiddenSlides>2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Wingdings 3</vt:lpstr>
      <vt:lpstr>Fasett</vt:lpstr>
      <vt:lpstr>2020 föräldramöte F10</vt:lpstr>
      <vt:lpstr>Agendaförslag</vt:lpstr>
      <vt:lpstr>Värdegrund, Verksamhetsidé och Vision  </vt:lpstr>
      <vt:lpstr>Träning</vt:lpstr>
      <vt:lpstr>7-mot-7</vt:lpstr>
      <vt:lpstr>Matcher - kallelser</vt:lpstr>
      <vt:lpstr>Ö-bollen</vt:lpstr>
      <vt:lpstr>Övernattningshelg</vt:lpstr>
      <vt:lpstr>Försäljning</vt:lpstr>
      <vt:lpstr>Övrigt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Andreas Leetma</dc:creator>
  <cp:lastModifiedBy>Anders Axelson-Fisk</cp:lastModifiedBy>
  <cp:revision>18</cp:revision>
  <dcterms:created xsi:type="dcterms:W3CDTF">2019-03-21T19:52:50Z</dcterms:created>
  <dcterms:modified xsi:type="dcterms:W3CDTF">2020-02-24T16:05:09Z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0x0101008BDE78439B35A14E87E4F594C3B5B76F</vt:lpwstr>
  </property>
</Properties>
</file>