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9" r:id="rId5"/>
    <p:sldId id="257" r:id="rId6"/>
    <p:sldId id="262" r:id="rId7"/>
    <p:sldId id="261" r:id="rId8"/>
    <p:sldId id="264" r:id="rId9"/>
    <p:sldId id="263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0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Leetma" userId="c03c49a4-de86-473c-b449-c050fc44e38c" providerId="ADAL" clId="{CDF3A831-F3D2-4315-B57E-5C0F27B8E0A6}"/>
    <pc:docChg chg="modSld">
      <pc:chgData name="Andreas Leetma" userId="c03c49a4-de86-473c-b449-c050fc44e38c" providerId="ADAL" clId="{CDF3A831-F3D2-4315-B57E-5C0F27B8E0A6}" dt="2023-04-03T13:12:18.021" v="2" actId="20577"/>
      <pc:docMkLst>
        <pc:docMk/>
      </pc:docMkLst>
      <pc:sldChg chg="modSp mod">
        <pc:chgData name="Andreas Leetma" userId="c03c49a4-de86-473c-b449-c050fc44e38c" providerId="ADAL" clId="{CDF3A831-F3D2-4315-B57E-5C0F27B8E0A6}" dt="2023-04-03T13:12:18.021" v="2" actId="20577"/>
        <pc:sldMkLst>
          <pc:docMk/>
          <pc:sldMk cId="2962254301" sldId="260"/>
        </pc:sldMkLst>
        <pc:spChg chg="mod">
          <ac:chgData name="Andreas Leetma" userId="c03c49a4-de86-473c-b449-c050fc44e38c" providerId="ADAL" clId="{CDF3A831-F3D2-4315-B57E-5C0F27B8E0A6}" dt="2023-04-03T13:12:18.021" v="2" actId="20577"/>
          <ac:spMkLst>
            <pc:docMk/>
            <pc:sldMk cId="2962254301" sldId="260"/>
            <ac:spMk id="3" creationId="{36A2067C-FA41-1FA3-4725-20889EACB050}"/>
          </ac:spMkLst>
        </pc:spChg>
      </pc:sldChg>
    </pc:docChg>
  </pc:docChgLst>
  <pc:docChgLst>
    <pc:chgData name="Anders Axelson-Fisk" userId="72eab39e-3009-43e5-a9e6-cd8be2fa25f7" providerId="ADAL" clId="{38507F47-18C1-4C69-AABF-19080539D4A4}"/>
    <pc:docChg chg="custSel addSld modSld sldOrd">
      <pc:chgData name="Anders Axelson-Fisk" userId="72eab39e-3009-43e5-a9e6-cd8be2fa25f7" providerId="ADAL" clId="{38507F47-18C1-4C69-AABF-19080539D4A4}" dt="2023-03-30T14:16:32.001" v="4464" actId="20577"/>
      <pc:docMkLst>
        <pc:docMk/>
      </pc:docMkLst>
      <pc:sldChg chg="addSp delSp modSp mod setBg">
        <pc:chgData name="Anders Axelson-Fisk" userId="72eab39e-3009-43e5-a9e6-cd8be2fa25f7" providerId="ADAL" clId="{38507F47-18C1-4C69-AABF-19080539D4A4}" dt="2023-03-30T10:50:43.650" v="2768" actId="478"/>
        <pc:sldMkLst>
          <pc:docMk/>
          <pc:sldMk cId="3305450034" sldId="256"/>
        </pc:sldMkLst>
        <pc:spChg chg="mod ord">
          <ac:chgData name="Anders Axelson-Fisk" userId="72eab39e-3009-43e5-a9e6-cd8be2fa25f7" providerId="ADAL" clId="{38507F47-18C1-4C69-AABF-19080539D4A4}" dt="2023-03-30T10:50:09.890" v="2764" actId="26606"/>
          <ac:spMkLst>
            <pc:docMk/>
            <pc:sldMk cId="3305450034" sldId="256"/>
            <ac:spMk id="2" creationId="{E58D315E-8F44-94A0-DB37-BDE9AF95AAC2}"/>
          </ac:spMkLst>
        </pc:spChg>
        <pc:spChg chg="mod">
          <ac:chgData name="Anders Axelson-Fisk" userId="72eab39e-3009-43e5-a9e6-cd8be2fa25f7" providerId="ADAL" clId="{38507F47-18C1-4C69-AABF-19080539D4A4}" dt="2023-03-30T10:50:09.890" v="2764" actId="26606"/>
          <ac:spMkLst>
            <pc:docMk/>
            <pc:sldMk cId="3305450034" sldId="256"/>
            <ac:spMk id="3" creationId="{B11BE035-3C43-307D-968E-39647A68525C}"/>
          </ac:spMkLst>
        </pc:spChg>
        <pc:spChg chg="add del mod ord">
          <ac:chgData name="Anders Axelson-Fisk" userId="72eab39e-3009-43e5-a9e6-cd8be2fa25f7" providerId="ADAL" clId="{38507F47-18C1-4C69-AABF-19080539D4A4}" dt="2023-03-30T10:50:43.650" v="2768" actId="478"/>
          <ac:spMkLst>
            <pc:docMk/>
            <pc:sldMk cId="3305450034" sldId="256"/>
            <ac:spMk id="4" creationId="{9548A1F6-062B-8FB7-02B0-6EE13AC9F5C6}"/>
          </ac:spMkLst>
        </pc:spChg>
        <pc:spChg chg="add">
          <ac:chgData name="Anders Axelson-Fisk" userId="72eab39e-3009-43e5-a9e6-cd8be2fa25f7" providerId="ADAL" clId="{38507F47-18C1-4C69-AABF-19080539D4A4}" dt="2023-03-30T10:50:09.890" v="2764" actId="26606"/>
          <ac:spMkLst>
            <pc:docMk/>
            <pc:sldMk cId="3305450034" sldId="256"/>
            <ac:spMk id="1032" creationId="{DC35A348-C5D6-4112-9FDD-93A493B010B5}"/>
          </ac:spMkLst>
        </pc:spChg>
        <pc:grpChg chg="add">
          <ac:chgData name="Anders Axelson-Fisk" userId="72eab39e-3009-43e5-a9e6-cd8be2fa25f7" providerId="ADAL" clId="{38507F47-18C1-4C69-AABF-19080539D4A4}" dt="2023-03-30T10:50:09.890" v="2764" actId="26606"/>
          <ac:grpSpMkLst>
            <pc:docMk/>
            <pc:sldMk cId="3305450034" sldId="256"/>
            <ac:grpSpMk id="1034" creationId="{AC0B7807-0C83-4963-821A-69B172722E49}"/>
          </ac:grpSpMkLst>
        </pc:grpChg>
        <pc:picChg chg="add mod ord">
          <ac:chgData name="Anders Axelson-Fisk" userId="72eab39e-3009-43e5-a9e6-cd8be2fa25f7" providerId="ADAL" clId="{38507F47-18C1-4C69-AABF-19080539D4A4}" dt="2023-03-30T10:50:31.487" v="2766" actId="27614"/>
          <ac:picMkLst>
            <pc:docMk/>
            <pc:sldMk cId="3305450034" sldId="256"/>
            <ac:picMk id="5" creationId="{A98F6A96-564B-62F3-53F8-0591132E51A2}"/>
          </ac:picMkLst>
        </pc:picChg>
        <pc:picChg chg="add mod">
          <ac:chgData name="Anders Axelson-Fisk" userId="72eab39e-3009-43e5-a9e6-cd8be2fa25f7" providerId="ADAL" clId="{38507F47-18C1-4C69-AABF-19080539D4A4}" dt="2023-03-30T10:50:31.184" v="2765" actId="27614"/>
          <ac:picMkLst>
            <pc:docMk/>
            <pc:sldMk cId="3305450034" sldId="256"/>
            <ac:picMk id="1026" creationId="{4C065D06-F84E-E2AB-2D6A-EB91E467AA67}"/>
          </ac:picMkLst>
        </pc:picChg>
        <pc:picChg chg="add del mod">
          <ac:chgData name="Anders Axelson-Fisk" userId="72eab39e-3009-43e5-a9e6-cd8be2fa25f7" providerId="ADAL" clId="{38507F47-18C1-4C69-AABF-19080539D4A4}" dt="2023-03-28T19:52:10.988" v="983"/>
          <ac:picMkLst>
            <pc:docMk/>
            <pc:sldMk cId="3305450034" sldId="256"/>
            <ac:picMk id="1026" creationId="{8DC3BDAE-382D-7090-3AF4-E83EA73E4E88}"/>
          </ac:picMkLst>
        </pc:picChg>
        <pc:picChg chg="add mod">
          <ac:chgData name="Anders Axelson-Fisk" userId="72eab39e-3009-43e5-a9e6-cd8be2fa25f7" providerId="ADAL" clId="{38507F47-18C1-4C69-AABF-19080539D4A4}" dt="2023-03-30T10:50:31.596" v="2767" actId="27614"/>
          <ac:picMkLst>
            <pc:docMk/>
            <pc:sldMk cId="3305450034" sldId="256"/>
            <ac:picMk id="1027" creationId="{389C2673-8DA4-BB67-2EF8-F518D59C4522}"/>
          </ac:picMkLst>
        </pc:picChg>
      </pc:sldChg>
      <pc:sldChg chg="modSp mod ord">
        <pc:chgData name="Anders Axelson-Fisk" userId="72eab39e-3009-43e5-a9e6-cd8be2fa25f7" providerId="ADAL" clId="{38507F47-18C1-4C69-AABF-19080539D4A4}" dt="2023-03-30T10:51:57.987" v="2770" actId="20577"/>
        <pc:sldMkLst>
          <pc:docMk/>
          <pc:sldMk cId="206784209" sldId="257"/>
        </pc:sldMkLst>
        <pc:spChg chg="mod">
          <ac:chgData name="Anders Axelson-Fisk" userId="72eab39e-3009-43e5-a9e6-cd8be2fa25f7" providerId="ADAL" clId="{38507F47-18C1-4C69-AABF-19080539D4A4}" dt="2023-03-30T10:51:57.987" v="2770" actId="20577"/>
          <ac:spMkLst>
            <pc:docMk/>
            <pc:sldMk cId="206784209" sldId="257"/>
            <ac:spMk id="4" creationId="{4C54A283-DC8F-96BA-CEB6-5CB4E51C7F0F}"/>
          </ac:spMkLst>
        </pc:spChg>
      </pc:sldChg>
      <pc:sldChg chg="modSp mod">
        <pc:chgData name="Anders Axelson-Fisk" userId="72eab39e-3009-43e5-a9e6-cd8be2fa25f7" providerId="ADAL" clId="{38507F47-18C1-4C69-AABF-19080539D4A4}" dt="2023-03-28T20:19:47.271" v="2350"/>
        <pc:sldMkLst>
          <pc:docMk/>
          <pc:sldMk cId="818593233" sldId="258"/>
        </pc:sldMkLst>
        <pc:spChg chg="mod">
          <ac:chgData name="Anders Axelson-Fisk" userId="72eab39e-3009-43e5-a9e6-cd8be2fa25f7" providerId="ADAL" clId="{38507F47-18C1-4C69-AABF-19080539D4A4}" dt="2023-03-28T20:19:47.271" v="2350"/>
          <ac:spMkLst>
            <pc:docMk/>
            <pc:sldMk cId="818593233" sldId="258"/>
            <ac:spMk id="3" creationId="{DE73482F-D39E-1508-5C7B-93C0E60AD107}"/>
          </ac:spMkLst>
        </pc:spChg>
      </pc:sldChg>
      <pc:sldChg chg="modSp mod">
        <pc:chgData name="Anders Axelson-Fisk" userId="72eab39e-3009-43e5-a9e6-cd8be2fa25f7" providerId="ADAL" clId="{38507F47-18C1-4C69-AABF-19080539D4A4}" dt="2023-03-28T20:25:36.325" v="2702" actId="20577"/>
        <pc:sldMkLst>
          <pc:docMk/>
          <pc:sldMk cId="4216402187" sldId="259"/>
        </pc:sldMkLst>
        <pc:spChg chg="mod">
          <ac:chgData name="Anders Axelson-Fisk" userId="72eab39e-3009-43e5-a9e6-cd8be2fa25f7" providerId="ADAL" clId="{38507F47-18C1-4C69-AABF-19080539D4A4}" dt="2023-03-28T20:25:36.325" v="2702" actId="20577"/>
          <ac:spMkLst>
            <pc:docMk/>
            <pc:sldMk cId="4216402187" sldId="259"/>
            <ac:spMk id="3" creationId="{E3685D81-7C56-02B3-93CA-B485087693F5}"/>
          </ac:spMkLst>
        </pc:spChg>
      </pc:sldChg>
      <pc:sldChg chg="modSp mod">
        <pc:chgData name="Anders Axelson-Fisk" userId="72eab39e-3009-43e5-a9e6-cd8be2fa25f7" providerId="ADAL" clId="{38507F47-18C1-4C69-AABF-19080539D4A4}" dt="2023-03-28T20:19:32.318" v="2341" actId="20577"/>
        <pc:sldMkLst>
          <pc:docMk/>
          <pc:sldMk cId="2962254301" sldId="260"/>
        </pc:sldMkLst>
        <pc:spChg chg="mod">
          <ac:chgData name="Anders Axelson-Fisk" userId="72eab39e-3009-43e5-a9e6-cd8be2fa25f7" providerId="ADAL" clId="{38507F47-18C1-4C69-AABF-19080539D4A4}" dt="2023-03-28T20:19:32.318" v="2341" actId="20577"/>
          <ac:spMkLst>
            <pc:docMk/>
            <pc:sldMk cId="2962254301" sldId="260"/>
            <ac:spMk id="3" creationId="{36A2067C-FA41-1FA3-4725-20889EACB050}"/>
          </ac:spMkLst>
        </pc:spChg>
      </pc:sldChg>
      <pc:sldChg chg="addSp delSp modSp add mod setBg delDesignElem">
        <pc:chgData name="Anders Axelson-Fisk" userId="72eab39e-3009-43e5-a9e6-cd8be2fa25f7" providerId="ADAL" clId="{38507F47-18C1-4C69-AABF-19080539D4A4}" dt="2023-03-30T14:16:32.001" v="4464" actId="20577"/>
        <pc:sldMkLst>
          <pc:docMk/>
          <pc:sldMk cId="3731146496" sldId="261"/>
        </pc:sldMkLst>
        <pc:spChg chg="mod">
          <ac:chgData name="Anders Axelson-Fisk" userId="72eab39e-3009-43e5-a9e6-cd8be2fa25f7" providerId="ADAL" clId="{38507F47-18C1-4C69-AABF-19080539D4A4}" dt="2023-03-28T20:17:30.838" v="2241" actId="20577"/>
          <ac:spMkLst>
            <pc:docMk/>
            <pc:sldMk cId="3731146496" sldId="261"/>
            <ac:spMk id="3" creationId="{0F08FFD6-8EC6-8013-AC53-71BD7696532D}"/>
          </ac:spMkLst>
        </pc:spChg>
        <pc:spChg chg="mod">
          <ac:chgData name="Anders Axelson-Fisk" userId="72eab39e-3009-43e5-a9e6-cd8be2fa25f7" providerId="ADAL" clId="{38507F47-18C1-4C69-AABF-19080539D4A4}" dt="2023-03-30T14:16:32.001" v="4464" actId="20577"/>
          <ac:spMkLst>
            <pc:docMk/>
            <pc:sldMk cId="3731146496" sldId="261"/>
            <ac:spMk id="4" creationId="{4C54A283-DC8F-96BA-CEB6-5CB4E51C7F0F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6" creationId="{09588DA8-065E-4F6F-8EFD-43104AB2E0CF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7" creationId="{C4285719-470E-454C-AF62-8323075F1F5B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8" creationId="{CD9FE4EF-C4D8-49A0-B2FF-81D8DB7D8A24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9" creationId="{09588DA8-065E-4F6F-8EFD-43104AB2E0CF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10" creationId="{4300840D-0A0B-4512-BACA-B439D5B9C57C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11" creationId="{C4285719-470E-454C-AF62-8323075F1F5B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12" creationId="{D2B78728-A580-49A7-84F9-6EF6F583ADE0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13" creationId="{CD9FE4EF-C4D8-49A0-B2FF-81D8DB7D8A24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14" creationId="{38FAA1A1-D861-433F-88FA-1E9D6FD31D11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15" creationId="{4300840D-0A0B-4512-BACA-B439D5B9C57C}"/>
          </ac:spMkLst>
        </pc:spChg>
        <pc:spChg chg="add">
          <ac:chgData name="Anders Axelson-Fisk" userId="72eab39e-3009-43e5-a9e6-cd8be2fa25f7" providerId="ADAL" clId="{38507F47-18C1-4C69-AABF-19080539D4A4}" dt="2023-03-28T19:05:29.899" v="248" actId="26606"/>
          <ac:spMkLst>
            <pc:docMk/>
            <pc:sldMk cId="3731146496" sldId="261"/>
            <ac:spMk id="16" creationId="{8D71EDA1-87BF-4D5D-AB79-F346FD19278A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17" creationId="{D2B78728-A580-49A7-84F9-6EF6F583ADE0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19" creationId="{38FAA1A1-D861-433F-88FA-1E9D6FD31D11}"/>
          </ac:spMkLst>
        </pc:spChg>
        <pc:spChg chg="del">
          <ac:chgData name="Anders Axelson-Fisk" userId="72eab39e-3009-43e5-a9e6-cd8be2fa25f7" providerId="ADAL" clId="{38507F47-18C1-4C69-AABF-19080539D4A4}" dt="2023-03-28T19:05:14.185" v="244"/>
          <ac:spMkLst>
            <pc:docMk/>
            <pc:sldMk cId="3731146496" sldId="261"/>
            <ac:spMk id="21" creationId="{8D71EDA1-87BF-4D5D-AB79-F346FD19278A}"/>
          </ac:spMkLst>
        </pc:spChg>
      </pc:sldChg>
      <pc:sldChg chg="addSp delSp modSp add mod setBg delDesignElem">
        <pc:chgData name="Anders Axelson-Fisk" userId="72eab39e-3009-43e5-a9e6-cd8be2fa25f7" providerId="ADAL" clId="{38507F47-18C1-4C69-AABF-19080539D4A4}" dt="2023-03-30T13:41:49.824" v="3620"/>
        <pc:sldMkLst>
          <pc:docMk/>
          <pc:sldMk cId="2376649979" sldId="262"/>
        </pc:sldMkLst>
        <pc:spChg chg="mod">
          <ac:chgData name="Anders Axelson-Fisk" userId="72eab39e-3009-43e5-a9e6-cd8be2fa25f7" providerId="ADAL" clId="{38507F47-18C1-4C69-AABF-19080539D4A4}" dt="2023-03-28T19:05:36.006" v="259" actId="20577"/>
          <ac:spMkLst>
            <pc:docMk/>
            <pc:sldMk cId="2376649979" sldId="262"/>
            <ac:spMk id="3" creationId="{0F08FFD6-8EC6-8013-AC53-71BD7696532D}"/>
          </ac:spMkLst>
        </pc:spChg>
        <pc:spChg chg="mod">
          <ac:chgData name="Anders Axelson-Fisk" userId="72eab39e-3009-43e5-a9e6-cd8be2fa25f7" providerId="ADAL" clId="{38507F47-18C1-4C69-AABF-19080539D4A4}" dt="2023-03-30T13:41:49.824" v="3620"/>
          <ac:spMkLst>
            <pc:docMk/>
            <pc:sldMk cId="2376649979" sldId="262"/>
            <ac:spMk id="4" creationId="{4C54A283-DC8F-96BA-CEB6-5CB4E51C7F0F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6" creationId="{09588DA8-065E-4F6F-8EFD-43104AB2E0CF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7" creationId="{C4285719-470E-454C-AF62-8323075F1F5B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8" creationId="{CD9FE4EF-C4D8-49A0-B2FF-81D8DB7D8A24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9" creationId="{09588DA8-065E-4F6F-8EFD-43104AB2E0CF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10" creationId="{4300840D-0A0B-4512-BACA-B439D5B9C57C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11" creationId="{C4285719-470E-454C-AF62-8323075F1F5B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12" creationId="{D2B78728-A580-49A7-84F9-6EF6F583ADE0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13" creationId="{CD9FE4EF-C4D8-49A0-B2FF-81D8DB7D8A24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14" creationId="{38FAA1A1-D861-433F-88FA-1E9D6FD31D11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15" creationId="{4300840D-0A0B-4512-BACA-B439D5B9C57C}"/>
          </ac:spMkLst>
        </pc:spChg>
        <pc:spChg chg="add">
          <ac:chgData name="Anders Axelson-Fisk" userId="72eab39e-3009-43e5-a9e6-cd8be2fa25f7" providerId="ADAL" clId="{38507F47-18C1-4C69-AABF-19080539D4A4}" dt="2023-03-28T19:05:26.227" v="247" actId="26606"/>
          <ac:spMkLst>
            <pc:docMk/>
            <pc:sldMk cId="2376649979" sldId="262"/>
            <ac:spMk id="16" creationId="{8D71EDA1-87BF-4D5D-AB79-F346FD19278A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17" creationId="{D2B78728-A580-49A7-84F9-6EF6F583ADE0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19" creationId="{38FAA1A1-D861-433F-88FA-1E9D6FD31D11}"/>
          </ac:spMkLst>
        </pc:spChg>
        <pc:spChg chg="del">
          <ac:chgData name="Anders Axelson-Fisk" userId="72eab39e-3009-43e5-a9e6-cd8be2fa25f7" providerId="ADAL" clId="{38507F47-18C1-4C69-AABF-19080539D4A4}" dt="2023-03-28T19:05:20.432" v="246"/>
          <ac:spMkLst>
            <pc:docMk/>
            <pc:sldMk cId="2376649979" sldId="262"/>
            <ac:spMk id="21" creationId="{8D71EDA1-87BF-4D5D-AB79-F346FD19278A}"/>
          </ac:spMkLst>
        </pc:spChg>
      </pc:sldChg>
      <pc:sldChg chg="addSp delSp modSp add mod setBg delDesignElem">
        <pc:chgData name="Anders Axelson-Fisk" userId="72eab39e-3009-43e5-a9e6-cd8be2fa25f7" providerId="ADAL" clId="{38507F47-18C1-4C69-AABF-19080539D4A4}" dt="2023-03-28T20:27:12.069" v="2748" actId="20577"/>
        <pc:sldMkLst>
          <pc:docMk/>
          <pc:sldMk cId="4179914226" sldId="263"/>
        </pc:sldMkLst>
        <pc:spChg chg="mod">
          <ac:chgData name="Anders Axelson-Fisk" userId="72eab39e-3009-43e5-a9e6-cd8be2fa25f7" providerId="ADAL" clId="{38507F47-18C1-4C69-AABF-19080539D4A4}" dt="2023-03-28T19:30:50.034" v="713" actId="20577"/>
          <ac:spMkLst>
            <pc:docMk/>
            <pc:sldMk cId="4179914226" sldId="263"/>
            <ac:spMk id="3" creationId="{0F08FFD6-8EC6-8013-AC53-71BD7696532D}"/>
          </ac:spMkLst>
        </pc:spChg>
        <pc:spChg chg="mod">
          <ac:chgData name="Anders Axelson-Fisk" userId="72eab39e-3009-43e5-a9e6-cd8be2fa25f7" providerId="ADAL" clId="{38507F47-18C1-4C69-AABF-19080539D4A4}" dt="2023-03-28T20:27:12.069" v="2748" actId="20577"/>
          <ac:spMkLst>
            <pc:docMk/>
            <pc:sldMk cId="4179914226" sldId="263"/>
            <ac:spMk id="4" creationId="{4C54A283-DC8F-96BA-CEB6-5CB4E51C7F0F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6" creationId="{09588DA8-065E-4F6F-8EFD-43104AB2E0CF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7" creationId="{C4285719-470E-454C-AF62-8323075F1F5B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8" creationId="{CD9FE4EF-C4D8-49A0-B2FF-81D8DB7D8A24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9" creationId="{09588DA8-065E-4F6F-8EFD-43104AB2E0CF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10" creationId="{4300840D-0A0B-4512-BACA-B439D5B9C57C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11" creationId="{C4285719-470E-454C-AF62-8323075F1F5B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12" creationId="{D2B78728-A580-49A7-84F9-6EF6F583ADE0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13" creationId="{CD9FE4EF-C4D8-49A0-B2FF-81D8DB7D8A24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14" creationId="{38FAA1A1-D861-433F-88FA-1E9D6FD31D11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15" creationId="{4300840D-0A0B-4512-BACA-B439D5B9C57C}"/>
          </ac:spMkLst>
        </pc:spChg>
        <pc:spChg chg="del">
          <ac:chgData name="Anders Axelson-Fisk" userId="72eab39e-3009-43e5-a9e6-cd8be2fa25f7" providerId="ADAL" clId="{38507F47-18C1-4C69-AABF-19080539D4A4}" dt="2023-03-28T19:30:39.399" v="706"/>
          <ac:spMkLst>
            <pc:docMk/>
            <pc:sldMk cId="4179914226" sldId="263"/>
            <ac:spMk id="16" creationId="{8D71EDA1-87BF-4D5D-AB79-F346FD19278A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17" creationId="{D2B78728-A580-49A7-84F9-6EF6F583ADE0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19" creationId="{38FAA1A1-D861-433F-88FA-1E9D6FD31D11}"/>
          </ac:spMkLst>
        </pc:spChg>
        <pc:spChg chg="add">
          <ac:chgData name="Anders Axelson-Fisk" userId="72eab39e-3009-43e5-a9e6-cd8be2fa25f7" providerId="ADAL" clId="{38507F47-18C1-4C69-AABF-19080539D4A4}" dt="2023-03-28T19:30:46.510" v="707" actId="26606"/>
          <ac:spMkLst>
            <pc:docMk/>
            <pc:sldMk cId="4179914226" sldId="263"/>
            <ac:spMk id="21" creationId="{8D71EDA1-87BF-4D5D-AB79-F346FD19278A}"/>
          </ac:spMkLst>
        </pc:spChg>
      </pc:sldChg>
      <pc:sldChg chg="addSp delSp modSp add mod setBg setClrOvrMap delDesignElem">
        <pc:chgData name="Anders Axelson-Fisk" userId="72eab39e-3009-43e5-a9e6-cd8be2fa25f7" providerId="ADAL" clId="{38507F47-18C1-4C69-AABF-19080539D4A4}" dt="2023-03-30T14:13:11.550" v="4418" actId="20577"/>
        <pc:sldMkLst>
          <pc:docMk/>
          <pc:sldMk cId="2114484911" sldId="264"/>
        </pc:sldMkLst>
        <pc:spChg chg="mod">
          <ac:chgData name="Anders Axelson-Fisk" userId="72eab39e-3009-43e5-a9e6-cd8be2fa25f7" providerId="ADAL" clId="{38507F47-18C1-4C69-AABF-19080539D4A4}" dt="2023-03-30T13:58:46.414" v="3648" actId="20577"/>
          <ac:spMkLst>
            <pc:docMk/>
            <pc:sldMk cId="2114484911" sldId="264"/>
            <ac:spMk id="3" creationId="{0F08FFD6-8EC6-8013-AC53-71BD7696532D}"/>
          </ac:spMkLst>
        </pc:spChg>
        <pc:spChg chg="mod">
          <ac:chgData name="Anders Axelson-Fisk" userId="72eab39e-3009-43e5-a9e6-cd8be2fa25f7" providerId="ADAL" clId="{38507F47-18C1-4C69-AABF-19080539D4A4}" dt="2023-03-30T14:13:11.550" v="4418" actId="20577"/>
          <ac:spMkLst>
            <pc:docMk/>
            <pc:sldMk cId="2114484911" sldId="264"/>
            <ac:spMk id="4" creationId="{4C54A283-DC8F-96BA-CEB6-5CB4E51C7F0F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6" creationId="{09588DA8-065E-4F6F-8EFD-43104AB2E0CF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7" creationId="{C4285719-470E-454C-AF62-8323075F1F5B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8" creationId="{CD9FE4EF-C4D8-49A0-B2FF-81D8DB7D8A24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9" creationId="{09588DA8-065E-4F6F-8EFD-43104AB2E0CF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10" creationId="{4300840D-0A0B-4512-BACA-B439D5B9C57C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11" creationId="{C4285719-470E-454C-AF62-8323075F1F5B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12" creationId="{D2B78728-A580-49A7-84F9-6EF6F583ADE0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13" creationId="{CD9FE4EF-C4D8-49A0-B2FF-81D8DB7D8A24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14" creationId="{38FAA1A1-D861-433F-88FA-1E9D6FD31D11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15" creationId="{4300840D-0A0B-4512-BACA-B439D5B9C57C}"/>
          </ac:spMkLst>
        </pc:spChg>
        <pc:spChg chg="del">
          <ac:chgData name="Anders Axelson-Fisk" userId="72eab39e-3009-43e5-a9e6-cd8be2fa25f7" providerId="ADAL" clId="{38507F47-18C1-4C69-AABF-19080539D4A4}" dt="2023-03-30T13:57:45.114" v="3622"/>
          <ac:spMkLst>
            <pc:docMk/>
            <pc:sldMk cId="2114484911" sldId="264"/>
            <ac:spMk id="16" creationId="{8D71EDA1-87BF-4D5D-AB79-F346FD19278A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17" creationId="{D2B78728-A580-49A7-84F9-6EF6F583ADE0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19" creationId="{38FAA1A1-D861-433F-88FA-1E9D6FD31D11}"/>
          </ac:spMkLst>
        </pc:spChg>
        <pc:spChg chg="add">
          <ac:chgData name="Anders Axelson-Fisk" userId="72eab39e-3009-43e5-a9e6-cd8be2fa25f7" providerId="ADAL" clId="{38507F47-18C1-4C69-AABF-19080539D4A4}" dt="2023-03-30T13:58:06.259" v="3624" actId="26606"/>
          <ac:spMkLst>
            <pc:docMk/>
            <pc:sldMk cId="2114484911" sldId="264"/>
            <ac:spMk id="21" creationId="{8D71EDA1-87BF-4D5D-AB79-F346FD19278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B68FC6-7726-F2FE-D9EB-E70CF5CA4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E5A6CAE-81C8-8912-5CC1-B7C0FFD5D5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C45EEA-3AA1-9C5A-B093-A9E4AFCA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98E2F6-FBF7-EF16-2466-4FA421688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616B23-6577-510A-5922-AF2F8125A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8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253FA0-DA9A-12FF-CFCF-2C7E337C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65C5B2-BDF5-B41B-F4F3-B1B4F2473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F302A4-FAFE-953C-F80C-82EC4220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EA8B6A-6740-4368-4202-4376286C1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5FD53B-D35E-1A5A-13F1-33E3EFE4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1191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093F13-C977-017C-ADAC-B44F5BAA4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B09E53-F4F4-6B2F-D186-96737DB43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791ABB-4F15-CA95-38F7-A81A2109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A97D715-DD20-C92E-E8E9-211743E48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4910315-A6D8-394C-3C25-1A7E6042A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321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D8F815-A310-9396-C5BF-29E5A68F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B8E87B9-A875-C6B4-A72E-6A78CC187D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C5C9319-31E2-4DB3-F0E8-1157CC617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FFB118-9303-FD99-D743-39D597F75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93E89E6-DACE-AD05-EE19-BD981884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4CC3994-64B9-0E66-6E9D-D8F845A6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1974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ECDBB7-4FBD-FB61-8ACC-A058F5E07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3FFCCCC-15CB-F967-0D52-7294A40CF6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CDA5541-03F1-333A-6472-B61339EF70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B0FC28D-C85B-C17B-2518-3BCBC6A51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003E4DA-7694-F2BB-EAEC-7E75148869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ADD8B37E-3C69-7814-E076-0D696819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CD63B70-BF95-C6B0-5BD4-30646B16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1F91F57-0187-75FB-567F-B312512E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1698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AD9715-551C-B3A7-1159-8A93FC15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741D077-A785-7A53-FF9A-7DE48CE6D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CD885F8-AA8E-C468-5CAB-FDA99429E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CB22A82-90C7-95DA-9761-5F25F693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54140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48848D0-B4C7-8143-3752-AF529F31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78A66D1-09A1-49CA-1F85-4264071A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4DD056-63D7-A275-BA94-6A0CEC046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54323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4F3CE1-AD67-4A02-1B91-3330AB6976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DE549D-A9DE-0005-92B5-156411D40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5381C5B-3974-6B5B-C276-7EDC4BE82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51274B-7B38-CDC8-4B78-0056B6C36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70BED6B-046B-0D4E-4672-A24D3FFFA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ED9C191-97FB-5A4F-60B1-0CCFFEDB5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14147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103071-9CA3-D9B0-1B19-06F5490DD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B02EFDA-6B89-92A0-8CBE-9E6119202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4769D45-CFD5-8C34-7F46-903723447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B5D232B-3A15-59C8-4CF8-AB0AA212F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37D7F18-7162-5110-967E-14A212A02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2F63A8-6707-9F49-73AE-395E3F3D2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370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3B64AD-DB73-A824-E969-57784EB81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42D5D49-2B29-3458-36AF-227E58174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0AEA8CD-E089-BCA3-AE9D-F20D0411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3BD96D-D949-AAA8-6625-02B512F0D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56FC7FC-8502-7672-DB3B-EAEF0314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7800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4A3B08F1-1EBA-5031-57FC-11D7EA5D7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2AED988-F5D9-CE5A-EE4C-060DAB628B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3D24CA7-AADB-33F6-BEFD-8FADB2D98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25B240-8DBD-C1A5-DB44-DCA7B6B8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F4A04A-C76C-E684-C7DE-E6DF42F6F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386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7A307EE-B37A-A86E-B450-3AA332409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98611A-2A9D-435A-7CCD-E047E4B60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31291BB-5358-7981-9753-4AA366B1A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A1C4D-56C6-4B54-8CAC-00F7BBEB5DEF}" type="datetimeFigureOut">
              <a:rPr lang="sv-SE" smtClean="0"/>
              <a:t>2023-04-03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9E301C-6401-C495-C317-35269619D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8FBE10-ACAA-6064-C076-88B75E4D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BC663C-5B9F-4B1D-8C22-AA42ED1112E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725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031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8D315E-8F44-94A0-DB37-BDE9AF95A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pPr algn="l"/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F10 Föräldramöte VT2023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11BE035-3C43-307D-968E-39647A685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713" y="4716472"/>
            <a:ext cx="3494088" cy="10178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endParaRPr lang="en-US" sz="240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3" descr="En bild som visar person, utomhus, grupp, posera&#10;&#10;Automatiskt genererad beskrivning">
            <a:extLst>
              <a:ext uri="{FF2B5EF4-FFF2-40B4-BE49-F238E27FC236}">
                <a16:creationId xmlns:a16="http://schemas.microsoft.com/office/drawing/2014/main" id="{A98F6A96-564B-62F3-53F8-0591132E51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9" r="10083" b="-1"/>
          <a:stretch/>
        </p:blipFill>
        <p:spPr bwMode="auto"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En bild som visar person, utomhus, posera, grupp&#10;&#10;Automatiskt genererad beskrivning">
            <a:extLst>
              <a:ext uri="{FF2B5EF4-FFF2-40B4-BE49-F238E27FC236}">
                <a16:creationId xmlns:a16="http://schemas.microsoft.com/office/drawing/2014/main" id="{389C2673-8DA4-BB67-2EF8-F518D59C4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0" r="14576" b="-3"/>
          <a:stretch/>
        </p:blipFill>
        <p:spPr bwMode="auto"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n bild som visar mark, person, barn, ung&#10;&#10;Automatiskt genererad beskrivning">
            <a:extLst>
              <a:ext uri="{FF2B5EF4-FFF2-40B4-BE49-F238E27FC236}">
                <a16:creationId xmlns:a16="http://schemas.microsoft.com/office/drawing/2014/main" id="{4C065D06-F84E-E2AB-2D6A-EB91E467AA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 r="11359" b="2"/>
          <a:stretch/>
        </p:blipFill>
        <p:spPr bwMode="auto">
          <a:xfrm>
            <a:off x="8191500" y="10"/>
            <a:ext cx="4000500" cy="395902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5450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C97C83E-19C3-4878-851F-F909ECC6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Tränings- och matchfilosofi för 13-åringar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A2067C-FA41-1FA3-4725-20889EACB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Börja spela mer som ett lag</a:t>
            </a:r>
          </a:p>
          <a:p>
            <a:pPr lvl="1"/>
            <a:r>
              <a:rPr lang="sv-SE" sz="1600" dirty="0"/>
              <a:t>Röra oss mer som ett lag ute på planen</a:t>
            </a:r>
          </a:p>
          <a:p>
            <a:pPr lvl="1"/>
            <a:r>
              <a:rPr lang="sv-SE" sz="1600" dirty="0"/>
              <a:t>Hela laget flyttar med i våra sido- och djuprörelser</a:t>
            </a:r>
          </a:p>
          <a:p>
            <a:r>
              <a:rPr lang="sv-SE" sz="2000" dirty="0"/>
              <a:t>Fokus på spelbredd och speldjup</a:t>
            </a:r>
          </a:p>
          <a:p>
            <a:r>
              <a:rPr lang="sv-SE" sz="2000" dirty="0" err="1"/>
              <a:t>Zonspel</a:t>
            </a:r>
            <a:endParaRPr lang="sv-SE" sz="2000" dirty="0"/>
          </a:p>
          <a:p>
            <a:pPr lvl="1"/>
            <a:r>
              <a:rPr lang="sv-SE" sz="1600" dirty="0"/>
              <a:t>Gold zon</a:t>
            </a:r>
          </a:p>
          <a:p>
            <a:r>
              <a:rPr lang="sv-SE" sz="2000" dirty="0"/>
              <a:t>Inte jobba med extremt hög press på motståndarna utan snarare stänga spelytor</a:t>
            </a:r>
          </a:p>
          <a:p>
            <a:r>
              <a:rPr lang="sv-SE" sz="2000" dirty="0"/>
              <a:t>4-1-3</a:t>
            </a:r>
          </a:p>
          <a:p>
            <a:r>
              <a:rPr lang="sv-SE" sz="2000" dirty="0"/>
              <a:t>Löp- och styrketräning </a:t>
            </a:r>
          </a:p>
          <a:p>
            <a:pPr lvl="1"/>
            <a:r>
              <a:rPr lang="sv-SE" sz="1600" dirty="0"/>
              <a:t>Målbilden i första hand att vänja vid träningsformen.</a:t>
            </a:r>
          </a:p>
          <a:p>
            <a:r>
              <a:rPr lang="sv-SE" sz="2000" dirty="0"/>
              <a:t>Vi höjer krav på fokus och mentalnärvaro under träning</a:t>
            </a:r>
          </a:p>
          <a:p>
            <a:r>
              <a:rPr lang="sv-SE" sz="2000" dirty="0"/>
              <a:t>En uttalad målbild att de ska vara trötta när de går hem.</a:t>
            </a:r>
          </a:p>
          <a:p>
            <a:r>
              <a:rPr lang="sv-SE" sz="2000" dirty="0"/>
              <a:t>Omklädningsrummet</a:t>
            </a:r>
          </a:p>
          <a:p>
            <a:r>
              <a:rPr lang="sv-SE" sz="2000" dirty="0"/>
              <a:t>Beteendekoder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62254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42ABA4-374A-E033-2CAE-DBA5B7913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Seriespel med poängräkning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73482F-D39E-1508-5C7B-93C0E60AD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lnSpcReduction="10000"/>
          </a:bodyPr>
          <a:lstStyle/>
          <a:p>
            <a:r>
              <a:rPr lang="sv-SE" sz="2000" dirty="0"/>
              <a:t>9mot9</a:t>
            </a:r>
          </a:p>
          <a:p>
            <a:r>
              <a:rPr lang="sv-SE" sz="2000" dirty="0"/>
              <a:t>3*25min</a:t>
            </a:r>
          </a:p>
          <a:p>
            <a:pPr lvl="1"/>
            <a:r>
              <a:rPr lang="sv-SE" sz="1600" dirty="0"/>
              <a:t>Bara 15min mindre än </a:t>
            </a:r>
            <a:r>
              <a:rPr lang="sv-SE" sz="1600" dirty="0" err="1"/>
              <a:t>Asllani</a:t>
            </a:r>
            <a:r>
              <a:rPr lang="sv-SE" sz="1600" dirty="0"/>
              <a:t>, </a:t>
            </a:r>
            <a:r>
              <a:rPr lang="sv-SE" sz="1600" dirty="0" err="1"/>
              <a:t>Rolfö</a:t>
            </a:r>
            <a:r>
              <a:rPr lang="sv-SE" sz="1600" dirty="0"/>
              <a:t>, </a:t>
            </a:r>
            <a:r>
              <a:rPr lang="sv-SE" sz="1600" dirty="0" err="1"/>
              <a:t>Blackstenius</a:t>
            </a:r>
            <a:r>
              <a:rPr lang="sv-SE" sz="1600" dirty="0"/>
              <a:t> och gänget.</a:t>
            </a:r>
          </a:p>
          <a:p>
            <a:r>
              <a:rPr lang="sv-SE" sz="2000" dirty="0"/>
              <a:t>Nu börjar vi räkna poängresultat</a:t>
            </a:r>
          </a:p>
          <a:p>
            <a:r>
              <a:rPr lang="sv-SE" sz="2000" dirty="0"/>
              <a:t>Offside</a:t>
            </a:r>
          </a:p>
          <a:p>
            <a:r>
              <a:rPr lang="sv-SE" sz="2000" dirty="0"/>
              <a:t>Första seriematch 15:e april – sista 18:e juni</a:t>
            </a:r>
          </a:p>
          <a:p>
            <a:r>
              <a:rPr lang="sv-SE" sz="2000" dirty="0"/>
              <a:t>Totalt två lag anmälda men i två olika serier </a:t>
            </a:r>
          </a:p>
          <a:p>
            <a:pPr lvl="1"/>
            <a:r>
              <a:rPr lang="sv-SE" sz="1600" dirty="0"/>
              <a:t>Svår och medelsvår</a:t>
            </a:r>
          </a:p>
          <a:p>
            <a:pPr lvl="1"/>
            <a:r>
              <a:rPr lang="sv-SE" sz="1600" dirty="0"/>
              <a:t>Mao, två matcher per helg för F10-truppen. </a:t>
            </a:r>
          </a:p>
          <a:p>
            <a:pPr lvl="1"/>
            <a:r>
              <a:rPr lang="sv-SE" sz="1600" dirty="0"/>
              <a:t>Som spelare spelar man som regel bara en match per helg.</a:t>
            </a:r>
          </a:p>
          <a:p>
            <a:r>
              <a:rPr lang="sv-SE" sz="2000" dirty="0"/>
              <a:t>Vi behöver ca12-13 spelare per match.</a:t>
            </a:r>
          </a:p>
          <a:p>
            <a:r>
              <a:rPr lang="sv-SE" sz="2000" dirty="0"/>
              <a:t>Inga fasta trupper per lag utan alla kommer få pröva på att spela match i både svår och medelsvår serie.</a:t>
            </a:r>
            <a:endParaRPr lang="sv-SE" sz="1600" dirty="0"/>
          </a:p>
          <a:p>
            <a:r>
              <a:rPr lang="sv-SE" sz="2000" dirty="0"/>
              <a:t>Domare från förbundet</a:t>
            </a:r>
          </a:p>
          <a:p>
            <a:pPr lvl="1"/>
            <a:r>
              <a:rPr lang="sv-SE" sz="1600" dirty="0"/>
              <a:t>Ser inte mellan fingrarna lika mycket längre</a:t>
            </a:r>
          </a:p>
          <a:p>
            <a:r>
              <a:rPr lang="sv-SE" sz="2000" dirty="0"/>
              <a:t>Ingen retreat-linje</a:t>
            </a:r>
          </a:p>
          <a:p>
            <a:endParaRPr lang="sv-SE" sz="2000" dirty="0"/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818593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7ECFD39-EB91-7453-82E9-C862B0795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Nya krav på laget i och med seriespel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685D81-7C56-02B3-93CA-B48508769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 fontScale="77500" lnSpcReduction="20000"/>
          </a:bodyPr>
          <a:lstStyle/>
          <a:p>
            <a:r>
              <a:rPr lang="sv-SE" sz="2000" dirty="0"/>
              <a:t>Väsentligt mer administration rent generellt</a:t>
            </a:r>
          </a:p>
          <a:p>
            <a:r>
              <a:rPr lang="sv-SE" sz="2000" dirty="0"/>
              <a:t>Vi behöver registrera lagtrupp hos förbundet inför varje match, inklusive tröjnummer på varje spelare.</a:t>
            </a:r>
          </a:p>
          <a:p>
            <a:r>
              <a:rPr lang="sv-SE" sz="2000" dirty="0"/>
              <a:t>Att flytta matcher är mycket krångligare och kostar 400kr per tillfälle.</a:t>
            </a:r>
          </a:p>
          <a:p>
            <a:r>
              <a:rPr lang="sv-SE" sz="2000" dirty="0"/>
              <a:t>Upprepade inställda matcher kan ge uteslutning ur seriespel.</a:t>
            </a:r>
          </a:p>
          <a:p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Förra våren med 36st spelare i truppen och tre anmälda lag behövde vi ca27spelare klara för matchspel varje helg.</a:t>
            </a:r>
          </a:p>
          <a:p>
            <a:pPr lvl="1"/>
            <a:r>
              <a:rPr lang="sv-SE" sz="1600" dirty="0"/>
              <a:t>Vi fick ställa in ca 40% av matcherna fram till mitten av maj och valde inför hösten att bara anmäla två lag.=30% mindre matchtid för tjejerna.</a:t>
            </a:r>
            <a:endParaRPr lang="sv-SE" sz="1200" dirty="0"/>
          </a:p>
          <a:p>
            <a:r>
              <a:rPr lang="sv-SE" sz="2000" dirty="0"/>
              <a:t>Behöver er föräldrars hjälp att få hög närvaro på både matchspel och träningar.</a:t>
            </a:r>
          </a:p>
          <a:p>
            <a:pPr lvl="1"/>
            <a:r>
              <a:rPr lang="sv-SE" sz="1600" dirty="0"/>
              <a:t>Med två anmälda lag i år behöver vi ca24-26st spelare per matchhelg för att orka och få roligt</a:t>
            </a:r>
          </a:p>
          <a:p>
            <a:pPr lvl="1"/>
            <a:r>
              <a:rPr lang="sv-SE" sz="1600" dirty="0"/>
              <a:t>F10 består idag av 32st tjejer på pappret.</a:t>
            </a:r>
          </a:p>
          <a:p>
            <a:r>
              <a:rPr lang="sv-SE" sz="2000" dirty="0"/>
              <a:t>Alternativet är att anmäla bara ett lag för seriespel </a:t>
            </a:r>
          </a:p>
          <a:p>
            <a:pPr lvl="1"/>
            <a:r>
              <a:rPr lang="sv-SE" sz="1600" dirty="0"/>
              <a:t>Skulle innebära att varje tjej bara får spela match var tredje helg.</a:t>
            </a:r>
          </a:p>
          <a:p>
            <a:pPr lvl="1"/>
            <a:r>
              <a:rPr lang="sv-SE" sz="1600" dirty="0"/>
              <a:t>Tråkiga konsekvenser på spelarutveckling </a:t>
            </a:r>
          </a:p>
          <a:p>
            <a:pPr lvl="1"/>
            <a:r>
              <a:rPr lang="sv-SE" sz="1600" dirty="0"/>
              <a:t>Får vara en nödlösning.</a:t>
            </a:r>
          </a:p>
          <a:p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Kallelser som vanligt på söndagar. Snabba svar uppskattas.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21640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08FFD6-8EC6-8013-AC53-71BD7696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 err="1">
                <a:solidFill>
                  <a:srgbClr val="FFFFFF"/>
                </a:solidFill>
              </a:rPr>
              <a:t>Kaviarcup</a:t>
            </a:r>
            <a:endParaRPr lang="sv-SE" sz="4000" dirty="0">
              <a:solidFill>
                <a:srgbClr val="FFFFFF"/>
              </a:solidFill>
            </a:endParaRP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54A283-DC8F-96BA-CEB6-5CB4E51C7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Torsdag 29juni – Söndag 2juli.</a:t>
            </a:r>
          </a:p>
          <a:p>
            <a:r>
              <a:rPr lang="sv-SE" sz="2000" dirty="0"/>
              <a:t>Matcher och boenden i och kring Smögen/Hunnebostrand.</a:t>
            </a:r>
          </a:p>
          <a:p>
            <a:r>
              <a:rPr lang="sv-SE" sz="2000" dirty="0"/>
              <a:t>Planen är att anlända cupförläggningen onsdag kväll.</a:t>
            </a:r>
          </a:p>
          <a:p>
            <a:r>
              <a:rPr lang="sv-SE" sz="2000" dirty="0"/>
              <a:t>Matcher redan från torsdag förmiddag.</a:t>
            </a:r>
          </a:p>
          <a:p>
            <a:pPr algn="l"/>
            <a:r>
              <a:rPr lang="sv-SE" sz="2000" dirty="0"/>
              <a:t>Boende i hårdförläggningar i fyra nätter från onsdag ca kl.18.00-söndag i skolsal eller liknande, för spelare och ledare. </a:t>
            </a:r>
          </a:p>
          <a:p>
            <a:pPr algn="l"/>
            <a:r>
              <a:rPr lang="sv-SE" sz="2000" dirty="0"/>
              <a:t>11 måltider: Frukost, lunch och middag i våra matsalar torsdag - lördag. </a:t>
            </a:r>
          </a:p>
          <a:p>
            <a:pPr algn="l"/>
            <a:r>
              <a:rPr lang="sv-SE" sz="2000" dirty="0"/>
              <a:t>Mer info kommer i sinom tid.</a:t>
            </a:r>
          </a:p>
        </p:txBody>
      </p:sp>
    </p:spTree>
    <p:extLst>
      <p:ext uri="{BB962C8B-B14F-4D97-AF65-F5344CB8AC3E}">
        <p14:creationId xmlns:p14="http://schemas.microsoft.com/office/powerpoint/2010/main" val="206784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08FFD6-8EC6-8013-AC53-71BD7696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Försäljning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54A283-DC8F-96BA-CEB6-5CB4E51C7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Dags att stärka lagkassan inför cupspel och andra aktiviteter.</a:t>
            </a:r>
          </a:p>
          <a:p>
            <a:r>
              <a:rPr lang="sv-SE" sz="2000" dirty="0"/>
              <a:t>Varje familj förväntas bidra med minst 500kr till lagkassan.</a:t>
            </a:r>
          </a:p>
          <a:p>
            <a:r>
              <a:rPr lang="sv-SE" sz="2000" dirty="0"/>
              <a:t>Laget erbjuder familjerna möjlighet att tjäna ihop pengar genom en arrangerad gemensam säljaktivitet.</a:t>
            </a:r>
          </a:p>
          <a:p>
            <a:r>
              <a:rPr lang="sv-SE" sz="2000" dirty="0"/>
              <a:t>Ny kampanj med Tvättmästaren planerad med start i April.</a:t>
            </a:r>
          </a:p>
          <a:p>
            <a:r>
              <a:rPr lang="sv-SE" sz="2000" dirty="0"/>
              <a:t>Alla pengar som inkommer går oavkortat tillbaka till tjejerna i form av lagaktiviteter eller hjälputrustning </a:t>
            </a:r>
          </a:p>
          <a:p>
            <a:pPr lvl="1"/>
            <a:r>
              <a:rPr lang="sv-SE" sz="1600" dirty="0"/>
              <a:t>ex cuper, måltider, soltält, </a:t>
            </a:r>
            <a:r>
              <a:rPr lang="sv-SE" sz="1600" dirty="0" err="1"/>
              <a:t>bluetooth</a:t>
            </a:r>
            <a:r>
              <a:rPr lang="sv-SE" sz="1600" dirty="0"/>
              <a:t>-högtalare, vattendunkar osv</a:t>
            </a:r>
          </a:p>
          <a:p>
            <a:r>
              <a:rPr lang="sv-SE" sz="2000" dirty="0"/>
              <a:t>För att täcka 500kr behöver man sälja 10-12paket.</a:t>
            </a:r>
          </a:p>
          <a:p>
            <a:r>
              <a:rPr lang="sv-SE" sz="2000" dirty="0"/>
              <a:t>Om man säljer mer kan vi göra ännu fler roliga saker tillsammans.</a:t>
            </a:r>
          </a:p>
          <a:p>
            <a:r>
              <a:rPr lang="sv-SE" sz="2000" dirty="0"/>
              <a:t>Om man säljer mindre betalar man in mellanskillnaden separat.</a:t>
            </a:r>
          </a:p>
          <a:p>
            <a:endParaRPr lang="sv-SE" sz="2000" dirty="0"/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37664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08FFD6-8EC6-8013-AC53-71BD7696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Fler ledare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54A283-DC8F-96BA-CEB6-5CB4E51C7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Ledare F10 är idag Cliff </a:t>
            </a:r>
            <a:r>
              <a:rPr lang="sv-SE" sz="2000" dirty="0" err="1"/>
              <a:t>Wass</a:t>
            </a:r>
            <a:r>
              <a:rPr lang="sv-SE" sz="2000" dirty="0"/>
              <a:t>, Magnus Svensson, Andreas </a:t>
            </a:r>
            <a:r>
              <a:rPr lang="sv-SE" sz="2000" dirty="0" err="1"/>
              <a:t>Leetma</a:t>
            </a:r>
            <a:r>
              <a:rPr lang="sv-SE" sz="2000" dirty="0"/>
              <a:t> och Anders Axelson-Fisk.</a:t>
            </a:r>
          </a:p>
          <a:p>
            <a:r>
              <a:rPr lang="sv-SE" sz="2000" dirty="0"/>
              <a:t> Magnus och Anders kommer eventuellt behöva trappa ner sitt engagemang.</a:t>
            </a:r>
          </a:p>
          <a:p>
            <a:r>
              <a:rPr lang="sv-SE" sz="2000" dirty="0"/>
              <a:t>Vi söker stöd av </a:t>
            </a:r>
            <a:r>
              <a:rPr lang="sv-SE" sz="2000"/>
              <a:t>fler föräldrar.</a:t>
            </a:r>
            <a:endParaRPr lang="sv-SE" sz="2000" dirty="0"/>
          </a:p>
          <a:p>
            <a:r>
              <a:rPr lang="sv-SE" sz="2000" dirty="0"/>
              <a:t>Man kan tänka sig många olika former.</a:t>
            </a:r>
          </a:p>
          <a:p>
            <a:r>
              <a:rPr lang="sv-SE" sz="2000" dirty="0"/>
              <a:t>Vilka möjligheter ser ni?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731146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08FFD6-8EC6-8013-AC53-71BD7696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Lagförälder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54A283-DC8F-96BA-CEB6-5CB4E51C7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Lagföräldrar i F10 är Andreas Melkersson, Daniel Persson,  Jonny Williams</a:t>
            </a:r>
          </a:p>
          <a:p>
            <a:r>
              <a:rPr lang="sv-SE" sz="2000" dirty="0"/>
              <a:t>Bistår ledarna i blandade frågor rörande laget: hanterar lotter, samordnar </a:t>
            </a:r>
            <a:r>
              <a:rPr lang="sv-SE" sz="2000" dirty="0" err="1"/>
              <a:t>bollflicke</a:t>
            </a:r>
            <a:r>
              <a:rPr lang="sv-SE" sz="2000" dirty="0"/>
              <a:t>-uppdrag, är behjälpliga i samband med försäljningskampanjer, samordnar kiosktjänst, underhåller ledarna under </a:t>
            </a:r>
            <a:r>
              <a:rPr lang="sv-SE" sz="2000" dirty="0" err="1"/>
              <a:t>AW’s</a:t>
            </a:r>
            <a:r>
              <a:rPr lang="sv-SE" sz="2000" dirty="0"/>
              <a:t> osv.</a:t>
            </a:r>
          </a:p>
          <a:p>
            <a:endParaRPr lang="sv-SE" sz="2000" dirty="0"/>
          </a:p>
          <a:p>
            <a:r>
              <a:rPr lang="sv-SE" sz="2000" dirty="0"/>
              <a:t>Vi söker fler lagföräldrar! </a:t>
            </a:r>
          </a:p>
          <a:p>
            <a:pPr lvl="1"/>
            <a:r>
              <a:rPr lang="sv-SE" sz="1600" dirty="0"/>
              <a:t>Hör av er till någon av lagföräldrarna eller ledarna för mer information.</a:t>
            </a:r>
          </a:p>
          <a:p>
            <a:endParaRPr lang="sv-SE" sz="2000" dirty="0"/>
          </a:p>
          <a:p>
            <a:endParaRPr lang="sv-SE" sz="2000" dirty="0"/>
          </a:p>
          <a:p>
            <a:r>
              <a:rPr lang="sv-SE" sz="2000" dirty="0"/>
              <a:t>Kommande </a:t>
            </a:r>
            <a:r>
              <a:rPr lang="sv-SE" sz="2000" dirty="0" err="1"/>
              <a:t>bollflicke-insater</a:t>
            </a:r>
            <a:endParaRPr lang="sv-SE" sz="2000" dirty="0"/>
          </a:p>
          <a:p>
            <a:r>
              <a:rPr lang="sv-SE" sz="2000" dirty="0"/>
              <a:t>Kommande lottförsäljning</a:t>
            </a:r>
          </a:p>
        </p:txBody>
      </p:sp>
    </p:spTree>
    <p:extLst>
      <p:ext uri="{BB962C8B-B14F-4D97-AF65-F5344CB8AC3E}">
        <p14:creationId xmlns:p14="http://schemas.microsoft.com/office/powerpoint/2010/main" val="2114484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F08FFD6-8EC6-8013-AC53-71BD7696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sv-SE" sz="4000" dirty="0">
                <a:solidFill>
                  <a:srgbClr val="FFFFFF"/>
                </a:solidFill>
              </a:rPr>
              <a:t>Övrigt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C54A283-DC8F-96BA-CEB6-5CB4E51C7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sv-SE" sz="2000" dirty="0"/>
              <a:t>Örhängen</a:t>
            </a:r>
          </a:p>
          <a:p>
            <a:r>
              <a:rPr lang="sv-SE" sz="2000" dirty="0"/>
              <a:t>Medskick, tankar frågor från er?</a:t>
            </a:r>
          </a:p>
        </p:txBody>
      </p:sp>
    </p:spTree>
    <p:extLst>
      <p:ext uri="{BB962C8B-B14F-4D97-AF65-F5344CB8AC3E}">
        <p14:creationId xmlns:p14="http://schemas.microsoft.com/office/powerpoint/2010/main" val="4179914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682</Words>
  <Application>Microsoft Office PowerPoint</Application>
  <PresentationFormat>Bredbild</PresentationFormat>
  <Paragraphs>89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F10 Föräldramöte VT2023</vt:lpstr>
      <vt:lpstr>Tränings- och matchfilosofi för 13-åringar</vt:lpstr>
      <vt:lpstr>Seriespel med poängräkning</vt:lpstr>
      <vt:lpstr>Nya krav på laget i och med seriespel</vt:lpstr>
      <vt:lpstr>Kaviarcup</vt:lpstr>
      <vt:lpstr>Försäljning</vt:lpstr>
      <vt:lpstr>Fler ledare</vt:lpstr>
      <vt:lpstr>Lagförälder</vt:lpstr>
      <vt:lpstr>Övrigt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F10 Föräldramöte VT2023</dc:title>
  <dc:creator>Anders Axelson-Fisk</dc:creator>
  <cp:lastModifiedBy>Andreas Leetma</cp:lastModifiedBy>
  <cp:revision>1</cp:revision>
  <dcterms:created xsi:type="dcterms:W3CDTF">2023-03-28T17:02:40Z</dcterms:created>
  <dcterms:modified xsi:type="dcterms:W3CDTF">2023-04-03T13:12:26Z</dcterms:modified>
</cp:coreProperties>
</file>