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57" r:id="rId3"/>
    <p:sldId id="258" r:id="rId4"/>
    <p:sldId id="265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7318F1-58AD-4F4A-8ED9-1F931331975A}" type="doc">
      <dgm:prSet loTypeId="urn:microsoft.com/office/officeart/2005/8/layout/vList2" loCatId="list" qsTypeId="urn:microsoft.com/office/officeart/2005/8/quickstyle/simple4" qsCatId="simple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BC55C89D-D2D8-4D91-BAD0-C416FC4531F2}">
      <dgm:prSet/>
      <dgm:spPr/>
      <dgm:t>
        <a:bodyPr/>
        <a:lstStyle/>
        <a:p>
          <a:r>
            <a:rPr lang="en-US" b="1"/>
            <a:t>Driva</a:t>
          </a:r>
          <a:endParaRPr lang="en-US"/>
        </a:p>
      </dgm:t>
    </dgm:pt>
    <dgm:pt modelId="{A267BE4B-ABD0-46B0-97A6-7F23BA0B851B}" type="parTrans" cxnId="{7F3F30C8-FCF9-4B05-B5B0-CAAA4CD04432}">
      <dgm:prSet/>
      <dgm:spPr/>
      <dgm:t>
        <a:bodyPr/>
        <a:lstStyle/>
        <a:p>
          <a:endParaRPr lang="en-US"/>
        </a:p>
      </dgm:t>
    </dgm:pt>
    <dgm:pt modelId="{4605C54E-757F-4A03-A5E1-A4518037808B}" type="sibTrans" cxnId="{7F3F30C8-FCF9-4B05-B5B0-CAAA4CD04432}">
      <dgm:prSet/>
      <dgm:spPr/>
      <dgm:t>
        <a:bodyPr/>
        <a:lstStyle/>
        <a:p>
          <a:endParaRPr lang="en-US"/>
        </a:p>
      </dgm:t>
    </dgm:pt>
    <dgm:pt modelId="{1E83C3E0-AE78-49D1-B25B-285EE3AE87B9}">
      <dgm:prSet/>
      <dgm:spPr/>
      <dgm:t>
        <a:bodyPr/>
        <a:lstStyle/>
        <a:p>
          <a:r>
            <a:rPr lang="en-US" b="1"/>
            <a:t>Vända</a:t>
          </a:r>
          <a:endParaRPr lang="en-US"/>
        </a:p>
      </dgm:t>
    </dgm:pt>
    <dgm:pt modelId="{3C151D03-3929-4835-A7C5-55A69F5C96DD}" type="parTrans" cxnId="{BD2941B7-7F22-4BD7-8E4A-3D4AF9DF40CB}">
      <dgm:prSet/>
      <dgm:spPr/>
      <dgm:t>
        <a:bodyPr/>
        <a:lstStyle/>
        <a:p>
          <a:endParaRPr lang="en-US"/>
        </a:p>
      </dgm:t>
    </dgm:pt>
    <dgm:pt modelId="{A25BF1EF-E6AE-443D-9768-297358526C1E}" type="sibTrans" cxnId="{BD2941B7-7F22-4BD7-8E4A-3D4AF9DF40CB}">
      <dgm:prSet/>
      <dgm:spPr/>
      <dgm:t>
        <a:bodyPr/>
        <a:lstStyle/>
        <a:p>
          <a:endParaRPr lang="en-US"/>
        </a:p>
      </dgm:t>
    </dgm:pt>
    <dgm:pt modelId="{264B2F03-00B5-4107-91A7-4335093C4DA9}">
      <dgm:prSet/>
      <dgm:spPr/>
      <dgm:t>
        <a:bodyPr/>
        <a:lstStyle/>
        <a:p>
          <a:r>
            <a:rPr lang="en-US" b="1"/>
            <a:t>Skjuta</a:t>
          </a:r>
          <a:endParaRPr lang="en-US"/>
        </a:p>
      </dgm:t>
    </dgm:pt>
    <dgm:pt modelId="{D49758B2-EB25-41BA-B236-EC7383F64E72}" type="parTrans" cxnId="{FB528929-781C-4241-BADB-EC03BCFCD10D}">
      <dgm:prSet/>
      <dgm:spPr/>
      <dgm:t>
        <a:bodyPr/>
        <a:lstStyle/>
        <a:p>
          <a:endParaRPr lang="en-US"/>
        </a:p>
      </dgm:t>
    </dgm:pt>
    <dgm:pt modelId="{0AA530A8-9427-4195-A64A-8FEF1ED925FD}" type="sibTrans" cxnId="{FB528929-781C-4241-BADB-EC03BCFCD10D}">
      <dgm:prSet/>
      <dgm:spPr/>
      <dgm:t>
        <a:bodyPr/>
        <a:lstStyle/>
        <a:p>
          <a:endParaRPr lang="en-US"/>
        </a:p>
      </dgm:t>
    </dgm:pt>
    <dgm:pt modelId="{A0A367E9-DD2D-41B6-B5BD-2BB3F5D3EC2B}">
      <dgm:prSet/>
      <dgm:spPr/>
      <dgm:t>
        <a:bodyPr/>
        <a:lstStyle/>
        <a:p>
          <a:r>
            <a:rPr lang="en-US" b="1"/>
            <a:t>Passa</a:t>
          </a:r>
          <a:endParaRPr lang="en-US"/>
        </a:p>
      </dgm:t>
    </dgm:pt>
    <dgm:pt modelId="{0C2607C8-F8CA-4E1D-A38B-F06597E504B2}" type="parTrans" cxnId="{DFFCCBFA-6E00-4284-AC2B-6FBE6B843FB3}">
      <dgm:prSet/>
      <dgm:spPr/>
      <dgm:t>
        <a:bodyPr/>
        <a:lstStyle/>
        <a:p>
          <a:endParaRPr lang="en-US"/>
        </a:p>
      </dgm:t>
    </dgm:pt>
    <dgm:pt modelId="{90284C3A-24BD-4D7F-87BE-02A78B303796}" type="sibTrans" cxnId="{DFFCCBFA-6E00-4284-AC2B-6FBE6B843FB3}">
      <dgm:prSet/>
      <dgm:spPr/>
      <dgm:t>
        <a:bodyPr/>
        <a:lstStyle/>
        <a:p>
          <a:endParaRPr lang="en-US"/>
        </a:p>
      </dgm:t>
    </dgm:pt>
    <dgm:pt modelId="{FA1FE26A-9244-4603-B47F-32C63B7AE54A}">
      <dgm:prSet/>
      <dgm:spPr/>
      <dgm:t>
        <a:bodyPr/>
        <a:lstStyle/>
        <a:p>
          <a:r>
            <a:rPr lang="en-US" b="1"/>
            <a:t>Ta emot boll</a:t>
          </a:r>
          <a:endParaRPr lang="en-US"/>
        </a:p>
      </dgm:t>
    </dgm:pt>
    <dgm:pt modelId="{4C6B184F-5DF2-4673-BF28-E89C72FA5E30}" type="parTrans" cxnId="{9548C650-FA2F-407E-B14F-35D146F48D6A}">
      <dgm:prSet/>
      <dgm:spPr/>
      <dgm:t>
        <a:bodyPr/>
        <a:lstStyle/>
        <a:p>
          <a:endParaRPr lang="en-US"/>
        </a:p>
      </dgm:t>
    </dgm:pt>
    <dgm:pt modelId="{E4E9EBB8-6DFF-4446-96F9-AE178CE6C158}" type="sibTrans" cxnId="{9548C650-FA2F-407E-B14F-35D146F48D6A}">
      <dgm:prSet/>
      <dgm:spPr/>
      <dgm:t>
        <a:bodyPr/>
        <a:lstStyle/>
        <a:p>
          <a:endParaRPr lang="en-US"/>
        </a:p>
      </dgm:t>
    </dgm:pt>
    <dgm:pt modelId="{DD5B3689-F075-45AE-8DA3-390A8E41F6AA}">
      <dgm:prSet/>
      <dgm:spPr/>
      <dgm:t>
        <a:bodyPr/>
        <a:lstStyle/>
        <a:p>
          <a:r>
            <a:rPr lang="en-US" b="1"/>
            <a:t>Inkast, hörnor, målvaktsspel</a:t>
          </a:r>
          <a:endParaRPr lang="en-US"/>
        </a:p>
      </dgm:t>
    </dgm:pt>
    <dgm:pt modelId="{F53EA050-6DC9-4EFB-B77C-0B06FE3FB14F}" type="parTrans" cxnId="{397B1822-8214-443B-B6B7-6315663B7E5D}">
      <dgm:prSet/>
      <dgm:spPr/>
      <dgm:t>
        <a:bodyPr/>
        <a:lstStyle/>
        <a:p>
          <a:endParaRPr lang="en-US"/>
        </a:p>
      </dgm:t>
    </dgm:pt>
    <dgm:pt modelId="{1EC5AC0F-38D1-4694-907E-3E64485E2C3E}" type="sibTrans" cxnId="{397B1822-8214-443B-B6B7-6315663B7E5D}">
      <dgm:prSet/>
      <dgm:spPr/>
      <dgm:t>
        <a:bodyPr/>
        <a:lstStyle/>
        <a:p>
          <a:endParaRPr lang="en-US"/>
        </a:p>
      </dgm:t>
    </dgm:pt>
    <dgm:pt modelId="{9201E833-F86D-4A70-B18A-291C5AA05923}" type="pres">
      <dgm:prSet presAssocID="{C97318F1-58AD-4F4A-8ED9-1F931331975A}" presName="linear" presStyleCnt="0">
        <dgm:presLayoutVars>
          <dgm:animLvl val="lvl"/>
          <dgm:resizeHandles val="exact"/>
        </dgm:presLayoutVars>
      </dgm:prSet>
      <dgm:spPr/>
    </dgm:pt>
    <dgm:pt modelId="{128F705F-833A-4956-BC92-258BCDE7BAB2}" type="pres">
      <dgm:prSet presAssocID="{BC55C89D-D2D8-4D91-BAD0-C416FC4531F2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311A6B00-26E7-4C02-80F5-EE5D47588C95}" type="pres">
      <dgm:prSet presAssocID="{4605C54E-757F-4A03-A5E1-A4518037808B}" presName="spacer" presStyleCnt="0"/>
      <dgm:spPr/>
    </dgm:pt>
    <dgm:pt modelId="{04AAA602-459C-4C8E-9CE2-F60FB4FF90A5}" type="pres">
      <dgm:prSet presAssocID="{1E83C3E0-AE78-49D1-B25B-285EE3AE87B9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6B8BB7F8-5371-42F0-A571-03C27895CE1A}" type="pres">
      <dgm:prSet presAssocID="{A25BF1EF-E6AE-443D-9768-297358526C1E}" presName="spacer" presStyleCnt="0"/>
      <dgm:spPr/>
    </dgm:pt>
    <dgm:pt modelId="{85E816AF-5822-401A-BBB0-7BE129C162E5}" type="pres">
      <dgm:prSet presAssocID="{264B2F03-00B5-4107-91A7-4335093C4DA9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6787D9D4-9EFE-4BA6-B60A-85F816E94F70}" type="pres">
      <dgm:prSet presAssocID="{0AA530A8-9427-4195-A64A-8FEF1ED925FD}" presName="spacer" presStyleCnt="0"/>
      <dgm:spPr/>
    </dgm:pt>
    <dgm:pt modelId="{B41125C6-EDB2-48B7-9C28-B59725A08EA0}" type="pres">
      <dgm:prSet presAssocID="{A0A367E9-DD2D-41B6-B5BD-2BB3F5D3EC2B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1673ECA9-12B8-4AE6-AE0B-C054848F519A}" type="pres">
      <dgm:prSet presAssocID="{90284C3A-24BD-4D7F-87BE-02A78B303796}" presName="spacer" presStyleCnt="0"/>
      <dgm:spPr/>
    </dgm:pt>
    <dgm:pt modelId="{164CF398-7AA1-4D96-8FB8-CD5503128A67}" type="pres">
      <dgm:prSet presAssocID="{FA1FE26A-9244-4603-B47F-32C63B7AE54A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A474D056-5899-4885-89BD-F22B81F6FBBE}" type="pres">
      <dgm:prSet presAssocID="{E4E9EBB8-6DFF-4446-96F9-AE178CE6C158}" presName="spacer" presStyleCnt="0"/>
      <dgm:spPr/>
    </dgm:pt>
    <dgm:pt modelId="{59A8EBE9-1A67-4BC8-8C5F-6AFFBC2D01DE}" type="pres">
      <dgm:prSet presAssocID="{DD5B3689-F075-45AE-8DA3-390A8E41F6AA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772D4011-4ECD-4E74-9FDA-B8C8C005746D}" type="presOf" srcId="{C97318F1-58AD-4F4A-8ED9-1F931331975A}" destId="{9201E833-F86D-4A70-B18A-291C5AA05923}" srcOrd="0" destOrd="0" presId="urn:microsoft.com/office/officeart/2005/8/layout/vList2"/>
    <dgm:cxn modelId="{397B1822-8214-443B-B6B7-6315663B7E5D}" srcId="{C97318F1-58AD-4F4A-8ED9-1F931331975A}" destId="{DD5B3689-F075-45AE-8DA3-390A8E41F6AA}" srcOrd="5" destOrd="0" parTransId="{F53EA050-6DC9-4EFB-B77C-0B06FE3FB14F}" sibTransId="{1EC5AC0F-38D1-4694-907E-3E64485E2C3E}"/>
    <dgm:cxn modelId="{FB528929-781C-4241-BADB-EC03BCFCD10D}" srcId="{C97318F1-58AD-4F4A-8ED9-1F931331975A}" destId="{264B2F03-00B5-4107-91A7-4335093C4DA9}" srcOrd="2" destOrd="0" parTransId="{D49758B2-EB25-41BA-B236-EC7383F64E72}" sibTransId="{0AA530A8-9427-4195-A64A-8FEF1ED925FD}"/>
    <dgm:cxn modelId="{037F9442-EFD9-431E-BF88-338327EE3572}" type="presOf" srcId="{BC55C89D-D2D8-4D91-BAD0-C416FC4531F2}" destId="{128F705F-833A-4956-BC92-258BCDE7BAB2}" srcOrd="0" destOrd="0" presId="urn:microsoft.com/office/officeart/2005/8/layout/vList2"/>
    <dgm:cxn modelId="{0DC14063-8532-49EC-910D-5C7D928CD778}" type="presOf" srcId="{264B2F03-00B5-4107-91A7-4335093C4DA9}" destId="{85E816AF-5822-401A-BBB0-7BE129C162E5}" srcOrd="0" destOrd="0" presId="urn:microsoft.com/office/officeart/2005/8/layout/vList2"/>
    <dgm:cxn modelId="{9548C650-FA2F-407E-B14F-35D146F48D6A}" srcId="{C97318F1-58AD-4F4A-8ED9-1F931331975A}" destId="{FA1FE26A-9244-4603-B47F-32C63B7AE54A}" srcOrd="4" destOrd="0" parTransId="{4C6B184F-5DF2-4673-BF28-E89C72FA5E30}" sibTransId="{E4E9EBB8-6DFF-4446-96F9-AE178CE6C158}"/>
    <dgm:cxn modelId="{360D9E86-D6A7-4EDD-9936-FC2BE71D98A8}" type="presOf" srcId="{DD5B3689-F075-45AE-8DA3-390A8E41F6AA}" destId="{59A8EBE9-1A67-4BC8-8C5F-6AFFBC2D01DE}" srcOrd="0" destOrd="0" presId="urn:microsoft.com/office/officeart/2005/8/layout/vList2"/>
    <dgm:cxn modelId="{776736AE-AA2B-4017-BA82-601084FC1B97}" type="presOf" srcId="{1E83C3E0-AE78-49D1-B25B-285EE3AE87B9}" destId="{04AAA602-459C-4C8E-9CE2-F60FB4FF90A5}" srcOrd="0" destOrd="0" presId="urn:microsoft.com/office/officeart/2005/8/layout/vList2"/>
    <dgm:cxn modelId="{0EDE7DB0-A535-4A6F-9B90-8A35E69712F5}" type="presOf" srcId="{FA1FE26A-9244-4603-B47F-32C63B7AE54A}" destId="{164CF398-7AA1-4D96-8FB8-CD5503128A67}" srcOrd="0" destOrd="0" presId="urn:microsoft.com/office/officeart/2005/8/layout/vList2"/>
    <dgm:cxn modelId="{BD2941B7-7F22-4BD7-8E4A-3D4AF9DF40CB}" srcId="{C97318F1-58AD-4F4A-8ED9-1F931331975A}" destId="{1E83C3E0-AE78-49D1-B25B-285EE3AE87B9}" srcOrd="1" destOrd="0" parTransId="{3C151D03-3929-4835-A7C5-55A69F5C96DD}" sibTransId="{A25BF1EF-E6AE-443D-9768-297358526C1E}"/>
    <dgm:cxn modelId="{7F3F30C8-FCF9-4B05-B5B0-CAAA4CD04432}" srcId="{C97318F1-58AD-4F4A-8ED9-1F931331975A}" destId="{BC55C89D-D2D8-4D91-BAD0-C416FC4531F2}" srcOrd="0" destOrd="0" parTransId="{A267BE4B-ABD0-46B0-97A6-7F23BA0B851B}" sibTransId="{4605C54E-757F-4A03-A5E1-A4518037808B}"/>
    <dgm:cxn modelId="{F1D7F2F1-3241-4CC2-820B-2AEE4D01B141}" type="presOf" srcId="{A0A367E9-DD2D-41B6-B5BD-2BB3F5D3EC2B}" destId="{B41125C6-EDB2-48B7-9C28-B59725A08EA0}" srcOrd="0" destOrd="0" presId="urn:microsoft.com/office/officeart/2005/8/layout/vList2"/>
    <dgm:cxn modelId="{DFFCCBFA-6E00-4284-AC2B-6FBE6B843FB3}" srcId="{C97318F1-58AD-4F4A-8ED9-1F931331975A}" destId="{A0A367E9-DD2D-41B6-B5BD-2BB3F5D3EC2B}" srcOrd="3" destOrd="0" parTransId="{0C2607C8-F8CA-4E1D-A38B-F06597E504B2}" sibTransId="{90284C3A-24BD-4D7F-87BE-02A78B303796}"/>
    <dgm:cxn modelId="{92E772F0-A792-4B7B-ADAA-5FF4C214C0F3}" type="presParOf" srcId="{9201E833-F86D-4A70-B18A-291C5AA05923}" destId="{128F705F-833A-4956-BC92-258BCDE7BAB2}" srcOrd="0" destOrd="0" presId="urn:microsoft.com/office/officeart/2005/8/layout/vList2"/>
    <dgm:cxn modelId="{C55CE22D-691F-431F-9969-92A28040FD0A}" type="presParOf" srcId="{9201E833-F86D-4A70-B18A-291C5AA05923}" destId="{311A6B00-26E7-4C02-80F5-EE5D47588C95}" srcOrd="1" destOrd="0" presId="urn:microsoft.com/office/officeart/2005/8/layout/vList2"/>
    <dgm:cxn modelId="{5E0D7ABE-651B-414B-813D-DB749D61BEB6}" type="presParOf" srcId="{9201E833-F86D-4A70-B18A-291C5AA05923}" destId="{04AAA602-459C-4C8E-9CE2-F60FB4FF90A5}" srcOrd="2" destOrd="0" presId="urn:microsoft.com/office/officeart/2005/8/layout/vList2"/>
    <dgm:cxn modelId="{467CF9C3-F195-453B-BD80-1B02F1626387}" type="presParOf" srcId="{9201E833-F86D-4A70-B18A-291C5AA05923}" destId="{6B8BB7F8-5371-42F0-A571-03C27895CE1A}" srcOrd="3" destOrd="0" presId="urn:microsoft.com/office/officeart/2005/8/layout/vList2"/>
    <dgm:cxn modelId="{581242CC-67E1-4EEC-9E8E-2F8FF65A64FC}" type="presParOf" srcId="{9201E833-F86D-4A70-B18A-291C5AA05923}" destId="{85E816AF-5822-401A-BBB0-7BE129C162E5}" srcOrd="4" destOrd="0" presId="urn:microsoft.com/office/officeart/2005/8/layout/vList2"/>
    <dgm:cxn modelId="{5FBE9716-158F-4E00-96B3-EB277CA5CD4C}" type="presParOf" srcId="{9201E833-F86D-4A70-B18A-291C5AA05923}" destId="{6787D9D4-9EFE-4BA6-B60A-85F816E94F70}" srcOrd="5" destOrd="0" presId="urn:microsoft.com/office/officeart/2005/8/layout/vList2"/>
    <dgm:cxn modelId="{AF50EF9C-5F9E-4643-A0A6-029F006D2EF0}" type="presParOf" srcId="{9201E833-F86D-4A70-B18A-291C5AA05923}" destId="{B41125C6-EDB2-48B7-9C28-B59725A08EA0}" srcOrd="6" destOrd="0" presId="urn:microsoft.com/office/officeart/2005/8/layout/vList2"/>
    <dgm:cxn modelId="{0D122FEC-EBFE-40F9-A101-027B7A2B337B}" type="presParOf" srcId="{9201E833-F86D-4A70-B18A-291C5AA05923}" destId="{1673ECA9-12B8-4AE6-AE0B-C054848F519A}" srcOrd="7" destOrd="0" presId="urn:microsoft.com/office/officeart/2005/8/layout/vList2"/>
    <dgm:cxn modelId="{67865122-4EDC-4BB9-AB20-219745A14924}" type="presParOf" srcId="{9201E833-F86D-4A70-B18A-291C5AA05923}" destId="{164CF398-7AA1-4D96-8FB8-CD5503128A67}" srcOrd="8" destOrd="0" presId="urn:microsoft.com/office/officeart/2005/8/layout/vList2"/>
    <dgm:cxn modelId="{4E0930B7-DC08-476B-9CB7-6673482A87AB}" type="presParOf" srcId="{9201E833-F86D-4A70-B18A-291C5AA05923}" destId="{A474D056-5899-4885-89BD-F22B81F6FBBE}" srcOrd="9" destOrd="0" presId="urn:microsoft.com/office/officeart/2005/8/layout/vList2"/>
    <dgm:cxn modelId="{55B5EFFF-093D-4DFA-A833-35B093EAD69A}" type="presParOf" srcId="{9201E833-F86D-4A70-B18A-291C5AA05923}" destId="{59A8EBE9-1A67-4BC8-8C5F-6AFFBC2D01DE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085F96B-A218-4980-9F42-8C0D3B19246F}" type="doc">
      <dgm:prSet loTypeId="urn:microsoft.com/office/officeart/2005/8/layout/vList2" loCatId="list" qsTypeId="urn:microsoft.com/office/officeart/2005/8/quickstyle/simple4" qsCatId="simple" csTypeId="urn:microsoft.com/office/officeart/2005/8/colors/colorful3" csCatId="colorful"/>
      <dgm:spPr/>
      <dgm:t>
        <a:bodyPr/>
        <a:lstStyle/>
        <a:p>
          <a:endParaRPr lang="en-US"/>
        </a:p>
      </dgm:t>
    </dgm:pt>
    <dgm:pt modelId="{121FD5A7-1F03-4131-AB96-37C752543259}">
      <dgm:prSet/>
      <dgm:spPr/>
      <dgm:t>
        <a:bodyPr/>
        <a:lstStyle/>
        <a:p>
          <a:r>
            <a:rPr lang="en-US" b="1"/>
            <a:t>Fortsätta ”nöta” att alla är kompisar med alla</a:t>
          </a:r>
          <a:endParaRPr lang="en-US"/>
        </a:p>
      </dgm:t>
    </dgm:pt>
    <dgm:pt modelId="{22412F87-6BBD-45E9-B857-4E0B4735B4B4}" type="parTrans" cxnId="{B44819F4-7605-4C32-8531-2CFCCF618794}">
      <dgm:prSet/>
      <dgm:spPr/>
      <dgm:t>
        <a:bodyPr/>
        <a:lstStyle/>
        <a:p>
          <a:endParaRPr lang="en-US"/>
        </a:p>
      </dgm:t>
    </dgm:pt>
    <dgm:pt modelId="{90528FF6-A9D4-476C-AD5D-9B4D7CE73593}" type="sibTrans" cxnId="{B44819F4-7605-4C32-8531-2CFCCF618794}">
      <dgm:prSet/>
      <dgm:spPr/>
      <dgm:t>
        <a:bodyPr/>
        <a:lstStyle/>
        <a:p>
          <a:endParaRPr lang="en-US"/>
        </a:p>
      </dgm:t>
    </dgm:pt>
    <dgm:pt modelId="{7FF3CE4D-07DB-4B70-9FEA-10950FF9087C}">
      <dgm:prSet/>
      <dgm:spPr/>
      <dgm:t>
        <a:bodyPr/>
        <a:lstStyle/>
        <a:p>
          <a:r>
            <a:rPr lang="en-US" b="1"/>
            <a:t>Använda färdigheterna för att utveckla lagspelet</a:t>
          </a:r>
          <a:endParaRPr lang="en-US"/>
        </a:p>
      </dgm:t>
    </dgm:pt>
    <dgm:pt modelId="{14238972-D1AD-4A91-8A6F-A515A8B5F110}" type="parTrans" cxnId="{D77356CB-0EF3-461B-9DB9-DC0780710D55}">
      <dgm:prSet/>
      <dgm:spPr/>
      <dgm:t>
        <a:bodyPr/>
        <a:lstStyle/>
        <a:p>
          <a:endParaRPr lang="en-US"/>
        </a:p>
      </dgm:t>
    </dgm:pt>
    <dgm:pt modelId="{BB65EDB2-0290-40B4-ACA9-2B78C6FB9C7C}" type="sibTrans" cxnId="{D77356CB-0EF3-461B-9DB9-DC0780710D55}">
      <dgm:prSet/>
      <dgm:spPr/>
      <dgm:t>
        <a:bodyPr/>
        <a:lstStyle/>
        <a:p>
          <a:endParaRPr lang="en-US"/>
        </a:p>
      </dgm:t>
    </dgm:pt>
    <dgm:pt modelId="{5E0B937A-13E6-4B3C-8DF1-6E54B85ADC11}">
      <dgm:prSet/>
      <dgm:spPr/>
      <dgm:t>
        <a:bodyPr/>
        <a:lstStyle/>
        <a:p>
          <a:r>
            <a:rPr lang="en-US" b="1"/>
            <a:t>Störst fokus på anfallsspel när vi pratar lagspel, ”vad gör jag när kompisen har bollen?”</a:t>
          </a:r>
          <a:endParaRPr lang="en-US"/>
        </a:p>
      </dgm:t>
    </dgm:pt>
    <dgm:pt modelId="{3E3E4C6A-4152-4D30-B474-B839306E366B}" type="parTrans" cxnId="{30860DBF-86B8-4B73-9CB0-E35F28D82F78}">
      <dgm:prSet/>
      <dgm:spPr/>
      <dgm:t>
        <a:bodyPr/>
        <a:lstStyle/>
        <a:p>
          <a:endParaRPr lang="en-US"/>
        </a:p>
      </dgm:t>
    </dgm:pt>
    <dgm:pt modelId="{271E51F6-6A2A-444D-8A52-7B7CCE7D93C9}" type="sibTrans" cxnId="{30860DBF-86B8-4B73-9CB0-E35F28D82F78}">
      <dgm:prSet/>
      <dgm:spPr/>
      <dgm:t>
        <a:bodyPr/>
        <a:lstStyle/>
        <a:p>
          <a:endParaRPr lang="en-US"/>
        </a:p>
      </dgm:t>
    </dgm:pt>
    <dgm:pt modelId="{B2EA1143-BCDD-42C6-99D9-0354653B3CFD}">
      <dgm:prSet/>
      <dgm:spPr/>
      <dgm:t>
        <a:bodyPr/>
        <a:lstStyle/>
        <a:p>
          <a:r>
            <a:rPr lang="en-US" b="1"/>
            <a:t>Öva på att värdera situationer, ”driva själv eller passa” </a:t>
          </a:r>
          <a:endParaRPr lang="en-US"/>
        </a:p>
      </dgm:t>
    </dgm:pt>
    <dgm:pt modelId="{668C488B-BA50-4297-AC8B-4E0ACEFE9325}" type="parTrans" cxnId="{4044A990-2F1A-4979-8E98-F08AAC7A3E9A}">
      <dgm:prSet/>
      <dgm:spPr/>
      <dgm:t>
        <a:bodyPr/>
        <a:lstStyle/>
        <a:p>
          <a:endParaRPr lang="en-US"/>
        </a:p>
      </dgm:t>
    </dgm:pt>
    <dgm:pt modelId="{626CE073-581B-45E3-BCCF-2F02673EFB78}" type="sibTrans" cxnId="{4044A990-2F1A-4979-8E98-F08AAC7A3E9A}">
      <dgm:prSet/>
      <dgm:spPr/>
      <dgm:t>
        <a:bodyPr/>
        <a:lstStyle/>
        <a:p>
          <a:endParaRPr lang="en-US"/>
        </a:p>
      </dgm:t>
    </dgm:pt>
    <dgm:pt modelId="{55177F14-AB74-44C4-B48C-9E80B38991D3}" type="pres">
      <dgm:prSet presAssocID="{A085F96B-A218-4980-9F42-8C0D3B19246F}" presName="linear" presStyleCnt="0">
        <dgm:presLayoutVars>
          <dgm:animLvl val="lvl"/>
          <dgm:resizeHandles val="exact"/>
        </dgm:presLayoutVars>
      </dgm:prSet>
      <dgm:spPr/>
    </dgm:pt>
    <dgm:pt modelId="{D3BFB386-BF0E-4A87-9229-76948E531598}" type="pres">
      <dgm:prSet presAssocID="{121FD5A7-1F03-4131-AB96-37C75254325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AE599D0-0DF4-4AF6-AC98-C1F47ADD614A}" type="pres">
      <dgm:prSet presAssocID="{90528FF6-A9D4-476C-AD5D-9B4D7CE73593}" presName="spacer" presStyleCnt="0"/>
      <dgm:spPr/>
    </dgm:pt>
    <dgm:pt modelId="{A9ADA48B-8A79-4B1D-9F22-9E6209280B36}" type="pres">
      <dgm:prSet presAssocID="{7FF3CE4D-07DB-4B70-9FEA-10950FF9087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1A3658D6-6414-488D-A562-97156C43AF9B}" type="pres">
      <dgm:prSet presAssocID="{BB65EDB2-0290-40B4-ACA9-2B78C6FB9C7C}" presName="spacer" presStyleCnt="0"/>
      <dgm:spPr/>
    </dgm:pt>
    <dgm:pt modelId="{12F2D288-EDCD-48B4-9D7A-E21B5616C886}" type="pres">
      <dgm:prSet presAssocID="{5E0B937A-13E6-4B3C-8DF1-6E54B85ADC1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76674CC2-1806-4C1D-A155-4778E626C3DF}" type="pres">
      <dgm:prSet presAssocID="{271E51F6-6A2A-444D-8A52-7B7CCE7D93C9}" presName="spacer" presStyleCnt="0"/>
      <dgm:spPr/>
    </dgm:pt>
    <dgm:pt modelId="{58EA9A3A-5BB6-481C-9A09-F16B3BE4C0EE}" type="pres">
      <dgm:prSet presAssocID="{B2EA1143-BCDD-42C6-99D9-0354653B3CFD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A1688B0C-2550-473E-9F69-51B86819E8EF}" type="presOf" srcId="{A085F96B-A218-4980-9F42-8C0D3B19246F}" destId="{55177F14-AB74-44C4-B48C-9E80B38991D3}" srcOrd="0" destOrd="0" presId="urn:microsoft.com/office/officeart/2005/8/layout/vList2"/>
    <dgm:cxn modelId="{8DD06B5B-3EF7-4A70-847D-08F3864AC481}" type="presOf" srcId="{7FF3CE4D-07DB-4B70-9FEA-10950FF9087C}" destId="{A9ADA48B-8A79-4B1D-9F22-9E6209280B36}" srcOrd="0" destOrd="0" presId="urn:microsoft.com/office/officeart/2005/8/layout/vList2"/>
    <dgm:cxn modelId="{BBC6F365-999C-4076-AA3D-A1BFDF9F2FB5}" type="presOf" srcId="{5E0B937A-13E6-4B3C-8DF1-6E54B85ADC11}" destId="{12F2D288-EDCD-48B4-9D7A-E21B5616C886}" srcOrd="0" destOrd="0" presId="urn:microsoft.com/office/officeart/2005/8/layout/vList2"/>
    <dgm:cxn modelId="{DD523287-5A6B-4760-BD87-BBA673F01EED}" type="presOf" srcId="{121FD5A7-1F03-4131-AB96-37C752543259}" destId="{D3BFB386-BF0E-4A87-9229-76948E531598}" srcOrd="0" destOrd="0" presId="urn:microsoft.com/office/officeart/2005/8/layout/vList2"/>
    <dgm:cxn modelId="{4044A990-2F1A-4979-8E98-F08AAC7A3E9A}" srcId="{A085F96B-A218-4980-9F42-8C0D3B19246F}" destId="{B2EA1143-BCDD-42C6-99D9-0354653B3CFD}" srcOrd="3" destOrd="0" parTransId="{668C488B-BA50-4297-AC8B-4E0ACEFE9325}" sibTransId="{626CE073-581B-45E3-BCCF-2F02673EFB78}"/>
    <dgm:cxn modelId="{30860DBF-86B8-4B73-9CB0-E35F28D82F78}" srcId="{A085F96B-A218-4980-9F42-8C0D3B19246F}" destId="{5E0B937A-13E6-4B3C-8DF1-6E54B85ADC11}" srcOrd="2" destOrd="0" parTransId="{3E3E4C6A-4152-4D30-B474-B839306E366B}" sibTransId="{271E51F6-6A2A-444D-8A52-7B7CCE7D93C9}"/>
    <dgm:cxn modelId="{D77356CB-0EF3-461B-9DB9-DC0780710D55}" srcId="{A085F96B-A218-4980-9F42-8C0D3B19246F}" destId="{7FF3CE4D-07DB-4B70-9FEA-10950FF9087C}" srcOrd="1" destOrd="0" parTransId="{14238972-D1AD-4A91-8A6F-A515A8B5F110}" sibTransId="{BB65EDB2-0290-40B4-ACA9-2B78C6FB9C7C}"/>
    <dgm:cxn modelId="{CC1322ED-C5F2-409E-B32A-62BF36D8A890}" type="presOf" srcId="{B2EA1143-BCDD-42C6-99D9-0354653B3CFD}" destId="{58EA9A3A-5BB6-481C-9A09-F16B3BE4C0EE}" srcOrd="0" destOrd="0" presId="urn:microsoft.com/office/officeart/2005/8/layout/vList2"/>
    <dgm:cxn modelId="{B44819F4-7605-4C32-8531-2CFCCF618794}" srcId="{A085F96B-A218-4980-9F42-8C0D3B19246F}" destId="{121FD5A7-1F03-4131-AB96-37C752543259}" srcOrd="0" destOrd="0" parTransId="{22412F87-6BBD-45E9-B857-4E0B4735B4B4}" sibTransId="{90528FF6-A9D4-476C-AD5D-9B4D7CE73593}"/>
    <dgm:cxn modelId="{48309870-6A47-45C2-9EB3-D0154ECE73AC}" type="presParOf" srcId="{55177F14-AB74-44C4-B48C-9E80B38991D3}" destId="{D3BFB386-BF0E-4A87-9229-76948E531598}" srcOrd="0" destOrd="0" presId="urn:microsoft.com/office/officeart/2005/8/layout/vList2"/>
    <dgm:cxn modelId="{EF340469-08DB-42AF-8F77-E32C4A242297}" type="presParOf" srcId="{55177F14-AB74-44C4-B48C-9E80B38991D3}" destId="{4AE599D0-0DF4-4AF6-AC98-C1F47ADD614A}" srcOrd="1" destOrd="0" presId="urn:microsoft.com/office/officeart/2005/8/layout/vList2"/>
    <dgm:cxn modelId="{799BB948-02EC-4047-B972-89FCA12ACB73}" type="presParOf" srcId="{55177F14-AB74-44C4-B48C-9E80B38991D3}" destId="{A9ADA48B-8A79-4B1D-9F22-9E6209280B36}" srcOrd="2" destOrd="0" presId="urn:microsoft.com/office/officeart/2005/8/layout/vList2"/>
    <dgm:cxn modelId="{44E1C7F3-03B8-46EE-A6AF-76B97E23578E}" type="presParOf" srcId="{55177F14-AB74-44C4-B48C-9E80B38991D3}" destId="{1A3658D6-6414-488D-A562-97156C43AF9B}" srcOrd="3" destOrd="0" presId="urn:microsoft.com/office/officeart/2005/8/layout/vList2"/>
    <dgm:cxn modelId="{A0D8B04B-4AAC-4571-9A06-078822C3E4B0}" type="presParOf" srcId="{55177F14-AB74-44C4-B48C-9E80B38991D3}" destId="{12F2D288-EDCD-48B4-9D7A-E21B5616C886}" srcOrd="4" destOrd="0" presId="urn:microsoft.com/office/officeart/2005/8/layout/vList2"/>
    <dgm:cxn modelId="{ACC621FA-E93C-41D6-8ED9-A559357EF3BF}" type="presParOf" srcId="{55177F14-AB74-44C4-B48C-9E80B38991D3}" destId="{76674CC2-1806-4C1D-A155-4778E626C3DF}" srcOrd="5" destOrd="0" presId="urn:microsoft.com/office/officeart/2005/8/layout/vList2"/>
    <dgm:cxn modelId="{5C0F11DA-5E87-4CAE-94DF-B77809C2CC76}" type="presParOf" srcId="{55177F14-AB74-44C4-B48C-9E80B38991D3}" destId="{58EA9A3A-5BB6-481C-9A09-F16B3BE4C0E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8F705F-833A-4956-BC92-258BCDE7BAB2}">
      <dsp:nvSpPr>
        <dsp:cNvPr id="0" name=""/>
        <dsp:cNvSpPr/>
      </dsp:nvSpPr>
      <dsp:spPr>
        <a:xfrm>
          <a:off x="0" y="12990"/>
          <a:ext cx="6628804" cy="7488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/>
            <a:t>Driva</a:t>
          </a:r>
          <a:endParaRPr lang="en-US" sz="3200" kern="1200"/>
        </a:p>
      </dsp:txBody>
      <dsp:txXfrm>
        <a:off x="36553" y="49543"/>
        <a:ext cx="6555698" cy="675694"/>
      </dsp:txXfrm>
    </dsp:sp>
    <dsp:sp modelId="{04AAA602-459C-4C8E-9CE2-F60FB4FF90A5}">
      <dsp:nvSpPr>
        <dsp:cNvPr id="0" name=""/>
        <dsp:cNvSpPr/>
      </dsp:nvSpPr>
      <dsp:spPr>
        <a:xfrm>
          <a:off x="0" y="853950"/>
          <a:ext cx="6628804" cy="748800"/>
        </a:xfrm>
        <a:prstGeom prst="roundRect">
          <a:avLst/>
        </a:prstGeom>
        <a:gradFill rotWithShape="0">
          <a:gsLst>
            <a:gs pos="0">
              <a:schemeClr val="accent3">
                <a:hueOff val="-286681"/>
                <a:satOff val="236"/>
                <a:lumOff val="-196"/>
                <a:alphaOff val="0"/>
                <a:tint val="96000"/>
                <a:lumMod val="100000"/>
              </a:schemeClr>
            </a:gs>
            <a:gs pos="78000">
              <a:schemeClr val="accent3">
                <a:hueOff val="-286681"/>
                <a:satOff val="236"/>
                <a:lumOff val="-196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/>
            <a:t>Vända</a:t>
          </a:r>
          <a:endParaRPr lang="en-US" sz="3200" kern="1200"/>
        </a:p>
      </dsp:txBody>
      <dsp:txXfrm>
        <a:off x="36553" y="890503"/>
        <a:ext cx="6555698" cy="675694"/>
      </dsp:txXfrm>
    </dsp:sp>
    <dsp:sp modelId="{85E816AF-5822-401A-BBB0-7BE129C162E5}">
      <dsp:nvSpPr>
        <dsp:cNvPr id="0" name=""/>
        <dsp:cNvSpPr/>
      </dsp:nvSpPr>
      <dsp:spPr>
        <a:xfrm>
          <a:off x="0" y="1694910"/>
          <a:ext cx="6628804" cy="748800"/>
        </a:xfrm>
        <a:prstGeom prst="roundRect">
          <a:avLst/>
        </a:prstGeom>
        <a:gradFill rotWithShape="0">
          <a:gsLst>
            <a:gs pos="0">
              <a:schemeClr val="accent3">
                <a:hueOff val="-573361"/>
                <a:satOff val="472"/>
                <a:lumOff val="-392"/>
                <a:alphaOff val="0"/>
                <a:tint val="96000"/>
                <a:lumMod val="100000"/>
              </a:schemeClr>
            </a:gs>
            <a:gs pos="78000">
              <a:schemeClr val="accent3">
                <a:hueOff val="-573361"/>
                <a:satOff val="472"/>
                <a:lumOff val="-392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/>
            <a:t>Skjuta</a:t>
          </a:r>
          <a:endParaRPr lang="en-US" sz="3200" kern="1200"/>
        </a:p>
      </dsp:txBody>
      <dsp:txXfrm>
        <a:off x="36553" y="1731463"/>
        <a:ext cx="6555698" cy="675694"/>
      </dsp:txXfrm>
    </dsp:sp>
    <dsp:sp modelId="{B41125C6-EDB2-48B7-9C28-B59725A08EA0}">
      <dsp:nvSpPr>
        <dsp:cNvPr id="0" name=""/>
        <dsp:cNvSpPr/>
      </dsp:nvSpPr>
      <dsp:spPr>
        <a:xfrm>
          <a:off x="0" y="2535870"/>
          <a:ext cx="6628804" cy="748800"/>
        </a:xfrm>
        <a:prstGeom prst="roundRect">
          <a:avLst/>
        </a:prstGeom>
        <a:gradFill rotWithShape="0">
          <a:gsLst>
            <a:gs pos="0">
              <a:schemeClr val="accent3">
                <a:hueOff val="-860042"/>
                <a:satOff val="708"/>
                <a:lumOff val="-589"/>
                <a:alphaOff val="0"/>
                <a:tint val="96000"/>
                <a:lumMod val="100000"/>
              </a:schemeClr>
            </a:gs>
            <a:gs pos="78000">
              <a:schemeClr val="accent3">
                <a:hueOff val="-860042"/>
                <a:satOff val="708"/>
                <a:lumOff val="-589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/>
            <a:t>Passa</a:t>
          </a:r>
          <a:endParaRPr lang="en-US" sz="3200" kern="1200"/>
        </a:p>
      </dsp:txBody>
      <dsp:txXfrm>
        <a:off x="36553" y="2572423"/>
        <a:ext cx="6555698" cy="675694"/>
      </dsp:txXfrm>
    </dsp:sp>
    <dsp:sp modelId="{164CF398-7AA1-4D96-8FB8-CD5503128A67}">
      <dsp:nvSpPr>
        <dsp:cNvPr id="0" name=""/>
        <dsp:cNvSpPr/>
      </dsp:nvSpPr>
      <dsp:spPr>
        <a:xfrm>
          <a:off x="0" y="3376830"/>
          <a:ext cx="6628804" cy="748800"/>
        </a:xfrm>
        <a:prstGeom prst="roundRect">
          <a:avLst/>
        </a:prstGeom>
        <a:gradFill rotWithShape="0">
          <a:gsLst>
            <a:gs pos="0">
              <a:schemeClr val="accent3">
                <a:hueOff val="-1146722"/>
                <a:satOff val="944"/>
                <a:lumOff val="-785"/>
                <a:alphaOff val="0"/>
                <a:tint val="96000"/>
                <a:lumMod val="100000"/>
              </a:schemeClr>
            </a:gs>
            <a:gs pos="78000">
              <a:schemeClr val="accent3">
                <a:hueOff val="-1146722"/>
                <a:satOff val="944"/>
                <a:lumOff val="-785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/>
            <a:t>Ta emot boll</a:t>
          </a:r>
          <a:endParaRPr lang="en-US" sz="3200" kern="1200"/>
        </a:p>
      </dsp:txBody>
      <dsp:txXfrm>
        <a:off x="36553" y="3413383"/>
        <a:ext cx="6555698" cy="675694"/>
      </dsp:txXfrm>
    </dsp:sp>
    <dsp:sp modelId="{59A8EBE9-1A67-4BC8-8C5F-6AFFBC2D01DE}">
      <dsp:nvSpPr>
        <dsp:cNvPr id="0" name=""/>
        <dsp:cNvSpPr/>
      </dsp:nvSpPr>
      <dsp:spPr>
        <a:xfrm>
          <a:off x="0" y="4217790"/>
          <a:ext cx="6628804" cy="748800"/>
        </a:xfrm>
        <a:prstGeom prst="roundRect">
          <a:avLst/>
        </a:prstGeom>
        <a:gradFill rotWithShape="0">
          <a:gsLst>
            <a:gs pos="0">
              <a:schemeClr val="accent3">
                <a:hueOff val="-1433403"/>
                <a:satOff val="1180"/>
                <a:lumOff val="-981"/>
                <a:alphaOff val="0"/>
                <a:tint val="96000"/>
                <a:lumMod val="100000"/>
              </a:schemeClr>
            </a:gs>
            <a:gs pos="78000">
              <a:schemeClr val="accent3">
                <a:hueOff val="-1433403"/>
                <a:satOff val="1180"/>
                <a:lumOff val="-981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/>
            <a:t>Inkast, hörnor, målvaktsspel</a:t>
          </a:r>
          <a:endParaRPr lang="en-US" sz="3200" kern="1200"/>
        </a:p>
      </dsp:txBody>
      <dsp:txXfrm>
        <a:off x="36553" y="4254343"/>
        <a:ext cx="6555698" cy="6756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BFB386-BF0E-4A87-9229-76948E531598}">
      <dsp:nvSpPr>
        <dsp:cNvPr id="0" name=""/>
        <dsp:cNvSpPr/>
      </dsp:nvSpPr>
      <dsp:spPr>
        <a:xfrm>
          <a:off x="0" y="721650"/>
          <a:ext cx="6628804" cy="83655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Fortsätta ”nöta” att alla är kompisar med alla</a:t>
          </a:r>
          <a:endParaRPr lang="en-US" sz="2200" kern="1200"/>
        </a:p>
      </dsp:txBody>
      <dsp:txXfrm>
        <a:off x="40837" y="762487"/>
        <a:ext cx="6547130" cy="754876"/>
      </dsp:txXfrm>
    </dsp:sp>
    <dsp:sp modelId="{A9ADA48B-8A79-4B1D-9F22-9E6209280B36}">
      <dsp:nvSpPr>
        <dsp:cNvPr id="0" name=""/>
        <dsp:cNvSpPr/>
      </dsp:nvSpPr>
      <dsp:spPr>
        <a:xfrm>
          <a:off x="0" y="1621560"/>
          <a:ext cx="6628804" cy="836550"/>
        </a:xfrm>
        <a:prstGeom prst="roundRect">
          <a:avLst/>
        </a:prstGeom>
        <a:gradFill rotWithShape="0">
          <a:gsLst>
            <a:gs pos="0">
              <a:schemeClr val="accent3">
                <a:hueOff val="-477801"/>
                <a:satOff val="393"/>
                <a:lumOff val="-327"/>
                <a:alphaOff val="0"/>
                <a:tint val="96000"/>
                <a:lumMod val="100000"/>
              </a:schemeClr>
            </a:gs>
            <a:gs pos="78000">
              <a:schemeClr val="accent3">
                <a:hueOff val="-477801"/>
                <a:satOff val="393"/>
                <a:lumOff val="-32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Använda färdigheterna för att utveckla lagspelet</a:t>
          </a:r>
          <a:endParaRPr lang="en-US" sz="2200" kern="1200"/>
        </a:p>
      </dsp:txBody>
      <dsp:txXfrm>
        <a:off x="40837" y="1662397"/>
        <a:ext cx="6547130" cy="754876"/>
      </dsp:txXfrm>
    </dsp:sp>
    <dsp:sp modelId="{12F2D288-EDCD-48B4-9D7A-E21B5616C886}">
      <dsp:nvSpPr>
        <dsp:cNvPr id="0" name=""/>
        <dsp:cNvSpPr/>
      </dsp:nvSpPr>
      <dsp:spPr>
        <a:xfrm>
          <a:off x="0" y="2521470"/>
          <a:ext cx="6628804" cy="836550"/>
        </a:xfrm>
        <a:prstGeom prst="roundRect">
          <a:avLst/>
        </a:prstGeom>
        <a:gradFill rotWithShape="0">
          <a:gsLst>
            <a:gs pos="0">
              <a:schemeClr val="accent3">
                <a:hueOff val="-955602"/>
                <a:satOff val="787"/>
                <a:lumOff val="-654"/>
                <a:alphaOff val="0"/>
                <a:tint val="96000"/>
                <a:lumMod val="100000"/>
              </a:schemeClr>
            </a:gs>
            <a:gs pos="78000">
              <a:schemeClr val="accent3">
                <a:hueOff val="-955602"/>
                <a:satOff val="787"/>
                <a:lumOff val="-654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Störst fokus på anfallsspel när vi pratar lagspel, ”vad gör jag när kompisen har bollen?”</a:t>
          </a:r>
          <a:endParaRPr lang="en-US" sz="2200" kern="1200"/>
        </a:p>
      </dsp:txBody>
      <dsp:txXfrm>
        <a:off x="40837" y="2562307"/>
        <a:ext cx="6547130" cy="754876"/>
      </dsp:txXfrm>
    </dsp:sp>
    <dsp:sp modelId="{58EA9A3A-5BB6-481C-9A09-F16B3BE4C0EE}">
      <dsp:nvSpPr>
        <dsp:cNvPr id="0" name=""/>
        <dsp:cNvSpPr/>
      </dsp:nvSpPr>
      <dsp:spPr>
        <a:xfrm>
          <a:off x="0" y="3421380"/>
          <a:ext cx="6628804" cy="836550"/>
        </a:xfrm>
        <a:prstGeom prst="roundRect">
          <a:avLst/>
        </a:prstGeom>
        <a:gradFill rotWithShape="0">
          <a:gsLst>
            <a:gs pos="0">
              <a:schemeClr val="accent3">
                <a:hueOff val="-1433403"/>
                <a:satOff val="1180"/>
                <a:lumOff val="-981"/>
                <a:alphaOff val="0"/>
                <a:tint val="96000"/>
                <a:lumMod val="100000"/>
              </a:schemeClr>
            </a:gs>
            <a:gs pos="78000">
              <a:schemeClr val="accent3">
                <a:hueOff val="-1433403"/>
                <a:satOff val="1180"/>
                <a:lumOff val="-981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Öva på att värdera situationer, ”driva själv eller passa” </a:t>
          </a:r>
          <a:endParaRPr lang="en-US" sz="2200" kern="1200"/>
        </a:p>
      </dsp:txBody>
      <dsp:txXfrm>
        <a:off x="40837" y="3462217"/>
        <a:ext cx="6547130" cy="7548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4253-A183-4DD5-9221-A10B9D43178A}" type="datetimeFigureOut">
              <a:rPr lang="sv-SE" smtClean="0"/>
              <a:t>2019-03-26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F4FDD-FBDB-4BB6-8EB5-E01F8AA0B1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874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4253-A183-4DD5-9221-A10B9D43178A}" type="datetimeFigureOut">
              <a:rPr lang="sv-SE" smtClean="0"/>
              <a:t>2019-03-26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F4FDD-FBDB-4BB6-8EB5-E01F8AA0B1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87729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4253-A183-4DD5-9221-A10B9D43178A}" type="datetimeFigureOut">
              <a:rPr lang="sv-SE" smtClean="0"/>
              <a:t>2019-03-26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F4FDD-FBDB-4BB6-8EB5-E01F8AA0B1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63432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4253-A183-4DD5-9221-A10B9D43178A}" type="datetimeFigureOut">
              <a:rPr lang="sv-SE" smtClean="0"/>
              <a:t>2019-03-26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F4FDD-FBDB-4BB6-8EB5-E01F8AA0B1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90899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4253-A183-4DD5-9221-A10B9D43178A}" type="datetimeFigureOut">
              <a:rPr lang="sv-SE" smtClean="0"/>
              <a:t>2019-03-26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F4FDD-FBDB-4BB6-8EB5-E01F8AA0B1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90053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4253-A183-4DD5-9221-A10B9D43178A}" type="datetimeFigureOut">
              <a:rPr lang="sv-SE" smtClean="0"/>
              <a:t>2019-03-26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F4FDD-FBDB-4BB6-8EB5-E01F8AA0B1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06731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4253-A183-4DD5-9221-A10B9D43178A}" type="datetimeFigureOut">
              <a:rPr lang="sv-SE" smtClean="0"/>
              <a:t>2019-03-26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F4FDD-FBDB-4BB6-8EB5-E01F8AA0B1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95403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4253-A183-4DD5-9221-A10B9D43178A}" type="datetimeFigureOut">
              <a:rPr lang="sv-SE" smtClean="0"/>
              <a:t>2019-03-26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F4FDD-FBDB-4BB6-8EB5-E01F8AA0B1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8311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4253-A183-4DD5-9221-A10B9D43178A}" type="datetimeFigureOut">
              <a:rPr lang="sv-SE" smtClean="0"/>
              <a:t>2019-03-26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F4FDD-FBDB-4BB6-8EB5-E01F8AA0B1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59998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4253-A183-4DD5-9221-A10B9D43178A}" type="datetimeFigureOut">
              <a:rPr lang="sv-SE" smtClean="0"/>
              <a:t>2019-03-26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F4FDD-FBDB-4BB6-8EB5-E01F8AA0B1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74284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4253-A183-4DD5-9221-A10B9D43178A}" type="datetimeFigureOut">
              <a:rPr lang="sv-SE" smtClean="0"/>
              <a:t>2019-03-26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F4FDD-FBDB-4BB6-8EB5-E01F8AA0B1E8}" type="slidenum">
              <a:rPr lang="sv-SE" smtClean="0"/>
              <a:t>‹#›</a:t>
            </a:fld>
            <a:endParaRPr lang="sv-SE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185665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4253-A183-4DD5-9221-A10B9D43178A}" type="datetimeFigureOut">
              <a:rPr lang="sv-SE" smtClean="0"/>
              <a:t>2019-03-26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F4FDD-FBDB-4BB6-8EB5-E01F8AA0B1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832298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 för 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4253-A183-4DD5-9221-A10B9D43178A}" type="datetimeFigureOut">
              <a:rPr lang="sv-SE" smtClean="0"/>
              <a:t>2019-03-26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F4FDD-FBDB-4BB6-8EB5-E01F8AA0B1E8}" type="slidenum">
              <a:rPr lang="sv-SE" smtClean="0"/>
              <a:t>‹#›</a:t>
            </a:fld>
            <a:endParaRPr lang="sv-S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066188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t eller fals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4253-A183-4DD5-9221-A10B9D43178A}" type="datetimeFigureOut">
              <a:rPr lang="sv-SE" smtClean="0"/>
              <a:t>2019-03-26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F4FDD-FBDB-4BB6-8EB5-E01F8AA0B1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006255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4253-A183-4DD5-9221-A10B9D43178A}" type="datetimeFigureOut">
              <a:rPr lang="sv-SE" smtClean="0"/>
              <a:t>2019-03-26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F4FDD-FBDB-4BB6-8EB5-E01F8AA0B1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970132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4253-A183-4DD5-9221-A10B9D43178A}" type="datetimeFigureOut">
              <a:rPr lang="sv-SE" smtClean="0"/>
              <a:t>2019-03-26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F4FDD-FBDB-4BB6-8EB5-E01F8AA0B1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6642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E24253-A183-4DD5-9221-A10B9D43178A}" type="datetimeFigureOut">
              <a:rPr lang="sv-SE" smtClean="0"/>
              <a:t>2019-03-26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04F4FDD-FBDB-4BB6-8EB5-E01F8AA0B1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0725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00D5083-3F7C-4398-8772-5E2FFD1A6B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2019 föräldramöte F10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B93D72F-124E-434B-A1EA-EA4C380CB4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1541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920209C-E85B-4D6F-A56F-724F5ADA8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125522E-1DFD-4F78-912B-B922A2D39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DA72C10-FE9D-49B3-80CB-A7EE8BCB38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6E7DF470-1055-45E4-AB9D-11E42EC53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6AA35CFF-3837-4B7F-B875-718AC2E14E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62F41804-A347-47E3-8BD8-BD00CF2F64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76894B81-EE9C-4546-BCFA-DD9ED2C0AD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3AF181D1-71AC-43D8-A6E1-D4C488D5DC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4132D661-917C-4D2D-8E37-8590B55D9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7969643D-8B71-434D-A235-68CB241F9D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19">
              <a:extLst>
                <a:ext uri="{FF2B5EF4-FFF2-40B4-BE49-F238E27FC236}">
                  <a16:creationId xmlns:a16="http://schemas.microsoft.com/office/drawing/2014/main" id="{DF15C24A-4BCF-47C0-B2FA-76A0EF3384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87540D0B-A369-45AA-B388-6F6E74D76C47}"/>
              </a:ext>
            </a:extLst>
          </p:cNvPr>
          <p:cNvSpPr txBox="1"/>
          <p:nvPr/>
        </p:nvSpPr>
        <p:spPr>
          <a:xfrm>
            <a:off x="652481" y="1382486"/>
            <a:ext cx="3547581" cy="40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400" b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Färdigheter 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extruta 2">
            <a:extLst>
              <a:ext uri="{FF2B5EF4-FFF2-40B4-BE49-F238E27FC236}">
                <a16:creationId xmlns:a16="http://schemas.microsoft.com/office/drawing/2014/main" id="{118E1880-A2D7-4710-972E-9B112773AA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2691534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35584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D920209C-E85B-4D6F-A56F-724F5ADA8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125522E-1DFD-4F78-912B-B922A2D39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DA72C10-FE9D-49B3-80CB-A7EE8BCB38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6E7DF470-1055-45E4-AB9D-11E42EC53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6AA35CFF-3837-4B7F-B875-718AC2E14E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62F41804-A347-47E3-8BD8-BD00CF2F64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76894B81-EE9C-4546-BCFA-DD9ED2C0AD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3AF181D1-71AC-43D8-A6E1-D4C488D5DC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4132D661-917C-4D2D-8E37-8590B55D9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7969643D-8B71-434D-A235-68CB241F9D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DF15C24A-4BCF-47C0-B2FA-76A0EF3384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0057870A-3917-4E51-9F26-3DA2BD4E0E94}"/>
              </a:ext>
            </a:extLst>
          </p:cNvPr>
          <p:cNvSpPr txBox="1"/>
          <p:nvPr/>
        </p:nvSpPr>
        <p:spPr>
          <a:xfrm>
            <a:off x="-1257" y="1621244"/>
            <a:ext cx="4418498" cy="40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400" b="1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Individuellt</a:t>
            </a:r>
            <a:r>
              <a:rPr lang="en-US" sz="4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b="1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spel</a:t>
            </a:r>
            <a:r>
              <a:rPr lang="en-US" sz="4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	</a:t>
            </a:r>
            <a:r>
              <a:rPr lang="en-US" sz="4400" b="1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eller</a:t>
            </a:r>
            <a:r>
              <a:rPr lang="en-US" sz="4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	</a:t>
            </a:r>
            <a:r>
              <a:rPr lang="en-US" sz="4400" b="1" dirty="0" err="1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Lagspel</a:t>
            </a:r>
            <a:endParaRPr lang="en-US" sz="44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Isosceles Triangle 33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textruta 3">
            <a:extLst>
              <a:ext uri="{FF2B5EF4-FFF2-40B4-BE49-F238E27FC236}">
                <a16:creationId xmlns:a16="http://schemas.microsoft.com/office/drawing/2014/main" id="{FE9E14EA-DF46-457A-9D9C-7F04795899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1189695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63494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931E58D2-972E-4CF8-82BC-81C39320E447}"/>
              </a:ext>
            </a:extLst>
          </p:cNvPr>
          <p:cNvSpPr txBox="1"/>
          <p:nvPr/>
        </p:nvSpPr>
        <p:spPr>
          <a:xfrm>
            <a:off x="2396970" y="1411550"/>
            <a:ext cx="920614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kväll i veckan under vårsäsongen, sen får vi 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Kom i tid!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v-S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Samling ca10min innan vi vår åtkomst till planer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 säkert vi kommer fortsätta med tisdagar</a:t>
            </a:r>
          </a:p>
          <a:p>
            <a:endParaRPr lang="sv-S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621951A-9385-4AC0-AE81-D8FD1B60F489}"/>
              </a:ext>
            </a:extLst>
          </p:cNvPr>
          <p:cNvSpPr txBox="1"/>
          <p:nvPr/>
        </p:nvSpPr>
        <p:spPr>
          <a:xfrm>
            <a:off x="1882065" y="452762"/>
            <a:ext cx="97920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Träning</a:t>
            </a:r>
          </a:p>
        </p:txBody>
      </p:sp>
    </p:spTree>
    <p:extLst>
      <p:ext uri="{BB962C8B-B14F-4D97-AF65-F5344CB8AC3E}">
        <p14:creationId xmlns:p14="http://schemas.microsoft.com/office/powerpoint/2010/main" val="4168699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931E58D2-972E-4CF8-82BC-81C39320E447}"/>
              </a:ext>
            </a:extLst>
          </p:cNvPr>
          <p:cNvSpPr txBox="1"/>
          <p:nvPr/>
        </p:nvSpPr>
        <p:spPr>
          <a:xfrm>
            <a:off x="2396970" y="1411550"/>
            <a:ext cx="920614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Inplanerade sammandrag vårsäsongen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v-S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Sön 5 maj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v-SE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Lör</a:t>
            </a:r>
            <a:r>
              <a:rPr lang="sv-S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 maj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v-S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Sön 26 maj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v-SE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Lör</a:t>
            </a:r>
            <a:r>
              <a:rPr lang="sv-S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 juni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”5 mot 5” = en målvakt + 4st utespelare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v-S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Nästa år ”7 mot 7”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sv-S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Eventuellt en CUP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v-S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Återkommer med information senare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621951A-9385-4AC0-AE81-D8FD1B60F489}"/>
              </a:ext>
            </a:extLst>
          </p:cNvPr>
          <p:cNvSpPr txBox="1"/>
          <p:nvPr/>
        </p:nvSpPr>
        <p:spPr>
          <a:xfrm>
            <a:off x="1882065" y="452762"/>
            <a:ext cx="97920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Sammandrag</a:t>
            </a:r>
          </a:p>
        </p:txBody>
      </p:sp>
    </p:spTree>
    <p:extLst>
      <p:ext uri="{BB962C8B-B14F-4D97-AF65-F5344CB8AC3E}">
        <p14:creationId xmlns:p14="http://schemas.microsoft.com/office/powerpoint/2010/main" val="1735024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931E58D2-972E-4CF8-82BC-81C39320E447}"/>
              </a:ext>
            </a:extLst>
          </p:cNvPr>
          <p:cNvSpPr txBox="1"/>
          <p:nvPr/>
        </p:nvSpPr>
        <p:spPr>
          <a:xfrm>
            <a:off x="2396970" y="1411550"/>
            <a:ext cx="920614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Nytt för i år: Vi har redan anmält lag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Föranmälan – kallelse och information kommer på mailen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v-S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Kan tyvärr inte garantera speltid om anmäler för sent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Lagindelning ändras ända in i det sista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 </a:t>
            </a:r>
            <a:r>
              <a:rPr lang="sv-S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pga</a:t>
            </a:r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sjukdom, sena avanmälningar </a:t>
            </a:r>
            <a:r>
              <a:rPr lang="sv-S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endParaRPr lang="sv-S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Föräldrar ansvarar för sina barn mellan matcher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621951A-9385-4AC0-AE81-D8FD1B60F489}"/>
              </a:ext>
            </a:extLst>
          </p:cNvPr>
          <p:cNvSpPr txBox="1"/>
          <p:nvPr/>
        </p:nvSpPr>
        <p:spPr>
          <a:xfrm>
            <a:off x="1882065" y="452762"/>
            <a:ext cx="97920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Detta gäller vid sammandrag</a:t>
            </a:r>
          </a:p>
        </p:txBody>
      </p:sp>
    </p:spTree>
    <p:extLst>
      <p:ext uri="{BB962C8B-B14F-4D97-AF65-F5344CB8AC3E}">
        <p14:creationId xmlns:p14="http://schemas.microsoft.com/office/powerpoint/2010/main" val="347336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931E58D2-972E-4CF8-82BC-81C39320E447}"/>
              </a:ext>
            </a:extLst>
          </p:cNvPr>
          <p:cNvSpPr txBox="1"/>
          <p:nvPr/>
        </p:nvSpPr>
        <p:spPr>
          <a:xfrm>
            <a:off x="2396970" y="1411550"/>
            <a:ext cx="9206144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Olika typer av sammanhang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v-S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Bemanning av kiosk under sammandrag i egen regi.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v-S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Bollkallar på A-</a:t>
            </a:r>
            <a:r>
              <a:rPr lang="sv-SE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lagetsmatcher</a:t>
            </a:r>
            <a:endParaRPr lang="sv-S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v-S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Arbetsdagar på yttern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v-S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CUP-aktiviteter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Bli lagförälder!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v-S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Hjälper till med samordning och planering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v-S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Andreas Melkersson, Kristina </a:t>
            </a:r>
            <a:r>
              <a:rPr lang="sv-SE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Strandholm</a:t>
            </a:r>
            <a:r>
              <a:rPr lang="sv-S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Daniel Persson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Tacksamma om kan få hjälp vid träningstillfällen också!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Flytt av målburar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Enklare funktionärsuppgifter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Plocka ihop mtrl efter tränings slut: bollar, koner, mål </a:t>
            </a:r>
            <a:r>
              <a:rPr lang="sv-S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endParaRPr lang="sv-S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621951A-9385-4AC0-AE81-D8FD1B60F489}"/>
              </a:ext>
            </a:extLst>
          </p:cNvPr>
          <p:cNvSpPr txBox="1"/>
          <p:nvPr/>
        </p:nvSpPr>
        <p:spPr>
          <a:xfrm>
            <a:off x="1882065" y="452762"/>
            <a:ext cx="97920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 behöver er hjälp!</a:t>
            </a:r>
          </a:p>
        </p:txBody>
      </p:sp>
    </p:spTree>
    <p:extLst>
      <p:ext uri="{BB962C8B-B14F-4D97-AF65-F5344CB8AC3E}">
        <p14:creationId xmlns:p14="http://schemas.microsoft.com/office/powerpoint/2010/main" val="2985349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931E58D2-972E-4CF8-82BC-81C39320E447}"/>
              </a:ext>
            </a:extLst>
          </p:cNvPr>
          <p:cNvSpPr txBox="1"/>
          <p:nvPr/>
        </p:nvSpPr>
        <p:spPr>
          <a:xfrm>
            <a:off x="2396970" y="1411550"/>
            <a:ext cx="920614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Kolla att vi har rätt kontaktuppgifter på er.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 är okej att lämna barn och åka vid träning men vi måste kunna nå er under träningstiden utifall något händer.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v-S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Gäller även om barn samåker med annan förälder.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Fotografera gärna! – men för privata albumet, inte sociala medier el </a:t>
            </a:r>
            <a:r>
              <a:rPr lang="sv-SE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dyl</a:t>
            </a:r>
            <a:r>
              <a:rPr lang="sv-S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Hjälp oss hålla fokus på glädjen och gemenskapen.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v-S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Både under träning och sammandrag – på och utanför planen!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621951A-9385-4AC0-AE81-D8FD1B60F489}"/>
              </a:ext>
            </a:extLst>
          </p:cNvPr>
          <p:cNvSpPr txBox="1"/>
          <p:nvPr/>
        </p:nvSpPr>
        <p:spPr>
          <a:xfrm>
            <a:off x="1882065" y="452762"/>
            <a:ext cx="97920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Annat viktigt</a:t>
            </a:r>
          </a:p>
        </p:txBody>
      </p:sp>
    </p:spTree>
    <p:extLst>
      <p:ext uri="{BB962C8B-B14F-4D97-AF65-F5344CB8AC3E}">
        <p14:creationId xmlns:p14="http://schemas.microsoft.com/office/powerpoint/2010/main" val="3062011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931E58D2-972E-4CF8-82BC-81C39320E447}"/>
              </a:ext>
            </a:extLst>
          </p:cNvPr>
          <p:cNvSpPr txBox="1"/>
          <p:nvPr/>
        </p:nvSpPr>
        <p:spPr>
          <a:xfrm>
            <a:off x="2396970" y="1411550"/>
            <a:ext cx="920614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Bra jobbat med insamling av pengar </a:t>
            </a:r>
            <a:r>
              <a:rPr lang="sv-SE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mha</a:t>
            </a:r>
            <a:r>
              <a:rPr lang="sv-S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tvättmästaren!</a:t>
            </a:r>
            <a:endParaRPr lang="sv-SE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Deltag gärna på andra YIS evenemang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v-S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YIS-dagar, Fotbollsskola, A-lagsmatcher,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Lottförsäljning </a:t>
            </a:r>
            <a:r>
              <a:rPr lang="sv-SE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odyl</a:t>
            </a:r>
            <a:endParaRPr lang="sv-S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Lagfotografering: Inget klubben planerar arrangera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621951A-9385-4AC0-AE81-D8FD1B60F489}"/>
              </a:ext>
            </a:extLst>
          </p:cNvPr>
          <p:cNvSpPr txBox="1"/>
          <p:nvPr/>
        </p:nvSpPr>
        <p:spPr>
          <a:xfrm>
            <a:off x="1882065" y="452762"/>
            <a:ext cx="97920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Tips och övrigt</a:t>
            </a:r>
          </a:p>
        </p:txBody>
      </p:sp>
    </p:spTree>
    <p:extLst>
      <p:ext uri="{BB962C8B-B14F-4D97-AF65-F5344CB8AC3E}">
        <p14:creationId xmlns:p14="http://schemas.microsoft.com/office/powerpoint/2010/main" val="21907158"/>
      </p:ext>
    </p:extLst>
  </p:cSld>
  <p:clrMapOvr>
    <a:masterClrMapping/>
  </p:clrMapOvr>
</p:sld>
</file>

<file path=ppt/theme/theme1.xml><?xml version="1.0" encoding="utf-8"?>
<a:theme xmlns:a="http://schemas.openxmlformats.org/drawingml/2006/main" name="Fasett">
  <a:themeElements>
    <a:clrScheme name="Faset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367</Words>
  <Application>Microsoft Office PowerPoint</Application>
  <PresentationFormat>Bredbild</PresentationFormat>
  <Paragraphs>76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4" baseType="lpstr">
      <vt:lpstr>Arial</vt:lpstr>
      <vt:lpstr>Times New Roman</vt:lpstr>
      <vt:lpstr>Trebuchet MS</vt:lpstr>
      <vt:lpstr>Wingdings 3</vt:lpstr>
      <vt:lpstr>Fasett</vt:lpstr>
      <vt:lpstr>2019 föräldramöte F10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Andreas Leetma</dc:creator>
  <cp:lastModifiedBy>Anders Axelson-Fisk</cp:lastModifiedBy>
  <cp:revision>11</cp:revision>
  <dcterms:created xsi:type="dcterms:W3CDTF">2019-03-21T19:52:50Z</dcterms:created>
  <dcterms:modified xsi:type="dcterms:W3CDTF">2019-03-26T18:53:44Z</dcterms:modified>
</cp:coreProperties>
</file>