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18"/>
  </p:notesMasterIdLst>
  <p:sldIdLst>
    <p:sldId id="303" r:id="rId3"/>
    <p:sldId id="304" r:id="rId4"/>
    <p:sldId id="305" r:id="rId5"/>
    <p:sldId id="306" r:id="rId6"/>
    <p:sldId id="307" r:id="rId7"/>
    <p:sldId id="308" r:id="rId8"/>
    <p:sldId id="309" r:id="rId9"/>
    <p:sldId id="294" r:id="rId10"/>
    <p:sldId id="296" r:id="rId11"/>
    <p:sldId id="299" r:id="rId12"/>
    <p:sldId id="301" r:id="rId13"/>
    <p:sldId id="310" r:id="rId14"/>
    <p:sldId id="312" r:id="rId15"/>
    <p:sldId id="302" r:id="rId16"/>
    <p:sldId id="311" r:id="rId17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82FF"/>
    <a:srgbClr val="33ACFF"/>
    <a:srgbClr val="FFFF43"/>
    <a:srgbClr val="FFCC29"/>
    <a:srgbClr val="EE0000"/>
    <a:srgbClr val="FF4F4F"/>
    <a:srgbClr val="A86ED4"/>
    <a:srgbClr val="FF2121"/>
    <a:srgbClr val="9966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556" autoAdjust="0"/>
  </p:normalViewPr>
  <p:slideViewPr>
    <p:cSldViewPr>
      <p:cViewPr>
        <p:scale>
          <a:sx n="70" d="100"/>
          <a:sy n="70" d="100"/>
        </p:scale>
        <p:origin x="-201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45BE8-5CC1-489A-90A9-84D2C7381701}" type="datetimeFigureOut">
              <a:rPr lang="sv-SE" smtClean="0"/>
              <a:pPr/>
              <a:t>2016-05-10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B2301-C18F-4FD4-A901-82F53901B218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322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72AEE2-A814-4971-8406-0C51472346C4}" type="slidenum">
              <a:rPr lang="sv-SE" altLang="sv-SE" sz="120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sv-SE" altLang="sv-SE" sz="1200">
              <a:solidFill>
                <a:prstClr val="black"/>
              </a:solidFill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C9A23A7-0F8E-430F-AEE0-824802137321}" type="slidenum">
              <a:rPr lang="sv-SE" altLang="sv-SE" sz="120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sv-SE" altLang="sv-SE" sz="1200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F93200-D55D-4B64-81F5-BD9FE06CC395}" type="slidenum">
              <a:rPr lang="sv-SE" altLang="sv-SE" sz="120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sv-SE" altLang="sv-SE" sz="1200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60E17E-D32E-47BA-9624-4D90CFBF6F58}" type="slidenum">
              <a:rPr lang="sv-SE" altLang="sv-SE" sz="120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sv-SE" altLang="sv-SE" sz="1200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7E9D608-A59A-4983-869E-390F2F65B503}" type="slidenum">
              <a:rPr lang="sv-SE" altLang="sv-SE" sz="120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sv-SE" altLang="sv-SE" sz="120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38A24-F02D-479B-AEA9-68C77C09230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33F28-F63E-4811-A43B-A4189D90B42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F0E99-8738-4990-A1E3-29C3CF9410D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9C749-6483-4CDC-87E4-C55F22CA910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D1C1E-70C6-4BEE-979A-4BE9F4CCD67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BCF00-A196-4E7B-9A4F-064C5E5293B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1DD04-F63C-4ADB-9193-6940FBE50AC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8E25D-680A-4A84-9FFA-3B66A8C104C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5F84D-B037-4422-8BB7-54CCF1085CA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762E6-B633-4226-AA0B-51011EA5F7C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982A-F2D0-4D8B-B635-683259104DF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51A06-1D91-4C6D-B0A5-06C72A4788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18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0F2EC-72A3-4D62-B437-8FF6BA22C3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059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EC4F8-FD67-4432-AA8D-A20F520D33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355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68DFB-2BFE-462B-A87F-4D0D64B009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470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C3517-DDFB-4C8C-A841-149FF12239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518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E1CF-2E60-4F5E-B602-4F06F9D4C3E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34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F54C8-9FD3-48D2-A96E-1519B5D207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783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3C945-C443-4512-939D-9BF0FE69AA5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8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304B5-60EA-45C3-A383-2C8D268F7A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76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1D5DF-D859-4007-8E94-B0B52E5CBD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22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22190-F624-42CE-AF06-997A498E99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79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47844EF-1F79-4E43-9DF3-142786CEE4D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 smtClean="0"/>
              <a:t>Click to edit Master text styles</a:t>
            </a:r>
          </a:p>
          <a:p>
            <a:pPr lvl="1"/>
            <a:r>
              <a:rPr lang="en-US" altLang="sv-SE" smtClean="0"/>
              <a:t>Second level</a:t>
            </a:r>
          </a:p>
          <a:p>
            <a:pPr lvl="2"/>
            <a:r>
              <a:rPr lang="en-US" altLang="sv-SE" smtClean="0"/>
              <a:t>Third level</a:t>
            </a:r>
          </a:p>
          <a:p>
            <a:pPr lvl="3"/>
            <a:r>
              <a:rPr lang="en-US" altLang="sv-SE" smtClean="0"/>
              <a:t>Fourth level</a:t>
            </a:r>
          </a:p>
          <a:p>
            <a:pPr lvl="4"/>
            <a:r>
              <a:rPr lang="en-US" altLang="sv-SE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1EABAB86-9F81-4B7B-8305-1E359E84ED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53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Ullis.herman@gmail.com" TargetMode="External"/><Relationship Id="rId2" Type="http://schemas.openxmlformats.org/officeDocument/2006/relationships/hyperlink" Target="mailto:rknez@volvocars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mailto:ytterbyis@telia.com" TargetMode="External"/><Relationship Id="rId4" Type="http://schemas.openxmlformats.org/officeDocument/2006/relationships/hyperlink" Target="mailto:H-p7@hotmail.co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tterbyis.nu/docs/209/4338/Information%20f&#246;r&#228;ldrar%20nya%20lag.pdf" TargetMode="External"/><Relationship Id="rId2" Type="http://schemas.openxmlformats.org/officeDocument/2006/relationships/hyperlink" Target="http://www.ytterbyis.nu/docs/209/4338/3-mann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63850"/>
            <a:ext cx="7772400" cy="2384425"/>
          </a:xfrm>
        </p:spPr>
        <p:txBody>
          <a:bodyPr/>
          <a:lstStyle/>
          <a:p>
            <a:pPr eaLnBrk="1" hangingPunct="1"/>
            <a:r>
              <a:rPr lang="en-US" altLang="sv-SE" dirty="0" smtClean="0"/>
              <a:t>Ytterby IS</a:t>
            </a:r>
            <a:br>
              <a:rPr lang="en-US" altLang="sv-SE" dirty="0" smtClean="0"/>
            </a:br>
            <a:r>
              <a:rPr lang="en-US" altLang="sv-SE" sz="1600" dirty="0" smtClean="0"/>
              <a:t>.</a:t>
            </a:r>
            <a:br>
              <a:rPr lang="en-US" altLang="sv-SE" sz="1600" dirty="0" smtClean="0"/>
            </a:br>
            <a:r>
              <a:rPr lang="sv-SE" altLang="sv-SE" sz="2800" dirty="0" smtClean="0"/>
              <a:t>Presentation</a:t>
            </a:r>
            <a:endParaRPr lang="en-US" altLang="sv-SE" sz="4000" dirty="0" smtClean="0"/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8725"/>
            <a:ext cx="914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27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29600" cy="1138237"/>
          </a:xfrm>
        </p:spPr>
        <p:txBody>
          <a:bodyPr/>
          <a:lstStyle/>
          <a:p>
            <a:pPr eaLnBrk="1" hangingPunct="1"/>
            <a:r>
              <a:rPr lang="sv-SE" altLang="sv-SE" sz="4000" smtClean="0"/>
              <a:t>Ytterby IS verksamhet</a:t>
            </a:r>
            <a:endParaRPr lang="sv-SE" altLang="sv-SE" sz="3200" smtClean="0"/>
          </a:p>
        </p:txBody>
      </p:sp>
      <p:pic>
        <p:nvPicPr>
          <p:cNvPr id="3075" name="Picture 4" descr="Y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0"/>
            <a:ext cx="7524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88913" y="1398588"/>
            <a:ext cx="8426450" cy="1968500"/>
          </a:xfrm>
        </p:spPr>
        <p:txBody>
          <a:bodyPr/>
          <a:lstStyle/>
          <a:p>
            <a:pPr>
              <a:defRPr/>
            </a:pPr>
            <a:r>
              <a:rPr lang="sv-SE" altLang="sv-SE" sz="1800" dirty="0" smtClean="0"/>
              <a:t>1000   Medlemmar, 4000 berörda familjemedlemmar</a:t>
            </a:r>
          </a:p>
          <a:p>
            <a:pPr>
              <a:defRPr/>
            </a:pPr>
            <a:r>
              <a:rPr lang="sv-SE" altLang="sv-SE" sz="1800" dirty="0" smtClean="0"/>
              <a:t>  710   Spelare, varav 320 tjejer och 390 killar</a:t>
            </a:r>
          </a:p>
          <a:p>
            <a:pPr>
              <a:defRPr/>
            </a:pPr>
            <a:r>
              <a:rPr lang="sv-SE" altLang="sv-SE" sz="1800" dirty="0" smtClean="0"/>
              <a:t>  130   Ledare / funktionärer</a:t>
            </a:r>
          </a:p>
          <a:p>
            <a:pPr>
              <a:defRPr/>
            </a:pPr>
            <a:r>
              <a:rPr lang="sv-SE" altLang="sv-SE" sz="1800" dirty="0" smtClean="0"/>
              <a:t>    50   Deltagare i Motionsgruppen </a:t>
            </a:r>
          </a:p>
          <a:p>
            <a:pPr>
              <a:defRPr/>
            </a:pPr>
            <a:r>
              <a:rPr lang="sv-SE" altLang="sv-SE" sz="1800" dirty="0" smtClean="0"/>
              <a:t>    40</a:t>
            </a:r>
            <a:r>
              <a:rPr lang="sv-SE" altLang="sv-SE" sz="1800" dirty="0"/>
              <a:t>	  Lag fördelat på 22 </a:t>
            </a:r>
            <a:r>
              <a:rPr lang="sv-SE" altLang="sv-SE" sz="1800" dirty="0" smtClean="0"/>
              <a:t>träningsgrupper</a:t>
            </a:r>
          </a:p>
          <a:p>
            <a:pPr>
              <a:defRPr/>
            </a:pPr>
            <a:r>
              <a:rPr lang="sv-SE" altLang="sv-SE" sz="1800" dirty="0" smtClean="0"/>
              <a:t>      1	 Föreningskanslist</a:t>
            </a:r>
          </a:p>
          <a:p>
            <a:pPr>
              <a:defRPr/>
            </a:pPr>
            <a:r>
              <a:rPr lang="sv-SE" altLang="sv-SE" sz="1800" dirty="0"/>
              <a:t> </a:t>
            </a:r>
            <a:r>
              <a:rPr lang="sv-SE" altLang="sv-SE" sz="1800" dirty="0" smtClean="0"/>
              <a:t>  0,5  Föreningsutvecklare</a:t>
            </a:r>
          </a:p>
          <a:p>
            <a:pPr marL="457200" lvl="1" indent="0">
              <a:buFontTx/>
              <a:buNone/>
              <a:defRPr/>
            </a:pPr>
            <a:endParaRPr lang="sv-SE" altLang="sv-SE" sz="1400" dirty="0"/>
          </a:p>
          <a:p>
            <a:pPr marL="0" indent="0">
              <a:buFontTx/>
              <a:buNone/>
              <a:defRPr/>
            </a:pPr>
            <a:endParaRPr lang="sv-SE" altLang="sv-SE" sz="1600" dirty="0" smtClean="0"/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3968750"/>
            <a:ext cx="8766175" cy="2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 rot="415823">
            <a:off x="404813" y="3711575"/>
            <a:ext cx="7645400" cy="1974850"/>
          </a:xfrm>
          <a:custGeom>
            <a:avLst/>
            <a:gdLst>
              <a:gd name="connsiteX0" fmla="*/ 0 w 3734790"/>
              <a:gd name="connsiteY0" fmla="*/ 952129 h 1904257"/>
              <a:gd name="connsiteX1" fmla="*/ 1867395 w 3734790"/>
              <a:gd name="connsiteY1" fmla="*/ 0 h 1904257"/>
              <a:gd name="connsiteX2" fmla="*/ 3734790 w 3734790"/>
              <a:gd name="connsiteY2" fmla="*/ 952129 h 1904257"/>
              <a:gd name="connsiteX3" fmla="*/ 1867395 w 3734790"/>
              <a:gd name="connsiteY3" fmla="*/ 1904258 h 1904257"/>
              <a:gd name="connsiteX4" fmla="*/ 0 w 3734790"/>
              <a:gd name="connsiteY4" fmla="*/ 952129 h 1904257"/>
              <a:gd name="connsiteX0" fmla="*/ 0 w 3810948"/>
              <a:gd name="connsiteY0" fmla="*/ 952129 h 1924157"/>
              <a:gd name="connsiteX1" fmla="*/ 1867395 w 3810948"/>
              <a:gd name="connsiteY1" fmla="*/ 0 h 1924157"/>
              <a:gd name="connsiteX2" fmla="*/ 3734790 w 3810948"/>
              <a:gd name="connsiteY2" fmla="*/ 952129 h 1924157"/>
              <a:gd name="connsiteX3" fmla="*/ 3294157 w 3810948"/>
              <a:gd name="connsiteY3" fmla="*/ 1548152 h 1924157"/>
              <a:gd name="connsiteX4" fmla="*/ 1867395 w 3810948"/>
              <a:gd name="connsiteY4" fmla="*/ 1904258 h 1924157"/>
              <a:gd name="connsiteX5" fmla="*/ 0 w 3810948"/>
              <a:gd name="connsiteY5" fmla="*/ 952129 h 1924157"/>
              <a:gd name="connsiteX0" fmla="*/ 0 w 3813650"/>
              <a:gd name="connsiteY0" fmla="*/ 952129 h 1980994"/>
              <a:gd name="connsiteX1" fmla="*/ 1867395 w 3813650"/>
              <a:gd name="connsiteY1" fmla="*/ 0 h 1980994"/>
              <a:gd name="connsiteX2" fmla="*/ 3734790 w 3813650"/>
              <a:gd name="connsiteY2" fmla="*/ 952129 h 1980994"/>
              <a:gd name="connsiteX3" fmla="*/ 3314608 w 3813650"/>
              <a:gd name="connsiteY3" fmla="*/ 1814827 h 1980994"/>
              <a:gd name="connsiteX4" fmla="*/ 1867395 w 3813650"/>
              <a:gd name="connsiteY4" fmla="*/ 1904258 h 1980994"/>
              <a:gd name="connsiteX5" fmla="*/ 0 w 3813650"/>
              <a:gd name="connsiteY5" fmla="*/ 952129 h 1980994"/>
              <a:gd name="connsiteX0" fmla="*/ 2 w 3813652"/>
              <a:gd name="connsiteY0" fmla="*/ 843167 h 1872032"/>
              <a:gd name="connsiteX1" fmla="*/ 1856716 w 3813652"/>
              <a:gd name="connsiteY1" fmla="*/ 0 h 1872032"/>
              <a:gd name="connsiteX2" fmla="*/ 3734792 w 3813652"/>
              <a:gd name="connsiteY2" fmla="*/ 843167 h 1872032"/>
              <a:gd name="connsiteX3" fmla="*/ 3314610 w 3813652"/>
              <a:gd name="connsiteY3" fmla="*/ 1705865 h 1872032"/>
              <a:gd name="connsiteX4" fmla="*/ 1867397 w 3813652"/>
              <a:gd name="connsiteY4" fmla="*/ 1795296 h 1872032"/>
              <a:gd name="connsiteX5" fmla="*/ 2 w 3813652"/>
              <a:gd name="connsiteY5" fmla="*/ 843167 h 1872032"/>
              <a:gd name="connsiteX0" fmla="*/ 0 w 7424823"/>
              <a:gd name="connsiteY0" fmla="*/ 905417 h 1867610"/>
              <a:gd name="connsiteX1" fmla="*/ 5467887 w 7424823"/>
              <a:gd name="connsiteY1" fmla="*/ 133 h 1867610"/>
              <a:gd name="connsiteX2" fmla="*/ 7345963 w 7424823"/>
              <a:gd name="connsiteY2" fmla="*/ 843300 h 1867610"/>
              <a:gd name="connsiteX3" fmla="*/ 6925781 w 7424823"/>
              <a:gd name="connsiteY3" fmla="*/ 1705998 h 1867610"/>
              <a:gd name="connsiteX4" fmla="*/ 5478568 w 7424823"/>
              <a:gd name="connsiteY4" fmla="*/ 1795429 h 1867610"/>
              <a:gd name="connsiteX5" fmla="*/ 0 w 7424823"/>
              <a:gd name="connsiteY5" fmla="*/ 905417 h 1867610"/>
              <a:gd name="connsiteX0" fmla="*/ 339 w 7425162"/>
              <a:gd name="connsiteY0" fmla="*/ 905417 h 1766237"/>
              <a:gd name="connsiteX1" fmla="*/ 5468226 w 7425162"/>
              <a:gd name="connsiteY1" fmla="*/ 133 h 1766237"/>
              <a:gd name="connsiteX2" fmla="*/ 7346302 w 7425162"/>
              <a:gd name="connsiteY2" fmla="*/ 843300 h 1766237"/>
              <a:gd name="connsiteX3" fmla="*/ 6926120 w 7425162"/>
              <a:gd name="connsiteY3" fmla="*/ 1705998 h 1766237"/>
              <a:gd name="connsiteX4" fmla="*/ 5208746 w 7425162"/>
              <a:gd name="connsiteY4" fmla="*/ 1541162 h 1766237"/>
              <a:gd name="connsiteX5" fmla="*/ 339 w 7425162"/>
              <a:gd name="connsiteY5" fmla="*/ 905417 h 1766237"/>
              <a:gd name="connsiteX0" fmla="*/ 45171 w 7469994"/>
              <a:gd name="connsiteY0" fmla="*/ 905417 h 1755976"/>
              <a:gd name="connsiteX1" fmla="*/ 5513058 w 7469994"/>
              <a:gd name="connsiteY1" fmla="*/ 133 h 1755976"/>
              <a:gd name="connsiteX2" fmla="*/ 7391134 w 7469994"/>
              <a:gd name="connsiteY2" fmla="*/ 843300 h 1755976"/>
              <a:gd name="connsiteX3" fmla="*/ 6970952 w 7469994"/>
              <a:gd name="connsiteY3" fmla="*/ 1705998 h 1755976"/>
              <a:gd name="connsiteX4" fmla="*/ 5253578 w 7469994"/>
              <a:gd name="connsiteY4" fmla="*/ 1541162 h 1755976"/>
              <a:gd name="connsiteX5" fmla="*/ 3034190 w 7469994"/>
              <a:gd name="connsiteY5" fmla="*/ 1353107 h 1755976"/>
              <a:gd name="connsiteX6" fmla="*/ 45171 w 7469994"/>
              <a:gd name="connsiteY6" fmla="*/ 905417 h 1755976"/>
              <a:gd name="connsiteX0" fmla="*/ 40926 w 7465749"/>
              <a:gd name="connsiteY0" fmla="*/ 905417 h 1763041"/>
              <a:gd name="connsiteX1" fmla="*/ 5508813 w 7465749"/>
              <a:gd name="connsiteY1" fmla="*/ 133 h 1763041"/>
              <a:gd name="connsiteX2" fmla="*/ 7386889 w 7465749"/>
              <a:gd name="connsiteY2" fmla="*/ 843300 h 1763041"/>
              <a:gd name="connsiteX3" fmla="*/ 6966707 w 7465749"/>
              <a:gd name="connsiteY3" fmla="*/ 1705998 h 1763041"/>
              <a:gd name="connsiteX4" fmla="*/ 5249333 w 7465749"/>
              <a:gd name="connsiteY4" fmla="*/ 1541162 h 1763041"/>
              <a:gd name="connsiteX5" fmla="*/ 3122364 w 7465749"/>
              <a:gd name="connsiteY5" fmla="*/ 1030842 h 1763041"/>
              <a:gd name="connsiteX6" fmla="*/ 40926 w 7465749"/>
              <a:gd name="connsiteY6" fmla="*/ 905417 h 1763041"/>
              <a:gd name="connsiteX0" fmla="*/ 42346 w 7467169"/>
              <a:gd name="connsiteY0" fmla="*/ 905417 h 1763041"/>
              <a:gd name="connsiteX1" fmla="*/ 5510233 w 7467169"/>
              <a:gd name="connsiteY1" fmla="*/ 133 h 1763041"/>
              <a:gd name="connsiteX2" fmla="*/ 7388309 w 7467169"/>
              <a:gd name="connsiteY2" fmla="*/ 843300 h 1763041"/>
              <a:gd name="connsiteX3" fmla="*/ 6968127 w 7467169"/>
              <a:gd name="connsiteY3" fmla="*/ 1705998 h 1763041"/>
              <a:gd name="connsiteX4" fmla="*/ 5250753 w 7467169"/>
              <a:gd name="connsiteY4" fmla="*/ 1541162 h 1763041"/>
              <a:gd name="connsiteX5" fmla="*/ 3123784 w 7467169"/>
              <a:gd name="connsiteY5" fmla="*/ 1030842 h 1763041"/>
              <a:gd name="connsiteX6" fmla="*/ 42346 w 7467169"/>
              <a:gd name="connsiteY6" fmla="*/ 905417 h 1763041"/>
              <a:gd name="connsiteX0" fmla="*/ 351112 w 7775935"/>
              <a:gd name="connsiteY0" fmla="*/ 905417 h 1763041"/>
              <a:gd name="connsiteX1" fmla="*/ 5818999 w 7775935"/>
              <a:gd name="connsiteY1" fmla="*/ 133 h 1763041"/>
              <a:gd name="connsiteX2" fmla="*/ 7697075 w 7775935"/>
              <a:gd name="connsiteY2" fmla="*/ 843300 h 1763041"/>
              <a:gd name="connsiteX3" fmla="*/ 7276893 w 7775935"/>
              <a:gd name="connsiteY3" fmla="*/ 1705998 h 1763041"/>
              <a:gd name="connsiteX4" fmla="*/ 5559519 w 7775935"/>
              <a:gd name="connsiteY4" fmla="*/ 1541162 h 1763041"/>
              <a:gd name="connsiteX5" fmla="*/ 3432550 w 7775935"/>
              <a:gd name="connsiteY5" fmla="*/ 1030842 h 1763041"/>
              <a:gd name="connsiteX6" fmla="*/ 862187 w 7775935"/>
              <a:gd name="connsiteY6" fmla="*/ 1044206 h 1763041"/>
              <a:gd name="connsiteX7" fmla="*/ 351112 w 7775935"/>
              <a:gd name="connsiteY7" fmla="*/ 905417 h 1763041"/>
              <a:gd name="connsiteX0" fmla="*/ 333627 w 7758450"/>
              <a:gd name="connsiteY0" fmla="*/ 905417 h 1763041"/>
              <a:gd name="connsiteX1" fmla="*/ 5801514 w 7758450"/>
              <a:gd name="connsiteY1" fmla="*/ 133 h 1763041"/>
              <a:gd name="connsiteX2" fmla="*/ 7679590 w 7758450"/>
              <a:gd name="connsiteY2" fmla="*/ 843300 h 1763041"/>
              <a:gd name="connsiteX3" fmla="*/ 7259408 w 7758450"/>
              <a:gd name="connsiteY3" fmla="*/ 1705998 h 1763041"/>
              <a:gd name="connsiteX4" fmla="*/ 5542034 w 7758450"/>
              <a:gd name="connsiteY4" fmla="*/ 1541162 h 1763041"/>
              <a:gd name="connsiteX5" fmla="*/ 3415065 w 7758450"/>
              <a:gd name="connsiteY5" fmla="*/ 1030842 h 1763041"/>
              <a:gd name="connsiteX6" fmla="*/ 905144 w 7758450"/>
              <a:gd name="connsiteY6" fmla="*/ 1246207 h 1763041"/>
              <a:gd name="connsiteX7" fmla="*/ 333627 w 7758450"/>
              <a:gd name="connsiteY7" fmla="*/ 905417 h 1763041"/>
              <a:gd name="connsiteX0" fmla="*/ 309618 w 7734441"/>
              <a:gd name="connsiteY0" fmla="*/ 905417 h 1763041"/>
              <a:gd name="connsiteX1" fmla="*/ 5777505 w 7734441"/>
              <a:gd name="connsiteY1" fmla="*/ 133 h 1763041"/>
              <a:gd name="connsiteX2" fmla="*/ 7655581 w 7734441"/>
              <a:gd name="connsiteY2" fmla="*/ 843300 h 1763041"/>
              <a:gd name="connsiteX3" fmla="*/ 7235399 w 7734441"/>
              <a:gd name="connsiteY3" fmla="*/ 1705998 h 1763041"/>
              <a:gd name="connsiteX4" fmla="*/ 5518025 w 7734441"/>
              <a:gd name="connsiteY4" fmla="*/ 1541162 h 1763041"/>
              <a:gd name="connsiteX5" fmla="*/ 3391056 w 7734441"/>
              <a:gd name="connsiteY5" fmla="*/ 1030842 h 1763041"/>
              <a:gd name="connsiteX6" fmla="*/ 881135 w 7734441"/>
              <a:gd name="connsiteY6" fmla="*/ 1246207 h 1763041"/>
              <a:gd name="connsiteX7" fmla="*/ 309618 w 7734441"/>
              <a:gd name="connsiteY7" fmla="*/ 905417 h 1763041"/>
              <a:gd name="connsiteX0" fmla="*/ 86393 w 7511216"/>
              <a:gd name="connsiteY0" fmla="*/ 905417 h 1763041"/>
              <a:gd name="connsiteX1" fmla="*/ 5554280 w 7511216"/>
              <a:gd name="connsiteY1" fmla="*/ 133 h 1763041"/>
              <a:gd name="connsiteX2" fmla="*/ 7432356 w 7511216"/>
              <a:gd name="connsiteY2" fmla="*/ 843300 h 1763041"/>
              <a:gd name="connsiteX3" fmla="*/ 7012174 w 7511216"/>
              <a:gd name="connsiteY3" fmla="*/ 1705998 h 1763041"/>
              <a:gd name="connsiteX4" fmla="*/ 5294800 w 7511216"/>
              <a:gd name="connsiteY4" fmla="*/ 1541162 h 1763041"/>
              <a:gd name="connsiteX5" fmla="*/ 3167831 w 7511216"/>
              <a:gd name="connsiteY5" fmla="*/ 1030842 h 1763041"/>
              <a:gd name="connsiteX6" fmla="*/ 657910 w 7511216"/>
              <a:gd name="connsiteY6" fmla="*/ 1246207 h 1763041"/>
              <a:gd name="connsiteX7" fmla="*/ 86393 w 7511216"/>
              <a:gd name="connsiteY7" fmla="*/ 905417 h 1763041"/>
              <a:gd name="connsiteX0" fmla="*/ 90979 w 7515802"/>
              <a:gd name="connsiteY0" fmla="*/ 905417 h 1763041"/>
              <a:gd name="connsiteX1" fmla="*/ 5558866 w 7515802"/>
              <a:gd name="connsiteY1" fmla="*/ 133 h 1763041"/>
              <a:gd name="connsiteX2" fmla="*/ 7436942 w 7515802"/>
              <a:gd name="connsiteY2" fmla="*/ 843300 h 1763041"/>
              <a:gd name="connsiteX3" fmla="*/ 7016760 w 7515802"/>
              <a:gd name="connsiteY3" fmla="*/ 1705998 h 1763041"/>
              <a:gd name="connsiteX4" fmla="*/ 5299386 w 7515802"/>
              <a:gd name="connsiteY4" fmla="*/ 1541162 h 1763041"/>
              <a:gd name="connsiteX5" fmla="*/ 3172417 w 7515802"/>
              <a:gd name="connsiteY5" fmla="*/ 1030842 h 1763041"/>
              <a:gd name="connsiteX6" fmla="*/ 662496 w 7515802"/>
              <a:gd name="connsiteY6" fmla="*/ 1246207 h 1763041"/>
              <a:gd name="connsiteX7" fmla="*/ 90979 w 7515802"/>
              <a:gd name="connsiteY7" fmla="*/ 905417 h 1763041"/>
              <a:gd name="connsiteX0" fmla="*/ 316218 w 7741041"/>
              <a:gd name="connsiteY0" fmla="*/ 988637 h 1846261"/>
              <a:gd name="connsiteX1" fmla="*/ 5779968 w 7741041"/>
              <a:gd name="connsiteY1" fmla="*/ 117 h 1846261"/>
              <a:gd name="connsiteX2" fmla="*/ 7662181 w 7741041"/>
              <a:gd name="connsiteY2" fmla="*/ 926520 h 1846261"/>
              <a:gd name="connsiteX3" fmla="*/ 7241999 w 7741041"/>
              <a:gd name="connsiteY3" fmla="*/ 1789218 h 1846261"/>
              <a:gd name="connsiteX4" fmla="*/ 5524625 w 7741041"/>
              <a:gd name="connsiteY4" fmla="*/ 1624382 h 1846261"/>
              <a:gd name="connsiteX5" fmla="*/ 3397656 w 7741041"/>
              <a:gd name="connsiteY5" fmla="*/ 1114062 h 1846261"/>
              <a:gd name="connsiteX6" fmla="*/ 887735 w 7741041"/>
              <a:gd name="connsiteY6" fmla="*/ 1329427 h 1846261"/>
              <a:gd name="connsiteX7" fmla="*/ 316218 w 7741041"/>
              <a:gd name="connsiteY7" fmla="*/ 988637 h 1846261"/>
              <a:gd name="connsiteX0" fmla="*/ 316218 w 7741041"/>
              <a:gd name="connsiteY0" fmla="*/ 1012234 h 1869858"/>
              <a:gd name="connsiteX1" fmla="*/ 3437935 w 7741041"/>
              <a:gd name="connsiteY1" fmla="*/ 337242 h 1869858"/>
              <a:gd name="connsiteX2" fmla="*/ 5779968 w 7741041"/>
              <a:gd name="connsiteY2" fmla="*/ 23714 h 1869858"/>
              <a:gd name="connsiteX3" fmla="*/ 7662181 w 7741041"/>
              <a:gd name="connsiteY3" fmla="*/ 950117 h 1869858"/>
              <a:gd name="connsiteX4" fmla="*/ 7241999 w 7741041"/>
              <a:gd name="connsiteY4" fmla="*/ 1812815 h 1869858"/>
              <a:gd name="connsiteX5" fmla="*/ 5524625 w 7741041"/>
              <a:gd name="connsiteY5" fmla="*/ 1647979 h 1869858"/>
              <a:gd name="connsiteX6" fmla="*/ 3397656 w 7741041"/>
              <a:gd name="connsiteY6" fmla="*/ 1137659 h 1869858"/>
              <a:gd name="connsiteX7" fmla="*/ 887735 w 7741041"/>
              <a:gd name="connsiteY7" fmla="*/ 1353024 h 1869858"/>
              <a:gd name="connsiteX8" fmla="*/ 316218 w 7741041"/>
              <a:gd name="connsiteY8" fmla="*/ 1012234 h 1869858"/>
              <a:gd name="connsiteX0" fmla="*/ 146728 w 7571551"/>
              <a:gd name="connsiteY0" fmla="*/ 1022527 h 1880151"/>
              <a:gd name="connsiteX1" fmla="*/ 3242165 w 7571551"/>
              <a:gd name="connsiteY1" fmla="*/ 278953 h 1880151"/>
              <a:gd name="connsiteX2" fmla="*/ 5610478 w 7571551"/>
              <a:gd name="connsiteY2" fmla="*/ 34007 h 1880151"/>
              <a:gd name="connsiteX3" fmla="*/ 7492691 w 7571551"/>
              <a:gd name="connsiteY3" fmla="*/ 960410 h 1880151"/>
              <a:gd name="connsiteX4" fmla="*/ 7072509 w 7571551"/>
              <a:gd name="connsiteY4" fmla="*/ 1823108 h 1880151"/>
              <a:gd name="connsiteX5" fmla="*/ 5355135 w 7571551"/>
              <a:gd name="connsiteY5" fmla="*/ 1658272 h 1880151"/>
              <a:gd name="connsiteX6" fmla="*/ 3228166 w 7571551"/>
              <a:gd name="connsiteY6" fmla="*/ 1147952 h 1880151"/>
              <a:gd name="connsiteX7" fmla="*/ 718245 w 7571551"/>
              <a:gd name="connsiteY7" fmla="*/ 1363317 h 1880151"/>
              <a:gd name="connsiteX8" fmla="*/ 146728 w 7571551"/>
              <a:gd name="connsiteY8" fmla="*/ 1022527 h 1880151"/>
              <a:gd name="connsiteX0" fmla="*/ 146728 w 7571551"/>
              <a:gd name="connsiteY0" fmla="*/ 1018128 h 1875752"/>
              <a:gd name="connsiteX1" fmla="*/ 3242165 w 7571551"/>
              <a:gd name="connsiteY1" fmla="*/ 274554 h 1875752"/>
              <a:gd name="connsiteX2" fmla="*/ 5610478 w 7571551"/>
              <a:gd name="connsiteY2" fmla="*/ 29608 h 1875752"/>
              <a:gd name="connsiteX3" fmla="*/ 7492691 w 7571551"/>
              <a:gd name="connsiteY3" fmla="*/ 956011 h 1875752"/>
              <a:gd name="connsiteX4" fmla="*/ 7072509 w 7571551"/>
              <a:gd name="connsiteY4" fmla="*/ 1818709 h 1875752"/>
              <a:gd name="connsiteX5" fmla="*/ 5355135 w 7571551"/>
              <a:gd name="connsiteY5" fmla="*/ 1653873 h 1875752"/>
              <a:gd name="connsiteX6" fmla="*/ 3228166 w 7571551"/>
              <a:gd name="connsiteY6" fmla="*/ 1143553 h 1875752"/>
              <a:gd name="connsiteX7" fmla="*/ 718245 w 7571551"/>
              <a:gd name="connsiteY7" fmla="*/ 1358918 h 1875752"/>
              <a:gd name="connsiteX8" fmla="*/ 146728 w 7571551"/>
              <a:gd name="connsiteY8" fmla="*/ 1018128 h 1875752"/>
              <a:gd name="connsiteX0" fmla="*/ 146728 w 7571551"/>
              <a:gd name="connsiteY0" fmla="*/ 991747 h 1849371"/>
              <a:gd name="connsiteX1" fmla="*/ 3242165 w 7571551"/>
              <a:gd name="connsiteY1" fmla="*/ 248173 h 1849371"/>
              <a:gd name="connsiteX2" fmla="*/ 5610478 w 7571551"/>
              <a:gd name="connsiteY2" fmla="*/ 3227 h 1849371"/>
              <a:gd name="connsiteX3" fmla="*/ 7492691 w 7571551"/>
              <a:gd name="connsiteY3" fmla="*/ 929630 h 1849371"/>
              <a:gd name="connsiteX4" fmla="*/ 7072509 w 7571551"/>
              <a:gd name="connsiteY4" fmla="*/ 1792328 h 1849371"/>
              <a:gd name="connsiteX5" fmla="*/ 5355135 w 7571551"/>
              <a:gd name="connsiteY5" fmla="*/ 1627492 h 1849371"/>
              <a:gd name="connsiteX6" fmla="*/ 3228166 w 7571551"/>
              <a:gd name="connsiteY6" fmla="*/ 1117172 h 1849371"/>
              <a:gd name="connsiteX7" fmla="*/ 718245 w 7571551"/>
              <a:gd name="connsiteY7" fmla="*/ 1332537 h 1849371"/>
              <a:gd name="connsiteX8" fmla="*/ 146728 w 7571551"/>
              <a:gd name="connsiteY8" fmla="*/ 991747 h 1849371"/>
              <a:gd name="connsiteX0" fmla="*/ 146728 w 7571551"/>
              <a:gd name="connsiteY0" fmla="*/ 991747 h 1837826"/>
              <a:gd name="connsiteX1" fmla="*/ 3242165 w 7571551"/>
              <a:gd name="connsiteY1" fmla="*/ 248173 h 1837826"/>
              <a:gd name="connsiteX2" fmla="*/ 5610478 w 7571551"/>
              <a:gd name="connsiteY2" fmla="*/ 3227 h 1837826"/>
              <a:gd name="connsiteX3" fmla="*/ 7492691 w 7571551"/>
              <a:gd name="connsiteY3" fmla="*/ 929630 h 1837826"/>
              <a:gd name="connsiteX4" fmla="*/ 7072509 w 7571551"/>
              <a:gd name="connsiteY4" fmla="*/ 1792328 h 1837826"/>
              <a:gd name="connsiteX5" fmla="*/ 5355135 w 7571551"/>
              <a:gd name="connsiteY5" fmla="*/ 1627492 h 1837826"/>
              <a:gd name="connsiteX6" fmla="*/ 3063387 w 7571551"/>
              <a:gd name="connsiteY6" fmla="*/ 1687027 h 1837826"/>
              <a:gd name="connsiteX7" fmla="*/ 718245 w 7571551"/>
              <a:gd name="connsiteY7" fmla="*/ 1332537 h 1837826"/>
              <a:gd name="connsiteX8" fmla="*/ 146728 w 7571551"/>
              <a:gd name="connsiteY8" fmla="*/ 991747 h 1837826"/>
              <a:gd name="connsiteX0" fmla="*/ 146728 w 7579941"/>
              <a:gd name="connsiteY0" fmla="*/ 991747 h 1804170"/>
              <a:gd name="connsiteX1" fmla="*/ 3242165 w 7579941"/>
              <a:gd name="connsiteY1" fmla="*/ 248173 h 1804170"/>
              <a:gd name="connsiteX2" fmla="*/ 5610478 w 7579941"/>
              <a:gd name="connsiteY2" fmla="*/ 3227 h 1804170"/>
              <a:gd name="connsiteX3" fmla="*/ 7492691 w 7579941"/>
              <a:gd name="connsiteY3" fmla="*/ 929630 h 1804170"/>
              <a:gd name="connsiteX4" fmla="*/ 7072509 w 7579941"/>
              <a:gd name="connsiteY4" fmla="*/ 1792328 h 1804170"/>
              <a:gd name="connsiteX5" fmla="*/ 5250221 w 7579941"/>
              <a:gd name="connsiteY5" fmla="*/ 1447648 h 1804170"/>
              <a:gd name="connsiteX6" fmla="*/ 3063387 w 7579941"/>
              <a:gd name="connsiteY6" fmla="*/ 1687027 h 1804170"/>
              <a:gd name="connsiteX7" fmla="*/ 718245 w 7579941"/>
              <a:gd name="connsiteY7" fmla="*/ 1332537 h 1804170"/>
              <a:gd name="connsiteX8" fmla="*/ 146728 w 7579941"/>
              <a:gd name="connsiteY8" fmla="*/ 991747 h 1804170"/>
              <a:gd name="connsiteX0" fmla="*/ 146728 w 7579941"/>
              <a:gd name="connsiteY0" fmla="*/ 991747 h 1804616"/>
              <a:gd name="connsiteX1" fmla="*/ 3242165 w 7579941"/>
              <a:gd name="connsiteY1" fmla="*/ 248173 h 1804616"/>
              <a:gd name="connsiteX2" fmla="*/ 5610478 w 7579941"/>
              <a:gd name="connsiteY2" fmla="*/ 3227 h 1804616"/>
              <a:gd name="connsiteX3" fmla="*/ 7492691 w 7579941"/>
              <a:gd name="connsiteY3" fmla="*/ 929630 h 1804616"/>
              <a:gd name="connsiteX4" fmla="*/ 7072509 w 7579941"/>
              <a:gd name="connsiteY4" fmla="*/ 1792328 h 1804616"/>
              <a:gd name="connsiteX5" fmla="*/ 5250221 w 7579941"/>
              <a:gd name="connsiteY5" fmla="*/ 1447648 h 1804616"/>
              <a:gd name="connsiteX6" fmla="*/ 3036334 w 7579941"/>
              <a:gd name="connsiteY6" fmla="*/ 1580231 h 1804616"/>
              <a:gd name="connsiteX7" fmla="*/ 718245 w 7579941"/>
              <a:gd name="connsiteY7" fmla="*/ 1332537 h 1804616"/>
              <a:gd name="connsiteX8" fmla="*/ 146728 w 7579941"/>
              <a:gd name="connsiteY8" fmla="*/ 991747 h 1804616"/>
              <a:gd name="connsiteX0" fmla="*/ 146728 w 7579941"/>
              <a:gd name="connsiteY0" fmla="*/ 991747 h 1804616"/>
              <a:gd name="connsiteX1" fmla="*/ 3242165 w 7579941"/>
              <a:gd name="connsiteY1" fmla="*/ 248173 h 1804616"/>
              <a:gd name="connsiteX2" fmla="*/ 5610478 w 7579941"/>
              <a:gd name="connsiteY2" fmla="*/ 3227 h 1804616"/>
              <a:gd name="connsiteX3" fmla="*/ 7492691 w 7579941"/>
              <a:gd name="connsiteY3" fmla="*/ 929630 h 1804616"/>
              <a:gd name="connsiteX4" fmla="*/ 7072509 w 7579941"/>
              <a:gd name="connsiteY4" fmla="*/ 1792328 h 1804616"/>
              <a:gd name="connsiteX5" fmla="*/ 5250221 w 7579941"/>
              <a:gd name="connsiteY5" fmla="*/ 1447648 h 1804616"/>
              <a:gd name="connsiteX6" fmla="*/ 3036334 w 7579941"/>
              <a:gd name="connsiteY6" fmla="*/ 1580231 h 1804616"/>
              <a:gd name="connsiteX7" fmla="*/ 718245 w 7579941"/>
              <a:gd name="connsiteY7" fmla="*/ 1332537 h 1804616"/>
              <a:gd name="connsiteX8" fmla="*/ 146728 w 7579941"/>
              <a:gd name="connsiteY8" fmla="*/ 991747 h 1804616"/>
              <a:gd name="connsiteX0" fmla="*/ 146728 w 7579941"/>
              <a:gd name="connsiteY0" fmla="*/ 991747 h 1804616"/>
              <a:gd name="connsiteX1" fmla="*/ 3242165 w 7579941"/>
              <a:gd name="connsiteY1" fmla="*/ 248173 h 1804616"/>
              <a:gd name="connsiteX2" fmla="*/ 5610478 w 7579941"/>
              <a:gd name="connsiteY2" fmla="*/ 3227 h 1804616"/>
              <a:gd name="connsiteX3" fmla="*/ 7492691 w 7579941"/>
              <a:gd name="connsiteY3" fmla="*/ 929630 h 1804616"/>
              <a:gd name="connsiteX4" fmla="*/ 7072509 w 7579941"/>
              <a:gd name="connsiteY4" fmla="*/ 1792328 h 1804616"/>
              <a:gd name="connsiteX5" fmla="*/ 5250221 w 7579941"/>
              <a:gd name="connsiteY5" fmla="*/ 1447648 h 1804616"/>
              <a:gd name="connsiteX6" fmla="*/ 3036334 w 7579941"/>
              <a:gd name="connsiteY6" fmla="*/ 1580231 h 1804616"/>
              <a:gd name="connsiteX7" fmla="*/ 718245 w 7579941"/>
              <a:gd name="connsiteY7" fmla="*/ 1332537 h 1804616"/>
              <a:gd name="connsiteX8" fmla="*/ 146728 w 7579941"/>
              <a:gd name="connsiteY8" fmla="*/ 991747 h 1804616"/>
              <a:gd name="connsiteX0" fmla="*/ 153442 w 7586655"/>
              <a:gd name="connsiteY0" fmla="*/ 991747 h 1804616"/>
              <a:gd name="connsiteX1" fmla="*/ 3248879 w 7586655"/>
              <a:gd name="connsiteY1" fmla="*/ 248173 h 1804616"/>
              <a:gd name="connsiteX2" fmla="*/ 5617192 w 7586655"/>
              <a:gd name="connsiteY2" fmla="*/ 3227 h 1804616"/>
              <a:gd name="connsiteX3" fmla="*/ 7499405 w 7586655"/>
              <a:gd name="connsiteY3" fmla="*/ 929630 h 1804616"/>
              <a:gd name="connsiteX4" fmla="*/ 7079223 w 7586655"/>
              <a:gd name="connsiteY4" fmla="*/ 1792328 h 1804616"/>
              <a:gd name="connsiteX5" fmla="*/ 5256935 w 7586655"/>
              <a:gd name="connsiteY5" fmla="*/ 1447648 h 1804616"/>
              <a:gd name="connsiteX6" fmla="*/ 3043048 w 7586655"/>
              <a:gd name="connsiteY6" fmla="*/ 1580231 h 1804616"/>
              <a:gd name="connsiteX7" fmla="*/ 695393 w 7586655"/>
              <a:gd name="connsiteY7" fmla="*/ 1542288 h 1804616"/>
              <a:gd name="connsiteX8" fmla="*/ 153442 w 7586655"/>
              <a:gd name="connsiteY8" fmla="*/ 991747 h 1804616"/>
              <a:gd name="connsiteX0" fmla="*/ 154407 w 7587620"/>
              <a:gd name="connsiteY0" fmla="*/ 991747 h 1804616"/>
              <a:gd name="connsiteX1" fmla="*/ 3249844 w 7587620"/>
              <a:gd name="connsiteY1" fmla="*/ 248173 h 1804616"/>
              <a:gd name="connsiteX2" fmla="*/ 5618157 w 7587620"/>
              <a:gd name="connsiteY2" fmla="*/ 3227 h 1804616"/>
              <a:gd name="connsiteX3" fmla="*/ 7500370 w 7587620"/>
              <a:gd name="connsiteY3" fmla="*/ 929630 h 1804616"/>
              <a:gd name="connsiteX4" fmla="*/ 7080188 w 7587620"/>
              <a:gd name="connsiteY4" fmla="*/ 1792328 h 1804616"/>
              <a:gd name="connsiteX5" fmla="*/ 5257900 w 7587620"/>
              <a:gd name="connsiteY5" fmla="*/ 1447648 h 1804616"/>
              <a:gd name="connsiteX6" fmla="*/ 3044013 w 7587620"/>
              <a:gd name="connsiteY6" fmla="*/ 1580231 h 1804616"/>
              <a:gd name="connsiteX7" fmla="*/ 696358 w 7587620"/>
              <a:gd name="connsiteY7" fmla="*/ 1542288 h 1804616"/>
              <a:gd name="connsiteX8" fmla="*/ 154407 w 7587620"/>
              <a:gd name="connsiteY8" fmla="*/ 991747 h 1804616"/>
              <a:gd name="connsiteX0" fmla="*/ 154407 w 7649615"/>
              <a:gd name="connsiteY0" fmla="*/ 1003521 h 1827692"/>
              <a:gd name="connsiteX1" fmla="*/ 3249844 w 7649615"/>
              <a:gd name="connsiteY1" fmla="*/ 259947 h 1827692"/>
              <a:gd name="connsiteX2" fmla="*/ 5618157 w 7649615"/>
              <a:gd name="connsiteY2" fmla="*/ 15001 h 1827692"/>
              <a:gd name="connsiteX3" fmla="*/ 7571193 w 7649615"/>
              <a:gd name="connsiteY3" fmla="*/ 687387 h 1827692"/>
              <a:gd name="connsiteX4" fmla="*/ 7080188 w 7649615"/>
              <a:gd name="connsiteY4" fmla="*/ 1804102 h 1827692"/>
              <a:gd name="connsiteX5" fmla="*/ 5257900 w 7649615"/>
              <a:gd name="connsiteY5" fmla="*/ 1459422 h 1827692"/>
              <a:gd name="connsiteX6" fmla="*/ 3044013 w 7649615"/>
              <a:gd name="connsiteY6" fmla="*/ 1592005 h 1827692"/>
              <a:gd name="connsiteX7" fmla="*/ 696358 w 7649615"/>
              <a:gd name="connsiteY7" fmla="*/ 1554062 h 1827692"/>
              <a:gd name="connsiteX8" fmla="*/ 154407 w 7649615"/>
              <a:gd name="connsiteY8" fmla="*/ 1003521 h 1827692"/>
              <a:gd name="connsiteX0" fmla="*/ 154407 w 7596834"/>
              <a:gd name="connsiteY0" fmla="*/ 1003521 h 1827692"/>
              <a:gd name="connsiteX1" fmla="*/ 3249844 w 7596834"/>
              <a:gd name="connsiteY1" fmla="*/ 259947 h 1827692"/>
              <a:gd name="connsiteX2" fmla="*/ 5618157 w 7596834"/>
              <a:gd name="connsiteY2" fmla="*/ 15001 h 1827692"/>
              <a:gd name="connsiteX3" fmla="*/ 6471512 w 7596834"/>
              <a:gd name="connsiteY3" fmla="*/ 192532 h 1827692"/>
              <a:gd name="connsiteX4" fmla="*/ 7571193 w 7596834"/>
              <a:gd name="connsiteY4" fmla="*/ 687387 h 1827692"/>
              <a:gd name="connsiteX5" fmla="*/ 7080188 w 7596834"/>
              <a:gd name="connsiteY5" fmla="*/ 1804102 h 1827692"/>
              <a:gd name="connsiteX6" fmla="*/ 5257900 w 7596834"/>
              <a:gd name="connsiteY6" fmla="*/ 1459422 h 1827692"/>
              <a:gd name="connsiteX7" fmla="*/ 3044013 w 7596834"/>
              <a:gd name="connsiteY7" fmla="*/ 1592005 h 1827692"/>
              <a:gd name="connsiteX8" fmla="*/ 696358 w 7596834"/>
              <a:gd name="connsiteY8" fmla="*/ 1554062 h 1827692"/>
              <a:gd name="connsiteX9" fmla="*/ 154407 w 7596834"/>
              <a:gd name="connsiteY9" fmla="*/ 1003521 h 1827692"/>
              <a:gd name="connsiteX0" fmla="*/ 154407 w 7594250"/>
              <a:gd name="connsiteY0" fmla="*/ 998831 h 1823002"/>
              <a:gd name="connsiteX1" fmla="*/ 3249844 w 7594250"/>
              <a:gd name="connsiteY1" fmla="*/ 255257 h 1823002"/>
              <a:gd name="connsiteX2" fmla="*/ 5618157 w 7594250"/>
              <a:gd name="connsiteY2" fmla="*/ 10311 h 1823002"/>
              <a:gd name="connsiteX3" fmla="*/ 6515960 w 7594250"/>
              <a:gd name="connsiteY3" fmla="*/ 110609 h 1823002"/>
              <a:gd name="connsiteX4" fmla="*/ 7571193 w 7594250"/>
              <a:gd name="connsiteY4" fmla="*/ 682697 h 1823002"/>
              <a:gd name="connsiteX5" fmla="*/ 7080188 w 7594250"/>
              <a:gd name="connsiteY5" fmla="*/ 1799412 h 1823002"/>
              <a:gd name="connsiteX6" fmla="*/ 5257900 w 7594250"/>
              <a:gd name="connsiteY6" fmla="*/ 1454732 h 1823002"/>
              <a:gd name="connsiteX7" fmla="*/ 3044013 w 7594250"/>
              <a:gd name="connsiteY7" fmla="*/ 1587315 h 1823002"/>
              <a:gd name="connsiteX8" fmla="*/ 696358 w 7594250"/>
              <a:gd name="connsiteY8" fmla="*/ 1549372 h 1823002"/>
              <a:gd name="connsiteX9" fmla="*/ 154407 w 7594250"/>
              <a:gd name="connsiteY9" fmla="*/ 998831 h 1823002"/>
              <a:gd name="connsiteX0" fmla="*/ 154407 w 7594250"/>
              <a:gd name="connsiteY0" fmla="*/ 994592 h 1818763"/>
              <a:gd name="connsiteX1" fmla="*/ 3249844 w 7594250"/>
              <a:gd name="connsiteY1" fmla="*/ 251018 h 1818763"/>
              <a:gd name="connsiteX2" fmla="*/ 5618157 w 7594250"/>
              <a:gd name="connsiteY2" fmla="*/ 6072 h 1818763"/>
              <a:gd name="connsiteX3" fmla="*/ 6515960 w 7594250"/>
              <a:gd name="connsiteY3" fmla="*/ 106370 h 1818763"/>
              <a:gd name="connsiteX4" fmla="*/ 7571193 w 7594250"/>
              <a:gd name="connsiteY4" fmla="*/ 678458 h 1818763"/>
              <a:gd name="connsiteX5" fmla="*/ 7080188 w 7594250"/>
              <a:gd name="connsiteY5" fmla="*/ 1795173 h 1818763"/>
              <a:gd name="connsiteX6" fmla="*/ 5257900 w 7594250"/>
              <a:gd name="connsiteY6" fmla="*/ 1450493 h 1818763"/>
              <a:gd name="connsiteX7" fmla="*/ 3044013 w 7594250"/>
              <a:gd name="connsiteY7" fmla="*/ 1583076 h 1818763"/>
              <a:gd name="connsiteX8" fmla="*/ 696358 w 7594250"/>
              <a:gd name="connsiteY8" fmla="*/ 1545133 h 1818763"/>
              <a:gd name="connsiteX9" fmla="*/ 154407 w 7594250"/>
              <a:gd name="connsiteY9" fmla="*/ 994592 h 1818763"/>
              <a:gd name="connsiteX0" fmla="*/ 154407 w 7594250"/>
              <a:gd name="connsiteY0" fmla="*/ 989164 h 1813335"/>
              <a:gd name="connsiteX1" fmla="*/ 3249844 w 7594250"/>
              <a:gd name="connsiteY1" fmla="*/ 245590 h 1813335"/>
              <a:gd name="connsiteX2" fmla="*/ 5618157 w 7594250"/>
              <a:gd name="connsiteY2" fmla="*/ 644 h 1813335"/>
              <a:gd name="connsiteX3" fmla="*/ 6515960 w 7594250"/>
              <a:gd name="connsiteY3" fmla="*/ 100942 h 1813335"/>
              <a:gd name="connsiteX4" fmla="*/ 7571193 w 7594250"/>
              <a:gd name="connsiteY4" fmla="*/ 673030 h 1813335"/>
              <a:gd name="connsiteX5" fmla="*/ 7080188 w 7594250"/>
              <a:gd name="connsiteY5" fmla="*/ 1789745 h 1813335"/>
              <a:gd name="connsiteX6" fmla="*/ 5257900 w 7594250"/>
              <a:gd name="connsiteY6" fmla="*/ 1445065 h 1813335"/>
              <a:gd name="connsiteX7" fmla="*/ 3044013 w 7594250"/>
              <a:gd name="connsiteY7" fmla="*/ 1577648 h 1813335"/>
              <a:gd name="connsiteX8" fmla="*/ 696358 w 7594250"/>
              <a:gd name="connsiteY8" fmla="*/ 1539705 h 1813335"/>
              <a:gd name="connsiteX9" fmla="*/ 154407 w 7594250"/>
              <a:gd name="connsiteY9" fmla="*/ 989164 h 1813335"/>
              <a:gd name="connsiteX0" fmla="*/ 154407 w 7613860"/>
              <a:gd name="connsiteY0" fmla="*/ 989164 h 1852098"/>
              <a:gd name="connsiteX1" fmla="*/ 3249844 w 7613860"/>
              <a:gd name="connsiteY1" fmla="*/ 245590 h 1852098"/>
              <a:gd name="connsiteX2" fmla="*/ 5618157 w 7613860"/>
              <a:gd name="connsiteY2" fmla="*/ 644 h 1852098"/>
              <a:gd name="connsiteX3" fmla="*/ 6515960 w 7613860"/>
              <a:gd name="connsiteY3" fmla="*/ 100942 h 1852098"/>
              <a:gd name="connsiteX4" fmla="*/ 7571193 w 7613860"/>
              <a:gd name="connsiteY4" fmla="*/ 673030 h 1852098"/>
              <a:gd name="connsiteX5" fmla="*/ 7192724 w 7613860"/>
              <a:gd name="connsiteY5" fmla="*/ 1829924 h 1852098"/>
              <a:gd name="connsiteX6" fmla="*/ 5257900 w 7613860"/>
              <a:gd name="connsiteY6" fmla="*/ 1445065 h 1852098"/>
              <a:gd name="connsiteX7" fmla="*/ 3044013 w 7613860"/>
              <a:gd name="connsiteY7" fmla="*/ 1577648 h 1852098"/>
              <a:gd name="connsiteX8" fmla="*/ 696358 w 7613860"/>
              <a:gd name="connsiteY8" fmla="*/ 1539705 h 1852098"/>
              <a:gd name="connsiteX9" fmla="*/ 154407 w 7613860"/>
              <a:gd name="connsiteY9" fmla="*/ 989164 h 1852098"/>
              <a:gd name="connsiteX0" fmla="*/ 154407 w 7654420"/>
              <a:gd name="connsiteY0" fmla="*/ 989164 h 1830241"/>
              <a:gd name="connsiteX1" fmla="*/ 3249844 w 7654420"/>
              <a:gd name="connsiteY1" fmla="*/ 245590 h 1830241"/>
              <a:gd name="connsiteX2" fmla="*/ 5618157 w 7654420"/>
              <a:gd name="connsiteY2" fmla="*/ 644 h 1830241"/>
              <a:gd name="connsiteX3" fmla="*/ 6515960 w 7654420"/>
              <a:gd name="connsiteY3" fmla="*/ 100942 h 1830241"/>
              <a:gd name="connsiteX4" fmla="*/ 7571193 w 7654420"/>
              <a:gd name="connsiteY4" fmla="*/ 673030 h 1830241"/>
              <a:gd name="connsiteX5" fmla="*/ 7543375 w 7654420"/>
              <a:gd name="connsiteY5" fmla="*/ 1370564 h 1830241"/>
              <a:gd name="connsiteX6" fmla="*/ 7192724 w 7654420"/>
              <a:gd name="connsiteY6" fmla="*/ 1829924 h 1830241"/>
              <a:gd name="connsiteX7" fmla="*/ 5257900 w 7654420"/>
              <a:gd name="connsiteY7" fmla="*/ 1445065 h 1830241"/>
              <a:gd name="connsiteX8" fmla="*/ 3044013 w 7654420"/>
              <a:gd name="connsiteY8" fmla="*/ 1577648 h 1830241"/>
              <a:gd name="connsiteX9" fmla="*/ 696358 w 7654420"/>
              <a:gd name="connsiteY9" fmla="*/ 1539705 h 1830241"/>
              <a:gd name="connsiteX10" fmla="*/ 154407 w 7654420"/>
              <a:gd name="connsiteY10" fmla="*/ 989164 h 1830241"/>
              <a:gd name="connsiteX0" fmla="*/ 154407 w 7667945"/>
              <a:gd name="connsiteY0" fmla="*/ 989164 h 1830388"/>
              <a:gd name="connsiteX1" fmla="*/ 3249844 w 7667945"/>
              <a:gd name="connsiteY1" fmla="*/ 245590 h 1830388"/>
              <a:gd name="connsiteX2" fmla="*/ 5618157 w 7667945"/>
              <a:gd name="connsiteY2" fmla="*/ 644 h 1830388"/>
              <a:gd name="connsiteX3" fmla="*/ 6515960 w 7667945"/>
              <a:gd name="connsiteY3" fmla="*/ 100942 h 1830388"/>
              <a:gd name="connsiteX4" fmla="*/ 7571193 w 7667945"/>
              <a:gd name="connsiteY4" fmla="*/ 673030 h 1830388"/>
              <a:gd name="connsiteX5" fmla="*/ 7577305 w 7667945"/>
              <a:gd name="connsiteY5" fmla="*/ 1354466 h 1830388"/>
              <a:gd name="connsiteX6" fmla="*/ 7192724 w 7667945"/>
              <a:gd name="connsiteY6" fmla="*/ 1829924 h 1830388"/>
              <a:gd name="connsiteX7" fmla="*/ 5257900 w 7667945"/>
              <a:gd name="connsiteY7" fmla="*/ 1445065 h 1830388"/>
              <a:gd name="connsiteX8" fmla="*/ 3044013 w 7667945"/>
              <a:gd name="connsiteY8" fmla="*/ 1577648 h 1830388"/>
              <a:gd name="connsiteX9" fmla="*/ 696358 w 7667945"/>
              <a:gd name="connsiteY9" fmla="*/ 1539705 h 1830388"/>
              <a:gd name="connsiteX10" fmla="*/ 154407 w 7667945"/>
              <a:gd name="connsiteY10" fmla="*/ 989164 h 1830388"/>
              <a:gd name="connsiteX0" fmla="*/ 154407 w 7667945"/>
              <a:gd name="connsiteY0" fmla="*/ 989164 h 1830388"/>
              <a:gd name="connsiteX1" fmla="*/ 3249844 w 7667945"/>
              <a:gd name="connsiteY1" fmla="*/ 245590 h 1830388"/>
              <a:gd name="connsiteX2" fmla="*/ 5618157 w 7667945"/>
              <a:gd name="connsiteY2" fmla="*/ 644 h 1830388"/>
              <a:gd name="connsiteX3" fmla="*/ 6515960 w 7667945"/>
              <a:gd name="connsiteY3" fmla="*/ 100942 h 1830388"/>
              <a:gd name="connsiteX4" fmla="*/ 7571193 w 7667945"/>
              <a:gd name="connsiteY4" fmla="*/ 673030 h 1830388"/>
              <a:gd name="connsiteX5" fmla="*/ 7577305 w 7667945"/>
              <a:gd name="connsiteY5" fmla="*/ 1354466 h 1830388"/>
              <a:gd name="connsiteX6" fmla="*/ 7192724 w 7667945"/>
              <a:gd name="connsiteY6" fmla="*/ 1829924 h 1830388"/>
              <a:gd name="connsiteX7" fmla="*/ 5257900 w 7667945"/>
              <a:gd name="connsiteY7" fmla="*/ 1445065 h 1830388"/>
              <a:gd name="connsiteX8" fmla="*/ 3044013 w 7667945"/>
              <a:gd name="connsiteY8" fmla="*/ 1577648 h 1830388"/>
              <a:gd name="connsiteX9" fmla="*/ 696358 w 7667945"/>
              <a:gd name="connsiteY9" fmla="*/ 1539705 h 1830388"/>
              <a:gd name="connsiteX10" fmla="*/ 154407 w 7667945"/>
              <a:gd name="connsiteY10" fmla="*/ 989164 h 1830388"/>
              <a:gd name="connsiteX0" fmla="*/ 154407 w 7667945"/>
              <a:gd name="connsiteY0" fmla="*/ 989164 h 1862355"/>
              <a:gd name="connsiteX1" fmla="*/ 3249844 w 7667945"/>
              <a:gd name="connsiteY1" fmla="*/ 245590 h 1862355"/>
              <a:gd name="connsiteX2" fmla="*/ 5618157 w 7667945"/>
              <a:gd name="connsiteY2" fmla="*/ 644 h 1862355"/>
              <a:gd name="connsiteX3" fmla="*/ 6515960 w 7667945"/>
              <a:gd name="connsiteY3" fmla="*/ 100942 h 1862355"/>
              <a:gd name="connsiteX4" fmla="*/ 7571193 w 7667945"/>
              <a:gd name="connsiteY4" fmla="*/ 673030 h 1862355"/>
              <a:gd name="connsiteX5" fmla="*/ 7577305 w 7667945"/>
              <a:gd name="connsiteY5" fmla="*/ 1354466 h 1862355"/>
              <a:gd name="connsiteX6" fmla="*/ 7192724 w 7667945"/>
              <a:gd name="connsiteY6" fmla="*/ 1829924 h 1862355"/>
              <a:gd name="connsiteX7" fmla="*/ 5257900 w 7667945"/>
              <a:gd name="connsiteY7" fmla="*/ 1445065 h 1862355"/>
              <a:gd name="connsiteX8" fmla="*/ 3044013 w 7667945"/>
              <a:gd name="connsiteY8" fmla="*/ 1577648 h 1862355"/>
              <a:gd name="connsiteX9" fmla="*/ 696358 w 7667945"/>
              <a:gd name="connsiteY9" fmla="*/ 1539705 h 1862355"/>
              <a:gd name="connsiteX10" fmla="*/ 154407 w 7667945"/>
              <a:gd name="connsiteY10" fmla="*/ 989164 h 1862355"/>
              <a:gd name="connsiteX0" fmla="*/ 154407 w 7667945"/>
              <a:gd name="connsiteY0" fmla="*/ 989164 h 1892511"/>
              <a:gd name="connsiteX1" fmla="*/ 3249844 w 7667945"/>
              <a:gd name="connsiteY1" fmla="*/ 245590 h 1892511"/>
              <a:gd name="connsiteX2" fmla="*/ 5618157 w 7667945"/>
              <a:gd name="connsiteY2" fmla="*/ 644 h 1892511"/>
              <a:gd name="connsiteX3" fmla="*/ 6515960 w 7667945"/>
              <a:gd name="connsiteY3" fmla="*/ 100942 h 1892511"/>
              <a:gd name="connsiteX4" fmla="*/ 7571193 w 7667945"/>
              <a:gd name="connsiteY4" fmla="*/ 673030 h 1892511"/>
              <a:gd name="connsiteX5" fmla="*/ 7577305 w 7667945"/>
              <a:gd name="connsiteY5" fmla="*/ 1354466 h 1892511"/>
              <a:gd name="connsiteX6" fmla="*/ 7130759 w 7667945"/>
              <a:gd name="connsiteY6" fmla="*/ 1861403 h 1892511"/>
              <a:gd name="connsiteX7" fmla="*/ 5257900 w 7667945"/>
              <a:gd name="connsiteY7" fmla="*/ 1445065 h 1892511"/>
              <a:gd name="connsiteX8" fmla="*/ 3044013 w 7667945"/>
              <a:gd name="connsiteY8" fmla="*/ 1577648 h 1892511"/>
              <a:gd name="connsiteX9" fmla="*/ 696358 w 7667945"/>
              <a:gd name="connsiteY9" fmla="*/ 1539705 h 1892511"/>
              <a:gd name="connsiteX10" fmla="*/ 154407 w 7667945"/>
              <a:gd name="connsiteY10" fmla="*/ 989164 h 1892511"/>
              <a:gd name="connsiteX0" fmla="*/ 154407 w 7667945"/>
              <a:gd name="connsiteY0" fmla="*/ 989164 h 1861455"/>
              <a:gd name="connsiteX1" fmla="*/ 3249844 w 7667945"/>
              <a:gd name="connsiteY1" fmla="*/ 245590 h 1861455"/>
              <a:gd name="connsiteX2" fmla="*/ 5618157 w 7667945"/>
              <a:gd name="connsiteY2" fmla="*/ 644 h 1861455"/>
              <a:gd name="connsiteX3" fmla="*/ 6515960 w 7667945"/>
              <a:gd name="connsiteY3" fmla="*/ 100942 h 1861455"/>
              <a:gd name="connsiteX4" fmla="*/ 7571193 w 7667945"/>
              <a:gd name="connsiteY4" fmla="*/ 673030 h 1861455"/>
              <a:gd name="connsiteX5" fmla="*/ 7577305 w 7667945"/>
              <a:gd name="connsiteY5" fmla="*/ 1354466 h 1861455"/>
              <a:gd name="connsiteX6" fmla="*/ 7130759 w 7667945"/>
              <a:gd name="connsiteY6" fmla="*/ 1861403 h 1861455"/>
              <a:gd name="connsiteX7" fmla="*/ 5286815 w 7667945"/>
              <a:gd name="connsiteY7" fmla="*/ 1387680 h 1861455"/>
              <a:gd name="connsiteX8" fmla="*/ 3044013 w 7667945"/>
              <a:gd name="connsiteY8" fmla="*/ 1577648 h 1861455"/>
              <a:gd name="connsiteX9" fmla="*/ 696358 w 7667945"/>
              <a:gd name="connsiteY9" fmla="*/ 1539705 h 1861455"/>
              <a:gd name="connsiteX10" fmla="*/ 154407 w 7667945"/>
              <a:gd name="connsiteY10" fmla="*/ 989164 h 1861455"/>
              <a:gd name="connsiteX0" fmla="*/ 154407 w 7667945"/>
              <a:gd name="connsiteY0" fmla="*/ 989164 h 1861456"/>
              <a:gd name="connsiteX1" fmla="*/ 3249844 w 7667945"/>
              <a:gd name="connsiteY1" fmla="*/ 245590 h 1861456"/>
              <a:gd name="connsiteX2" fmla="*/ 5618157 w 7667945"/>
              <a:gd name="connsiteY2" fmla="*/ 644 h 1861456"/>
              <a:gd name="connsiteX3" fmla="*/ 6515960 w 7667945"/>
              <a:gd name="connsiteY3" fmla="*/ 100942 h 1861456"/>
              <a:gd name="connsiteX4" fmla="*/ 7571193 w 7667945"/>
              <a:gd name="connsiteY4" fmla="*/ 673030 h 1861456"/>
              <a:gd name="connsiteX5" fmla="*/ 7577305 w 7667945"/>
              <a:gd name="connsiteY5" fmla="*/ 1354466 h 1861456"/>
              <a:gd name="connsiteX6" fmla="*/ 7130759 w 7667945"/>
              <a:gd name="connsiteY6" fmla="*/ 1861403 h 1861456"/>
              <a:gd name="connsiteX7" fmla="*/ 5286815 w 7667945"/>
              <a:gd name="connsiteY7" fmla="*/ 1387680 h 1861456"/>
              <a:gd name="connsiteX8" fmla="*/ 3061140 w 7667945"/>
              <a:gd name="connsiteY8" fmla="*/ 1521695 h 1861456"/>
              <a:gd name="connsiteX9" fmla="*/ 696358 w 7667945"/>
              <a:gd name="connsiteY9" fmla="*/ 1539705 h 1861456"/>
              <a:gd name="connsiteX10" fmla="*/ 154407 w 7667945"/>
              <a:gd name="connsiteY10" fmla="*/ 989164 h 1861456"/>
              <a:gd name="connsiteX0" fmla="*/ 154407 w 7667945"/>
              <a:gd name="connsiteY0" fmla="*/ 989164 h 1861456"/>
              <a:gd name="connsiteX1" fmla="*/ 3249844 w 7667945"/>
              <a:gd name="connsiteY1" fmla="*/ 245590 h 1861456"/>
              <a:gd name="connsiteX2" fmla="*/ 5618157 w 7667945"/>
              <a:gd name="connsiteY2" fmla="*/ 644 h 1861456"/>
              <a:gd name="connsiteX3" fmla="*/ 6515960 w 7667945"/>
              <a:gd name="connsiteY3" fmla="*/ 100942 h 1861456"/>
              <a:gd name="connsiteX4" fmla="*/ 7571193 w 7667945"/>
              <a:gd name="connsiteY4" fmla="*/ 673030 h 1861456"/>
              <a:gd name="connsiteX5" fmla="*/ 7577305 w 7667945"/>
              <a:gd name="connsiteY5" fmla="*/ 1354466 h 1861456"/>
              <a:gd name="connsiteX6" fmla="*/ 7130759 w 7667945"/>
              <a:gd name="connsiteY6" fmla="*/ 1861403 h 1861456"/>
              <a:gd name="connsiteX7" fmla="*/ 5286815 w 7667945"/>
              <a:gd name="connsiteY7" fmla="*/ 1387680 h 1861456"/>
              <a:gd name="connsiteX8" fmla="*/ 3061140 w 7667945"/>
              <a:gd name="connsiteY8" fmla="*/ 1521695 h 1861456"/>
              <a:gd name="connsiteX9" fmla="*/ 696358 w 7667945"/>
              <a:gd name="connsiteY9" fmla="*/ 1539705 h 1861456"/>
              <a:gd name="connsiteX10" fmla="*/ 154407 w 7667945"/>
              <a:gd name="connsiteY10" fmla="*/ 989164 h 1861456"/>
              <a:gd name="connsiteX0" fmla="*/ 154407 w 7667945"/>
              <a:gd name="connsiteY0" fmla="*/ 989164 h 1861456"/>
              <a:gd name="connsiteX1" fmla="*/ 3249844 w 7667945"/>
              <a:gd name="connsiteY1" fmla="*/ 245590 h 1861456"/>
              <a:gd name="connsiteX2" fmla="*/ 5618157 w 7667945"/>
              <a:gd name="connsiteY2" fmla="*/ 644 h 1861456"/>
              <a:gd name="connsiteX3" fmla="*/ 6515960 w 7667945"/>
              <a:gd name="connsiteY3" fmla="*/ 100942 h 1861456"/>
              <a:gd name="connsiteX4" fmla="*/ 7571193 w 7667945"/>
              <a:gd name="connsiteY4" fmla="*/ 673030 h 1861456"/>
              <a:gd name="connsiteX5" fmla="*/ 7577305 w 7667945"/>
              <a:gd name="connsiteY5" fmla="*/ 1354466 h 1861456"/>
              <a:gd name="connsiteX6" fmla="*/ 7130759 w 7667945"/>
              <a:gd name="connsiteY6" fmla="*/ 1861403 h 1861456"/>
              <a:gd name="connsiteX7" fmla="*/ 5286815 w 7667945"/>
              <a:gd name="connsiteY7" fmla="*/ 1387680 h 1861456"/>
              <a:gd name="connsiteX8" fmla="*/ 3061140 w 7667945"/>
              <a:gd name="connsiteY8" fmla="*/ 1521695 h 1861456"/>
              <a:gd name="connsiteX9" fmla="*/ 696358 w 7667945"/>
              <a:gd name="connsiteY9" fmla="*/ 1539705 h 1861456"/>
              <a:gd name="connsiteX10" fmla="*/ 154407 w 7667945"/>
              <a:gd name="connsiteY10" fmla="*/ 989164 h 1861456"/>
              <a:gd name="connsiteX0" fmla="*/ 154407 w 7651003"/>
              <a:gd name="connsiteY0" fmla="*/ 989164 h 1861456"/>
              <a:gd name="connsiteX1" fmla="*/ 3249844 w 7651003"/>
              <a:gd name="connsiteY1" fmla="*/ 245590 h 1861456"/>
              <a:gd name="connsiteX2" fmla="*/ 5618157 w 7651003"/>
              <a:gd name="connsiteY2" fmla="*/ 644 h 1861456"/>
              <a:gd name="connsiteX3" fmla="*/ 6515960 w 7651003"/>
              <a:gd name="connsiteY3" fmla="*/ 100942 h 1861456"/>
              <a:gd name="connsiteX4" fmla="*/ 7571193 w 7651003"/>
              <a:gd name="connsiteY4" fmla="*/ 673030 h 1861456"/>
              <a:gd name="connsiteX5" fmla="*/ 7577305 w 7651003"/>
              <a:gd name="connsiteY5" fmla="*/ 1354466 h 1861456"/>
              <a:gd name="connsiteX6" fmla="*/ 7130759 w 7651003"/>
              <a:gd name="connsiteY6" fmla="*/ 1861403 h 1861456"/>
              <a:gd name="connsiteX7" fmla="*/ 5286815 w 7651003"/>
              <a:gd name="connsiteY7" fmla="*/ 1387680 h 1861456"/>
              <a:gd name="connsiteX8" fmla="*/ 3061140 w 7651003"/>
              <a:gd name="connsiteY8" fmla="*/ 1521695 h 1861456"/>
              <a:gd name="connsiteX9" fmla="*/ 696358 w 7651003"/>
              <a:gd name="connsiteY9" fmla="*/ 1539705 h 1861456"/>
              <a:gd name="connsiteX10" fmla="*/ 154407 w 7651003"/>
              <a:gd name="connsiteY10" fmla="*/ 989164 h 1861456"/>
              <a:gd name="connsiteX0" fmla="*/ 154407 w 7677730"/>
              <a:gd name="connsiteY0" fmla="*/ 989164 h 1861456"/>
              <a:gd name="connsiteX1" fmla="*/ 3249844 w 7677730"/>
              <a:gd name="connsiteY1" fmla="*/ 245590 h 1861456"/>
              <a:gd name="connsiteX2" fmla="*/ 5618157 w 7677730"/>
              <a:gd name="connsiteY2" fmla="*/ 644 h 1861456"/>
              <a:gd name="connsiteX3" fmla="*/ 6515960 w 7677730"/>
              <a:gd name="connsiteY3" fmla="*/ 100942 h 1861456"/>
              <a:gd name="connsiteX4" fmla="*/ 7571193 w 7677730"/>
              <a:gd name="connsiteY4" fmla="*/ 673030 h 1861456"/>
              <a:gd name="connsiteX5" fmla="*/ 7642234 w 7677730"/>
              <a:gd name="connsiteY5" fmla="*/ 1101166 h 1861456"/>
              <a:gd name="connsiteX6" fmla="*/ 7577305 w 7677730"/>
              <a:gd name="connsiteY6" fmla="*/ 1354466 h 1861456"/>
              <a:gd name="connsiteX7" fmla="*/ 7130759 w 7677730"/>
              <a:gd name="connsiteY7" fmla="*/ 1861403 h 1861456"/>
              <a:gd name="connsiteX8" fmla="*/ 5286815 w 7677730"/>
              <a:gd name="connsiteY8" fmla="*/ 1387680 h 1861456"/>
              <a:gd name="connsiteX9" fmla="*/ 3061140 w 7677730"/>
              <a:gd name="connsiteY9" fmla="*/ 1521695 h 1861456"/>
              <a:gd name="connsiteX10" fmla="*/ 696358 w 7677730"/>
              <a:gd name="connsiteY10" fmla="*/ 1539705 h 1861456"/>
              <a:gd name="connsiteX11" fmla="*/ 154407 w 7677730"/>
              <a:gd name="connsiteY11" fmla="*/ 989164 h 1861456"/>
              <a:gd name="connsiteX0" fmla="*/ 154407 w 7649649"/>
              <a:gd name="connsiteY0" fmla="*/ 989164 h 1861456"/>
              <a:gd name="connsiteX1" fmla="*/ 3249844 w 7649649"/>
              <a:gd name="connsiteY1" fmla="*/ 245590 h 1861456"/>
              <a:gd name="connsiteX2" fmla="*/ 5618157 w 7649649"/>
              <a:gd name="connsiteY2" fmla="*/ 644 h 1861456"/>
              <a:gd name="connsiteX3" fmla="*/ 6515960 w 7649649"/>
              <a:gd name="connsiteY3" fmla="*/ 100942 h 1861456"/>
              <a:gd name="connsiteX4" fmla="*/ 7571193 w 7649649"/>
              <a:gd name="connsiteY4" fmla="*/ 673030 h 1861456"/>
              <a:gd name="connsiteX5" fmla="*/ 7642234 w 7649649"/>
              <a:gd name="connsiteY5" fmla="*/ 1101166 h 1861456"/>
              <a:gd name="connsiteX6" fmla="*/ 7577305 w 7649649"/>
              <a:gd name="connsiteY6" fmla="*/ 1354466 h 1861456"/>
              <a:gd name="connsiteX7" fmla="*/ 7130759 w 7649649"/>
              <a:gd name="connsiteY7" fmla="*/ 1861403 h 1861456"/>
              <a:gd name="connsiteX8" fmla="*/ 5286815 w 7649649"/>
              <a:gd name="connsiteY8" fmla="*/ 1387680 h 1861456"/>
              <a:gd name="connsiteX9" fmla="*/ 3061140 w 7649649"/>
              <a:gd name="connsiteY9" fmla="*/ 1521695 h 1861456"/>
              <a:gd name="connsiteX10" fmla="*/ 696358 w 7649649"/>
              <a:gd name="connsiteY10" fmla="*/ 1539705 h 1861456"/>
              <a:gd name="connsiteX11" fmla="*/ 154407 w 7649649"/>
              <a:gd name="connsiteY11" fmla="*/ 989164 h 1861456"/>
              <a:gd name="connsiteX0" fmla="*/ 154407 w 7644803"/>
              <a:gd name="connsiteY0" fmla="*/ 989164 h 1861456"/>
              <a:gd name="connsiteX1" fmla="*/ 3249844 w 7644803"/>
              <a:gd name="connsiteY1" fmla="*/ 245590 h 1861456"/>
              <a:gd name="connsiteX2" fmla="*/ 5618157 w 7644803"/>
              <a:gd name="connsiteY2" fmla="*/ 644 h 1861456"/>
              <a:gd name="connsiteX3" fmla="*/ 6515960 w 7644803"/>
              <a:gd name="connsiteY3" fmla="*/ 100942 h 1861456"/>
              <a:gd name="connsiteX4" fmla="*/ 7571193 w 7644803"/>
              <a:gd name="connsiteY4" fmla="*/ 673030 h 1861456"/>
              <a:gd name="connsiteX5" fmla="*/ 7642234 w 7644803"/>
              <a:gd name="connsiteY5" fmla="*/ 1101166 h 1861456"/>
              <a:gd name="connsiteX6" fmla="*/ 7577305 w 7644803"/>
              <a:gd name="connsiteY6" fmla="*/ 1354466 h 1861456"/>
              <a:gd name="connsiteX7" fmla="*/ 7130759 w 7644803"/>
              <a:gd name="connsiteY7" fmla="*/ 1861403 h 1861456"/>
              <a:gd name="connsiteX8" fmla="*/ 5286815 w 7644803"/>
              <a:gd name="connsiteY8" fmla="*/ 1387680 h 1861456"/>
              <a:gd name="connsiteX9" fmla="*/ 3061140 w 7644803"/>
              <a:gd name="connsiteY9" fmla="*/ 1521695 h 1861456"/>
              <a:gd name="connsiteX10" fmla="*/ 696358 w 7644803"/>
              <a:gd name="connsiteY10" fmla="*/ 1539705 h 1861456"/>
              <a:gd name="connsiteX11" fmla="*/ 154407 w 7644803"/>
              <a:gd name="connsiteY11" fmla="*/ 989164 h 1861456"/>
              <a:gd name="connsiteX0" fmla="*/ 154407 w 7644803"/>
              <a:gd name="connsiteY0" fmla="*/ 989164 h 1861456"/>
              <a:gd name="connsiteX1" fmla="*/ 3249844 w 7644803"/>
              <a:gd name="connsiteY1" fmla="*/ 245590 h 1861456"/>
              <a:gd name="connsiteX2" fmla="*/ 5618157 w 7644803"/>
              <a:gd name="connsiteY2" fmla="*/ 644 h 1861456"/>
              <a:gd name="connsiteX3" fmla="*/ 6515960 w 7644803"/>
              <a:gd name="connsiteY3" fmla="*/ 100942 h 1861456"/>
              <a:gd name="connsiteX4" fmla="*/ 7571193 w 7644803"/>
              <a:gd name="connsiteY4" fmla="*/ 673030 h 1861456"/>
              <a:gd name="connsiteX5" fmla="*/ 7642234 w 7644803"/>
              <a:gd name="connsiteY5" fmla="*/ 1101166 h 1861456"/>
              <a:gd name="connsiteX6" fmla="*/ 7577305 w 7644803"/>
              <a:gd name="connsiteY6" fmla="*/ 1354466 h 1861456"/>
              <a:gd name="connsiteX7" fmla="*/ 7130759 w 7644803"/>
              <a:gd name="connsiteY7" fmla="*/ 1861403 h 1861456"/>
              <a:gd name="connsiteX8" fmla="*/ 5286815 w 7644803"/>
              <a:gd name="connsiteY8" fmla="*/ 1387680 h 1861456"/>
              <a:gd name="connsiteX9" fmla="*/ 3061140 w 7644803"/>
              <a:gd name="connsiteY9" fmla="*/ 1521695 h 1861456"/>
              <a:gd name="connsiteX10" fmla="*/ 696358 w 7644803"/>
              <a:gd name="connsiteY10" fmla="*/ 1539705 h 1861456"/>
              <a:gd name="connsiteX11" fmla="*/ 154407 w 7644803"/>
              <a:gd name="connsiteY11" fmla="*/ 989164 h 1861456"/>
              <a:gd name="connsiteX0" fmla="*/ 154407 w 7644803"/>
              <a:gd name="connsiteY0" fmla="*/ 989164 h 1861456"/>
              <a:gd name="connsiteX1" fmla="*/ 3249844 w 7644803"/>
              <a:gd name="connsiteY1" fmla="*/ 245590 h 1861456"/>
              <a:gd name="connsiteX2" fmla="*/ 5618157 w 7644803"/>
              <a:gd name="connsiteY2" fmla="*/ 644 h 1861456"/>
              <a:gd name="connsiteX3" fmla="*/ 6515960 w 7644803"/>
              <a:gd name="connsiteY3" fmla="*/ 100942 h 1861456"/>
              <a:gd name="connsiteX4" fmla="*/ 7571193 w 7644803"/>
              <a:gd name="connsiteY4" fmla="*/ 673030 h 1861456"/>
              <a:gd name="connsiteX5" fmla="*/ 7642234 w 7644803"/>
              <a:gd name="connsiteY5" fmla="*/ 1101166 h 1861456"/>
              <a:gd name="connsiteX6" fmla="*/ 7577305 w 7644803"/>
              <a:gd name="connsiteY6" fmla="*/ 1354466 h 1861456"/>
              <a:gd name="connsiteX7" fmla="*/ 7130759 w 7644803"/>
              <a:gd name="connsiteY7" fmla="*/ 1861403 h 1861456"/>
              <a:gd name="connsiteX8" fmla="*/ 5286815 w 7644803"/>
              <a:gd name="connsiteY8" fmla="*/ 1387680 h 1861456"/>
              <a:gd name="connsiteX9" fmla="*/ 3061140 w 7644803"/>
              <a:gd name="connsiteY9" fmla="*/ 1521695 h 1861456"/>
              <a:gd name="connsiteX10" fmla="*/ 696358 w 7644803"/>
              <a:gd name="connsiteY10" fmla="*/ 1539705 h 1861456"/>
              <a:gd name="connsiteX11" fmla="*/ 154407 w 7644803"/>
              <a:gd name="connsiteY11" fmla="*/ 989164 h 1861456"/>
              <a:gd name="connsiteX0" fmla="*/ 154407 w 7644803"/>
              <a:gd name="connsiteY0" fmla="*/ 989164 h 1861456"/>
              <a:gd name="connsiteX1" fmla="*/ 3249844 w 7644803"/>
              <a:gd name="connsiteY1" fmla="*/ 245590 h 1861456"/>
              <a:gd name="connsiteX2" fmla="*/ 5618157 w 7644803"/>
              <a:gd name="connsiteY2" fmla="*/ 644 h 1861456"/>
              <a:gd name="connsiteX3" fmla="*/ 6515960 w 7644803"/>
              <a:gd name="connsiteY3" fmla="*/ 100942 h 1861456"/>
              <a:gd name="connsiteX4" fmla="*/ 7520461 w 7644803"/>
              <a:gd name="connsiteY4" fmla="*/ 649274 h 1861456"/>
              <a:gd name="connsiteX5" fmla="*/ 7642234 w 7644803"/>
              <a:gd name="connsiteY5" fmla="*/ 1101166 h 1861456"/>
              <a:gd name="connsiteX6" fmla="*/ 7577305 w 7644803"/>
              <a:gd name="connsiteY6" fmla="*/ 1354466 h 1861456"/>
              <a:gd name="connsiteX7" fmla="*/ 7130759 w 7644803"/>
              <a:gd name="connsiteY7" fmla="*/ 1861403 h 1861456"/>
              <a:gd name="connsiteX8" fmla="*/ 5286815 w 7644803"/>
              <a:gd name="connsiteY8" fmla="*/ 1387680 h 1861456"/>
              <a:gd name="connsiteX9" fmla="*/ 3061140 w 7644803"/>
              <a:gd name="connsiteY9" fmla="*/ 1521695 h 1861456"/>
              <a:gd name="connsiteX10" fmla="*/ 696358 w 7644803"/>
              <a:gd name="connsiteY10" fmla="*/ 1539705 h 1861456"/>
              <a:gd name="connsiteX11" fmla="*/ 154407 w 7644803"/>
              <a:gd name="connsiteY11" fmla="*/ 989164 h 1861456"/>
              <a:gd name="connsiteX0" fmla="*/ 154407 w 7644803"/>
              <a:gd name="connsiteY0" fmla="*/ 1065134 h 1937426"/>
              <a:gd name="connsiteX1" fmla="*/ 3249844 w 7644803"/>
              <a:gd name="connsiteY1" fmla="*/ 321560 h 1937426"/>
              <a:gd name="connsiteX2" fmla="*/ 5618157 w 7644803"/>
              <a:gd name="connsiteY2" fmla="*/ 76614 h 1937426"/>
              <a:gd name="connsiteX3" fmla="*/ 6623969 w 7644803"/>
              <a:gd name="connsiteY3" fmla="*/ 32096 h 1937426"/>
              <a:gd name="connsiteX4" fmla="*/ 7520461 w 7644803"/>
              <a:gd name="connsiteY4" fmla="*/ 725244 h 1937426"/>
              <a:gd name="connsiteX5" fmla="*/ 7642234 w 7644803"/>
              <a:gd name="connsiteY5" fmla="*/ 1177136 h 1937426"/>
              <a:gd name="connsiteX6" fmla="*/ 7577305 w 7644803"/>
              <a:gd name="connsiteY6" fmla="*/ 1430436 h 1937426"/>
              <a:gd name="connsiteX7" fmla="*/ 7130759 w 7644803"/>
              <a:gd name="connsiteY7" fmla="*/ 1937373 h 1937426"/>
              <a:gd name="connsiteX8" fmla="*/ 5286815 w 7644803"/>
              <a:gd name="connsiteY8" fmla="*/ 1463650 h 1937426"/>
              <a:gd name="connsiteX9" fmla="*/ 3061140 w 7644803"/>
              <a:gd name="connsiteY9" fmla="*/ 1597665 h 1937426"/>
              <a:gd name="connsiteX10" fmla="*/ 696358 w 7644803"/>
              <a:gd name="connsiteY10" fmla="*/ 1615675 h 1937426"/>
              <a:gd name="connsiteX11" fmla="*/ 154407 w 7644803"/>
              <a:gd name="connsiteY11" fmla="*/ 1065134 h 1937426"/>
              <a:gd name="connsiteX0" fmla="*/ 154407 w 7644803"/>
              <a:gd name="connsiteY0" fmla="*/ 1034555 h 1906847"/>
              <a:gd name="connsiteX1" fmla="*/ 3249844 w 7644803"/>
              <a:gd name="connsiteY1" fmla="*/ 290981 h 1906847"/>
              <a:gd name="connsiteX2" fmla="*/ 5618157 w 7644803"/>
              <a:gd name="connsiteY2" fmla="*/ 46035 h 1906847"/>
              <a:gd name="connsiteX3" fmla="*/ 6623969 w 7644803"/>
              <a:gd name="connsiteY3" fmla="*/ 1517 h 1906847"/>
              <a:gd name="connsiteX4" fmla="*/ 7520461 w 7644803"/>
              <a:gd name="connsiteY4" fmla="*/ 694665 h 1906847"/>
              <a:gd name="connsiteX5" fmla="*/ 7642234 w 7644803"/>
              <a:gd name="connsiteY5" fmla="*/ 1146557 h 1906847"/>
              <a:gd name="connsiteX6" fmla="*/ 7577305 w 7644803"/>
              <a:gd name="connsiteY6" fmla="*/ 1399857 h 1906847"/>
              <a:gd name="connsiteX7" fmla="*/ 7130759 w 7644803"/>
              <a:gd name="connsiteY7" fmla="*/ 1906794 h 1906847"/>
              <a:gd name="connsiteX8" fmla="*/ 5286815 w 7644803"/>
              <a:gd name="connsiteY8" fmla="*/ 1433071 h 1906847"/>
              <a:gd name="connsiteX9" fmla="*/ 3061140 w 7644803"/>
              <a:gd name="connsiteY9" fmla="*/ 1567086 h 1906847"/>
              <a:gd name="connsiteX10" fmla="*/ 696358 w 7644803"/>
              <a:gd name="connsiteY10" fmla="*/ 1585096 h 1906847"/>
              <a:gd name="connsiteX11" fmla="*/ 154407 w 7644803"/>
              <a:gd name="connsiteY11" fmla="*/ 1034555 h 1906847"/>
              <a:gd name="connsiteX0" fmla="*/ 154407 w 7644803"/>
              <a:gd name="connsiteY0" fmla="*/ 1103284 h 1975576"/>
              <a:gd name="connsiteX1" fmla="*/ 3249844 w 7644803"/>
              <a:gd name="connsiteY1" fmla="*/ 359710 h 1975576"/>
              <a:gd name="connsiteX2" fmla="*/ 5618157 w 7644803"/>
              <a:gd name="connsiteY2" fmla="*/ 114764 h 1975576"/>
              <a:gd name="connsiteX3" fmla="*/ 6609478 w 7644803"/>
              <a:gd name="connsiteY3" fmla="*/ 185 h 1975576"/>
              <a:gd name="connsiteX4" fmla="*/ 7520461 w 7644803"/>
              <a:gd name="connsiteY4" fmla="*/ 763394 h 1975576"/>
              <a:gd name="connsiteX5" fmla="*/ 7642234 w 7644803"/>
              <a:gd name="connsiteY5" fmla="*/ 1215286 h 1975576"/>
              <a:gd name="connsiteX6" fmla="*/ 7577305 w 7644803"/>
              <a:gd name="connsiteY6" fmla="*/ 1468586 h 1975576"/>
              <a:gd name="connsiteX7" fmla="*/ 7130759 w 7644803"/>
              <a:gd name="connsiteY7" fmla="*/ 1975523 h 1975576"/>
              <a:gd name="connsiteX8" fmla="*/ 5286815 w 7644803"/>
              <a:gd name="connsiteY8" fmla="*/ 1501800 h 1975576"/>
              <a:gd name="connsiteX9" fmla="*/ 3061140 w 7644803"/>
              <a:gd name="connsiteY9" fmla="*/ 1635815 h 1975576"/>
              <a:gd name="connsiteX10" fmla="*/ 696358 w 7644803"/>
              <a:gd name="connsiteY10" fmla="*/ 1653825 h 1975576"/>
              <a:gd name="connsiteX11" fmla="*/ 154407 w 7644803"/>
              <a:gd name="connsiteY11" fmla="*/ 1103284 h 1975576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520461 w 7644803"/>
              <a:gd name="connsiteY4" fmla="*/ 763556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520461 w 7644803"/>
              <a:gd name="connsiteY4" fmla="*/ 763556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482949 w 7644803"/>
              <a:gd name="connsiteY4" fmla="*/ 750163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482949 w 7644803"/>
              <a:gd name="connsiteY4" fmla="*/ 750163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520624 w 7644803"/>
              <a:gd name="connsiteY4" fmla="*/ 715652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520624 w 7644803"/>
              <a:gd name="connsiteY4" fmla="*/ 715652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520624 w 7644803"/>
              <a:gd name="connsiteY4" fmla="*/ 715652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480084 w 7644803"/>
              <a:gd name="connsiteY4" fmla="*/ 726570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480084 w 7644803"/>
              <a:gd name="connsiteY4" fmla="*/ 726570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438990 w 7644803"/>
              <a:gd name="connsiteY4" fmla="*/ 683687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438990 w 7644803"/>
              <a:gd name="connsiteY4" fmla="*/ 683687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  <a:gd name="connsiteX0" fmla="*/ 154407 w 7644803"/>
              <a:gd name="connsiteY0" fmla="*/ 1103446 h 1975738"/>
              <a:gd name="connsiteX1" fmla="*/ 3249844 w 7644803"/>
              <a:gd name="connsiteY1" fmla="*/ 359872 h 1975738"/>
              <a:gd name="connsiteX2" fmla="*/ 5614576 w 7644803"/>
              <a:gd name="connsiteY2" fmla="*/ 85434 h 1975738"/>
              <a:gd name="connsiteX3" fmla="*/ 6609478 w 7644803"/>
              <a:gd name="connsiteY3" fmla="*/ 347 h 1975738"/>
              <a:gd name="connsiteX4" fmla="*/ 7438990 w 7644803"/>
              <a:gd name="connsiteY4" fmla="*/ 683687 h 1975738"/>
              <a:gd name="connsiteX5" fmla="*/ 7642234 w 7644803"/>
              <a:gd name="connsiteY5" fmla="*/ 1215448 h 1975738"/>
              <a:gd name="connsiteX6" fmla="*/ 7577305 w 7644803"/>
              <a:gd name="connsiteY6" fmla="*/ 1468748 h 1975738"/>
              <a:gd name="connsiteX7" fmla="*/ 7130759 w 7644803"/>
              <a:gd name="connsiteY7" fmla="*/ 1975685 h 1975738"/>
              <a:gd name="connsiteX8" fmla="*/ 5286815 w 7644803"/>
              <a:gd name="connsiteY8" fmla="*/ 1501962 h 1975738"/>
              <a:gd name="connsiteX9" fmla="*/ 3061140 w 7644803"/>
              <a:gd name="connsiteY9" fmla="*/ 1635977 h 1975738"/>
              <a:gd name="connsiteX10" fmla="*/ 696358 w 7644803"/>
              <a:gd name="connsiteY10" fmla="*/ 1653987 h 1975738"/>
              <a:gd name="connsiteX11" fmla="*/ 154407 w 7644803"/>
              <a:gd name="connsiteY11" fmla="*/ 1103446 h 197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644803" h="1975738">
                <a:moveTo>
                  <a:pt x="154407" y="1103446"/>
                </a:moveTo>
                <a:cubicBezTo>
                  <a:pt x="579988" y="887760"/>
                  <a:pt x="2339219" y="524625"/>
                  <a:pt x="3249844" y="359872"/>
                </a:cubicBezTo>
                <a:cubicBezTo>
                  <a:pt x="4160307" y="242989"/>
                  <a:pt x="5054637" y="145355"/>
                  <a:pt x="5614576" y="85434"/>
                </a:cubicBezTo>
                <a:cubicBezTo>
                  <a:pt x="6174515" y="25513"/>
                  <a:pt x="6231319" y="-3559"/>
                  <a:pt x="6609478" y="347"/>
                </a:cubicBezTo>
                <a:cubicBezTo>
                  <a:pt x="6919290" y="180159"/>
                  <a:pt x="7181323" y="515514"/>
                  <a:pt x="7438990" y="683687"/>
                </a:cubicBezTo>
                <a:cubicBezTo>
                  <a:pt x="7696657" y="851860"/>
                  <a:pt x="7365898" y="854053"/>
                  <a:pt x="7642234" y="1215448"/>
                </a:cubicBezTo>
                <a:cubicBezTo>
                  <a:pt x="7643253" y="1329021"/>
                  <a:pt x="7662551" y="1342042"/>
                  <a:pt x="7577305" y="1468748"/>
                </a:cubicBezTo>
                <a:cubicBezTo>
                  <a:pt x="7461184" y="1668016"/>
                  <a:pt x="7512507" y="1970149"/>
                  <a:pt x="7130759" y="1975685"/>
                </a:cubicBezTo>
                <a:cubicBezTo>
                  <a:pt x="6749011" y="1981221"/>
                  <a:pt x="5965085" y="1558580"/>
                  <a:pt x="5286815" y="1501962"/>
                </a:cubicBezTo>
                <a:cubicBezTo>
                  <a:pt x="4608545" y="1445344"/>
                  <a:pt x="3835364" y="1503150"/>
                  <a:pt x="3061140" y="1635977"/>
                </a:cubicBezTo>
                <a:cubicBezTo>
                  <a:pt x="2184452" y="1688198"/>
                  <a:pt x="1209931" y="1674891"/>
                  <a:pt x="696358" y="1653987"/>
                </a:cubicBezTo>
                <a:cubicBezTo>
                  <a:pt x="273504" y="1543083"/>
                  <a:pt x="-271174" y="1319132"/>
                  <a:pt x="154407" y="1103446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7185025" y="3954463"/>
            <a:ext cx="1274763" cy="1436687"/>
          </a:xfrm>
          <a:custGeom>
            <a:avLst/>
            <a:gdLst>
              <a:gd name="connsiteX0" fmla="*/ 0 w 985652"/>
              <a:gd name="connsiteY0" fmla="*/ 499965 h 999930"/>
              <a:gd name="connsiteX1" fmla="*/ 492826 w 985652"/>
              <a:gd name="connsiteY1" fmla="*/ 0 h 999930"/>
              <a:gd name="connsiteX2" fmla="*/ 985652 w 985652"/>
              <a:gd name="connsiteY2" fmla="*/ 499965 h 999930"/>
              <a:gd name="connsiteX3" fmla="*/ 492826 w 985652"/>
              <a:gd name="connsiteY3" fmla="*/ 999930 h 999930"/>
              <a:gd name="connsiteX4" fmla="*/ 0 w 985652"/>
              <a:gd name="connsiteY4" fmla="*/ 499965 h 999930"/>
              <a:gd name="connsiteX0" fmla="*/ 1362 w 987014"/>
              <a:gd name="connsiteY0" fmla="*/ 499965 h 1504631"/>
              <a:gd name="connsiteX1" fmla="*/ 494188 w 987014"/>
              <a:gd name="connsiteY1" fmla="*/ 0 h 1504631"/>
              <a:gd name="connsiteX2" fmla="*/ 987014 w 987014"/>
              <a:gd name="connsiteY2" fmla="*/ 499965 h 1504631"/>
              <a:gd name="connsiteX3" fmla="*/ 624817 w 987014"/>
              <a:gd name="connsiteY3" fmla="*/ 1504631 h 1504631"/>
              <a:gd name="connsiteX4" fmla="*/ 1362 w 987014"/>
              <a:gd name="connsiteY4" fmla="*/ 499965 h 1504631"/>
              <a:gd name="connsiteX0" fmla="*/ 837 w 672504"/>
              <a:gd name="connsiteY0" fmla="*/ 501642 h 1507110"/>
              <a:gd name="connsiteX1" fmla="*/ 493663 w 672504"/>
              <a:gd name="connsiteY1" fmla="*/ 1677 h 1507110"/>
              <a:gd name="connsiteX2" fmla="*/ 630230 w 672504"/>
              <a:gd name="connsiteY2" fmla="*/ 656021 h 1507110"/>
              <a:gd name="connsiteX3" fmla="*/ 624292 w 672504"/>
              <a:gd name="connsiteY3" fmla="*/ 1506308 h 1507110"/>
              <a:gd name="connsiteX4" fmla="*/ 837 w 672504"/>
              <a:gd name="connsiteY4" fmla="*/ 501642 h 1507110"/>
              <a:gd name="connsiteX0" fmla="*/ 821 w 658731"/>
              <a:gd name="connsiteY0" fmla="*/ 513242 h 1532017"/>
              <a:gd name="connsiteX1" fmla="*/ 493647 w 658731"/>
              <a:gd name="connsiteY1" fmla="*/ 13277 h 1532017"/>
              <a:gd name="connsiteX2" fmla="*/ 582712 w 658731"/>
              <a:gd name="connsiteY2" fmla="*/ 1017943 h 1532017"/>
              <a:gd name="connsiteX3" fmla="*/ 624276 w 658731"/>
              <a:gd name="connsiteY3" fmla="*/ 1517908 h 1532017"/>
              <a:gd name="connsiteX4" fmla="*/ 821 w 658731"/>
              <a:gd name="connsiteY4" fmla="*/ 513242 h 1532017"/>
              <a:gd name="connsiteX0" fmla="*/ 1213 w 684477"/>
              <a:gd name="connsiteY0" fmla="*/ 512912 h 1469191"/>
              <a:gd name="connsiteX1" fmla="*/ 494039 w 684477"/>
              <a:gd name="connsiteY1" fmla="*/ 12947 h 1469191"/>
              <a:gd name="connsiteX2" fmla="*/ 583104 w 684477"/>
              <a:gd name="connsiteY2" fmla="*/ 1017613 h 1469191"/>
              <a:gd name="connsiteX3" fmla="*/ 654356 w 684477"/>
              <a:gd name="connsiteY3" fmla="*/ 1452264 h 1469191"/>
              <a:gd name="connsiteX4" fmla="*/ 1213 w 684477"/>
              <a:gd name="connsiteY4" fmla="*/ 512912 h 1469191"/>
              <a:gd name="connsiteX0" fmla="*/ 1213 w 691763"/>
              <a:gd name="connsiteY0" fmla="*/ 512912 h 1456777"/>
              <a:gd name="connsiteX1" fmla="*/ 494039 w 691763"/>
              <a:gd name="connsiteY1" fmla="*/ 12947 h 1456777"/>
              <a:gd name="connsiteX2" fmla="*/ 583104 w 691763"/>
              <a:gd name="connsiteY2" fmla="*/ 1017613 h 1456777"/>
              <a:gd name="connsiteX3" fmla="*/ 654356 w 691763"/>
              <a:gd name="connsiteY3" fmla="*/ 1452264 h 1456777"/>
              <a:gd name="connsiteX4" fmla="*/ 1213 w 691763"/>
              <a:gd name="connsiteY4" fmla="*/ 512912 h 1456777"/>
              <a:gd name="connsiteX0" fmla="*/ 122051 w 810155"/>
              <a:gd name="connsiteY0" fmla="*/ 509064 h 1473221"/>
              <a:gd name="connsiteX1" fmla="*/ 614877 w 810155"/>
              <a:gd name="connsiteY1" fmla="*/ 9099 h 1473221"/>
              <a:gd name="connsiteX2" fmla="*/ 703942 w 810155"/>
              <a:gd name="connsiteY2" fmla="*/ 1013765 h 1473221"/>
              <a:gd name="connsiteX3" fmla="*/ 775194 w 810155"/>
              <a:gd name="connsiteY3" fmla="*/ 1448416 h 1473221"/>
              <a:gd name="connsiteX4" fmla="*/ 50800 w 810155"/>
              <a:gd name="connsiteY4" fmla="*/ 361824 h 1473221"/>
              <a:gd name="connsiteX5" fmla="*/ 122051 w 810155"/>
              <a:gd name="connsiteY5" fmla="*/ 509064 h 1473221"/>
              <a:gd name="connsiteX0" fmla="*/ 1213 w 689317"/>
              <a:gd name="connsiteY0" fmla="*/ 512911 h 1477068"/>
              <a:gd name="connsiteX1" fmla="*/ 494039 w 689317"/>
              <a:gd name="connsiteY1" fmla="*/ 12946 h 1477068"/>
              <a:gd name="connsiteX2" fmla="*/ 583104 w 689317"/>
              <a:gd name="connsiteY2" fmla="*/ 1017612 h 1477068"/>
              <a:gd name="connsiteX3" fmla="*/ 654356 w 689317"/>
              <a:gd name="connsiteY3" fmla="*/ 1452263 h 1477068"/>
              <a:gd name="connsiteX4" fmla="*/ 1213 w 689317"/>
              <a:gd name="connsiteY4" fmla="*/ 512911 h 1477068"/>
              <a:gd name="connsiteX0" fmla="*/ 1136 w 722437"/>
              <a:gd name="connsiteY0" fmla="*/ 442492 h 1480006"/>
              <a:gd name="connsiteX1" fmla="*/ 529588 w 722437"/>
              <a:gd name="connsiteY1" fmla="*/ 19717 h 1480006"/>
              <a:gd name="connsiteX2" fmla="*/ 618653 w 722437"/>
              <a:gd name="connsiteY2" fmla="*/ 1024383 h 1480006"/>
              <a:gd name="connsiteX3" fmla="*/ 689905 w 722437"/>
              <a:gd name="connsiteY3" fmla="*/ 1459034 h 1480006"/>
              <a:gd name="connsiteX4" fmla="*/ 1136 w 722437"/>
              <a:gd name="connsiteY4" fmla="*/ 442492 h 1480006"/>
              <a:gd name="connsiteX0" fmla="*/ 109 w 721410"/>
              <a:gd name="connsiteY0" fmla="*/ 54613 h 1092127"/>
              <a:gd name="connsiteX1" fmla="*/ 635439 w 721410"/>
              <a:gd name="connsiteY1" fmla="*/ 189978 h 1092127"/>
              <a:gd name="connsiteX2" fmla="*/ 617626 w 721410"/>
              <a:gd name="connsiteY2" fmla="*/ 636504 h 1092127"/>
              <a:gd name="connsiteX3" fmla="*/ 688878 w 721410"/>
              <a:gd name="connsiteY3" fmla="*/ 1071155 h 1092127"/>
              <a:gd name="connsiteX4" fmla="*/ 109 w 721410"/>
              <a:gd name="connsiteY4" fmla="*/ 54613 h 1092127"/>
              <a:gd name="connsiteX0" fmla="*/ 84 w 918158"/>
              <a:gd name="connsiteY0" fmla="*/ 71739 h 1015539"/>
              <a:gd name="connsiteX1" fmla="*/ 819481 w 918158"/>
              <a:gd name="connsiteY1" fmla="*/ 118039 h 1015539"/>
              <a:gd name="connsiteX2" fmla="*/ 801668 w 918158"/>
              <a:gd name="connsiteY2" fmla="*/ 564565 h 1015539"/>
              <a:gd name="connsiteX3" fmla="*/ 872920 w 918158"/>
              <a:gd name="connsiteY3" fmla="*/ 999216 h 1015539"/>
              <a:gd name="connsiteX4" fmla="*/ 84 w 918158"/>
              <a:gd name="connsiteY4" fmla="*/ 71739 h 1015539"/>
              <a:gd name="connsiteX0" fmla="*/ 84 w 918158"/>
              <a:gd name="connsiteY0" fmla="*/ 85951 h 1029751"/>
              <a:gd name="connsiteX1" fmla="*/ 819481 w 918158"/>
              <a:gd name="connsiteY1" fmla="*/ 96625 h 1029751"/>
              <a:gd name="connsiteX2" fmla="*/ 801668 w 918158"/>
              <a:gd name="connsiteY2" fmla="*/ 578777 h 1029751"/>
              <a:gd name="connsiteX3" fmla="*/ 872920 w 918158"/>
              <a:gd name="connsiteY3" fmla="*/ 1013428 h 1029751"/>
              <a:gd name="connsiteX4" fmla="*/ 84 w 918158"/>
              <a:gd name="connsiteY4" fmla="*/ 85951 h 1029751"/>
              <a:gd name="connsiteX0" fmla="*/ 84 w 918158"/>
              <a:gd name="connsiteY0" fmla="*/ 85951 h 1029751"/>
              <a:gd name="connsiteX1" fmla="*/ 819481 w 918158"/>
              <a:gd name="connsiteY1" fmla="*/ 96625 h 1029751"/>
              <a:gd name="connsiteX2" fmla="*/ 801668 w 918158"/>
              <a:gd name="connsiteY2" fmla="*/ 578777 h 1029751"/>
              <a:gd name="connsiteX3" fmla="*/ 872920 w 918158"/>
              <a:gd name="connsiteY3" fmla="*/ 1013428 h 1029751"/>
              <a:gd name="connsiteX4" fmla="*/ 84 w 918158"/>
              <a:gd name="connsiteY4" fmla="*/ 85951 h 1029751"/>
              <a:gd name="connsiteX0" fmla="*/ 84 w 939063"/>
              <a:gd name="connsiteY0" fmla="*/ 85951 h 1029473"/>
              <a:gd name="connsiteX1" fmla="*/ 819481 w 939063"/>
              <a:gd name="connsiteY1" fmla="*/ 96625 h 1029473"/>
              <a:gd name="connsiteX2" fmla="*/ 801668 w 939063"/>
              <a:gd name="connsiteY2" fmla="*/ 578777 h 1029473"/>
              <a:gd name="connsiteX3" fmla="*/ 872920 w 939063"/>
              <a:gd name="connsiteY3" fmla="*/ 1013428 h 1029473"/>
              <a:gd name="connsiteX4" fmla="*/ 84 w 939063"/>
              <a:gd name="connsiteY4" fmla="*/ 85951 h 1029473"/>
              <a:gd name="connsiteX0" fmla="*/ 229 w 902382"/>
              <a:gd name="connsiteY0" fmla="*/ 85104 h 1017347"/>
              <a:gd name="connsiteX1" fmla="*/ 819626 w 902382"/>
              <a:gd name="connsiteY1" fmla="*/ 95778 h 1017347"/>
              <a:gd name="connsiteX2" fmla="*/ 801813 w 902382"/>
              <a:gd name="connsiteY2" fmla="*/ 577930 h 1017347"/>
              <a:gd name="connsiteX3" fmla="*/ 736498 w 902382"/>
              <a:gd name="connsiteY3" fmla="*/ 1000706 h 1017347"/>
              <a:gd name="connsiteX4" fmla="*/ 229 w 902382"/>
              <a:gd name="connsiteY4" fmla="*/ 85104 h 1017347"/>
              <a:gd name="connsiteX0" fmla="*/ 207 w 902360"/>
              <a:gd name="connsiteY0" fmla="*/ 85104 h 1035321"/>
              <a:gd name="connsiteX1" fmla="*/ 819604 w 902360"/>
              <a:gd name="connsiteY1" fmla="*/ 95778 h 1035321"/>
              <a:gd name="connsiteX2" fmla="*/ 801791 w 902360"/>
              <a:gd name="connsiteY2" fmla="*/ 577930 h 1035321"/>
              <a:gd name="connsiteX3" fmla="*/ 736476 w 902360"/>
              <a:gd name="connsiteY3" fmla="*/ 1000706 h 1035321"/>
              <a:gd name="connsiteX4" fmla="*/ 207 w 902360"/>
              <a:gd name="connsiteY4" fmla="*/ 85104 h 1035321"/>
              <a:gd name="connsiteX0" fmla="*/ 20764 w 922917"/>
              <a:gd name="connsiteY0" fmla="*/ 85104 h 1035321"/>
              <a:gd name="connsiteX1" fmla="*/ 840161 w 922917"/>
              <a:gd name="connsiteY1" fmla="*/ 95778 h 1035321"/>
              <a:gd name="connsiteX2" fmla="*/ 822348 w 922917"/>
              <a:gd name="connsiteY2" fmla="*/ 577930 h 1035321"/>
              <a:gd name="connsiteX3" fmla="*/ 757033 w 922917"/>
              <a:gd name="connsiteY3" fmla="*/ 1000706 h 1035321"/>
              <a:gd name="connsiteX4" fmla="*/ 287959 w 922917"/>
              <a:gd name="connsiteY4" fmla="*/ 454442 h 1035321"/>
              <a:gd name="connsiteX5" fmla="*/ 20764 w 922917"/>
              <a:gd name="connsiteY5" fmla="*/ 85104 h 1035321"/>
              <a:gd name="connsiteX0" fmla="*/ 7665 w 909818"/>
              <a:gd name="connsiteY0" fmla="*/ 55900 h 971502"/>
              <a:gd name="connsiteX1" fmla="*/ 827062 w 909818"/>
              <a:gd name="connsiteY1" fmla="*/ 66574 h 971502"/>
              <a:gd name="connsiteX2" fmla="*/ 809249 w 909818"/>
              <a:gd name="connsiteY2" fmla="*/ 548726 h 971502"/>
              <a:gd name="connsiteX3" fmla="*/ 743934 w 909818"/>
              <a:gd name="connsiteY3" fmla="*/ 971502 h 971502"/>
              <a:gd name="connsiteX4" fmla="*/ 435177 w 909818"/>
              <a:gd name="connsiteY4" fmla="*/ 549929 h 971502"/>
              <a:gd name="connsiteX5" fmla="*/ 7665 w 909818"/>
              <a:gd name="connsiteY5" fmla="*/ 55900 h 971502"/>
              <a:gd name="connsiteX0" fmla="*/ 4604 w 1205461"/>
              <a:gd name="connsiteY0" fmla="*/ 11456 h 1354570"/>
              <a:gd name="connsiteX1" fmla="*/ 1103071 w 1205461"/>
              <a:gd name="connsiteY1" fmla="*/ 449642 h 1354570"/>
              <a:gd name="connsiteX2" fmla="*/ 1085258 w 1205461"/>
              <a:gd name="connsiteY2" fmla="*/ 931794 h 1354570"/>
              <a:gd name="connsiteX3" fmla="*/ 1019943 w 1205461"/>
              <a:gd name="connsiteY3" fmla="*/ 1354570 h 1354570"/>
              <a:gd name="connsiteX4" fmla="*/ 711186 w 1205461"/>
              <a:gd name="connsiteY4" fmla="*/ 932997 h 1354570"/>
              <a:gd name="connsiteX5" fmla="*/ 4604 w 1205461"/>
              <a:gd name="connsiteY5" fmla="*/ 11456 h 1354570"/>
              <a:gd name="connsiteX0" fmla="*/ 4604 w 1168570"/>
              <a:gd name="connsiteY0" fmla="*/ 40267 h 1383381"/>
              <a:gd name="connsiteX1" fmla="*/ 538995 w 1168570"/>
              <a:gd name="connsiteY1" fmla="*/ 195849 h 1383381"/>
              <a:gd name="connsiteX2" fmla="*/ 1103071 w 1168570"/>
              <a:gd name="connsiteY2" fmla="*/ 478453 h 1383381"/>
              <a:gd name="connsiteX3" fmla="*/ 1085258 w 1168570"/>
              <a:gd name="connsiteY3" fmla="*/ 960605 h 1383381"/>
              <a:gd name="connsiteX4" fmla="*/ 1019943 w 1168570"/>
              <a:gd name="connsiteY4" fmla="*/ 1383381 h 1383381"/>
              <a:gd name="connsiteX5" fmla="*/ 711186 w 1168570"/>
              <a:gd name="connsiteY5" fmla="*/ 961808 h 1383381"/>
              <a:gd name="connsiteX6" fmla="*/ 4604 w 1168570"/>
              <a:gd name="connsiteY6" fmla="*/ 40267 h 1383381"/>
              <a:gd name="connsiteX0" fmla="*/ 310 w 1158537"/>
              <a:gd name="connsiteY0" fmla="*/ 117978 h 1461092"/>
              <a:gd name="connsiteX1" fmla="*/ 623766 w 1158537"/>
              <a:gd name="connsiteY1" fmla="*/ 59805 h 1461092"/>
              <a:gd name="connsiteX2" fmla="*/ 1098777 w 1158537"/>
              <a:gd name="connsiteY2" fmla="*/ 556164 h 1461092"/>
              <a:gd name="connsiteX3" fmla="*/ 1080964 w 1158537"/>
              <a:gd name="connsiteY3" fmla="*/ 1038316 h 1461092"/>
              <a:gd name="connsiteX4" fmla="*/ 1015649 w 1158537"/>
              <a:gd name="connsiteY4" fmla="*/ 1461092 h 1461092"/>
              <a:gd name="connsiteX5" fmla="*/ 706892 w 1158537"/>
              <a:gd name="connsiteY5" fmla="*/ 1039519 h 1461092"/>
              <a:gd name="connsiteX6" fmla="*/ 310 w 1158537"/>
              <a:gd name="connsiteY6" fmla="*/ 117978 h 1461092"/>
              <a:gd name="connsiteX0" fmla="*/ 330 w 1158557"/>
              <a:gd name="connsiteY0" fmla="*/ 90141 h 1433255"/>
              <a:gd name="connsiteX1" fmla="*/ 623786 w 1158557"/>
              <a:gd name="connsiteY1" fmla="*/ 31968 h 1433255"/>
              <a:gd name="connsiteX2" fmla="*/ 1098797 w 1158557"/>
              <a:gd name="connsiteY2" fmla="*/ 528327 h 1433255"/>
              <a:gd name="connsiteX3" fmla="*/ 1080984 w 1158557"/>
              <a:gd name="connsiteY3" fmla="*/ 1010479 h 1433255"/>
              <a:gd name="connsiteX4" fmla="*/ 1015669 w 1158557"/>
              <a:gd name="connsiteY4" fmla="*/ 1433255 h 1433255"/>
              <a:gd name="connsiteX5" fmla="*/ 706912 w 1158557"/>
              <a:gd name="connsiteY5" fmla="*/ 1011682 h 1433255"/>
              <a:gd name="connsiteX6" fmla="*/ 330 w 1158557"/>
              <a:gd name="connsiteY6" fmla="*/ 90141 h 1433255"/>
              <a:gd name="connsiteX0" fmla="*/ 13073 w 1171300"/>
              <a:gd name="connsiteY0" fmla="*/ 59090 h 1402204"/>
              <a:gd name="connsiteX1" fmla="*/ 636529 w 1171300"/>
              <a:gd name="connsiteY1" fmla="*/ 917 h 1402204"/>
              <a:gd name="connsiteX2" fmla="*/ 1111540 w 1171300"/>
              <a:gd name="connsiteY2" fmla="*/ 497276 h 1402204"/>
              <a:gd name="connsiteX3" fmla="*/ 1093727 w 1171300"/>
              <a:gd name="connsiteY3" fmla="*/ 979428 h 1402204"/>
              <a:gd name="connsiteX4" fmla="*/ 1028412 w 1171300"/>
              <a:gd name="connsiteY4" fmla="*/ 1402204 h 1402204"/>
              <a:gd name="connsiteX5" fmla="*/ 719655 w 1171300"/>
              <a:gd name="connsiteY5" fmla="*/ 980631 h 1402204"/>
              <a:gd name="connsiteX6" fmla="*/ 13073 w 1171300"/>
              <a:gd name="connsiteY6" fmla="*/ 59090 h 1402204"/>
              <a:gd name="connsiteX0" fmla="*/ 598 w 1158825"/>
              <a:gd name="connsiteY0" fmla="*/ 90140 h 1433254"/>
              <a:gd name="connsiteX1" fmla="*/ 624054 w 1158825"/>
              <a:gd name="connsiteY1" fmla="*/ 31967 h 1433254"/>
              <a:gd name="connsiteX2" fmla="*/ 1099065 w 1158825"/>
              <a:gd name="connsiteY2" fmla="*/ 528326 h 1433254"/>
              <a:gd name="connsiteX3" fmla="*/ 1081252 w 1158825"/>
              <a:gd name="connsiteY3" fmla="*/ 1010478 h 1433254"/>
              <a:gd name="connsiteX4" fmla="*/ 1015937 w 1158825"/>
              <a:gd name="connsiteY4" fmla="*/ 1433254 h 1433254"/>
              <a:gd name="connsiteX5" fmla="*/ 736868 w 1158825"/>
              <a:gd name="connsiteY5" fmla="*/ 1011681 h 1433254"/>
              <a:gd name="connsiteX6" fmla="*/ 598 w 1158825"/>
              <a:gd name="connsiteY6" fmla="*/ 90140 h 1433254"/>
              <a:gd name="connsiteX0" fmla="*/ 598 w 1158825"/>
              <a:gd name="connsiteY0" fmla="*/ 90140 h 1433254"/>
              <a:gd name="connsiteX1" fmla="*/ 624054 w 1158825"/>
              <a:gd name="connsiteY1" fmla="*/ 31967 h 1433254"/>
              <a:gd name="connsiteX2" fmla="*/ 1099065 w 1158825"/>
              <a:gd name="connsiteY2" fmla="*/ 528326 h 1433254"/>
              <a:gd name="connsiteX3" fmla="*/ 1081252 w 1158825"/>
              <a:gd name="connsiteY3" fmla="*/ 1010478 h 1433254"/>
              <a:gd name="connsiteX4" fmla="*/ 1015937 w 1158825"/>
              <a:gd name="connsiteY4" fmla="*/ 1433254 h 1433254"/>
              <a:gd name="connsiteX5" fmla="*/ 736868 w 1158825"/>
              <a:gd name="connsiteY5" fmla="*/ 1011681 h 1433254"/>
              <a:gd name="connsiteX6" fmla="*/ 598 w 1158825"/>
              <a:gd name="connsiteY6" fmla="*/ 90140 h 1433254"/>
              <a:gd name="connsiteX0" fmla="*/ 598 w 1158825"/>
              <a:gd name="connsiteY0" fmla="*/ 90140 h 1457812"/>
              <a:gd name="connsiteX1" fmla="*/ 624054 w 1158825"/>
              <a:gd name="connsiteY1" fmla="*/ 31967 h 1457812"/>
              <a:gd name="connsiteX2" fmla="*/ 1099065 w 1158825"/>
              <a:gd name="connsiteY2" fmla="*/ 528326 h 1457812"/>
              <a:gd name="connsiteX3" fmla="*/ 1081252 w 1158825"/>
              <a:gd name="connsiteY3" fmla="*/ 1010478 h 1457812"/>
              <a:gd name="connsiteX4" fmla="*/ 1015937 w 1158825"/>
              <a:gd name="connsiteY4" fmla="*/ 1433254 h 1457812"/>
              <a:gd name="connsiteX5" fmla="*/ 736868 w 1158825"/>
              <a:gd name="connsiteY5" fmla="*/ 1011681 h 1457812"/>
              <a:gd name="connsiteX6" fmla="*/ 598 w 1158825"/>
              <a:gd name="connsiteY6" fmla="*/ 90140 h 1457812"/>
              <a:gd name="connsiteX0" fmla="*/ 598 w 1158825"/>
              <a:gd name="connsiteY0" fmla="*/ 90140 h 1433254"/>
              <a:gd name="connsiteX1" fmla="*/ 624054 w 1158825"/>
              <a:gd name="connsiteY1" fmla="*/ 31967 h 1433254"/>
              <a:gd name="connsiteX2" fmla="*/ 1099065 w 1158825"/>
              <a:gd name="connsiteY2" fmla="*/ 528326 h 1433254"/>
              <a:gd name="connsiteX3" fmla="*/ 1081252 w 1158825"/>
              <a:gd name="connsiteY3" fmla="*/ 1010478 h 1433254"/>
              <a:gd name="connsiteX4" fmla="*/ 1015937 w 1158825"/>
              <a:gd name="connsiteY4" fmla="*/ 1433254 h 1433254"/>
              <a:gd name="connsiteX5" fmla="*/ 736868 w 1158825"/>
              <a:gd name="connsiteY5" fmla="*/ 1011681 h 1433254"/>
              <a:gd name="connsiteX6" fmla="*/ 598 w 1158825"/>
              <a:gd name="connsiteY6" fmla="*/ 90140 h 1433254"/>
              <a:gd name="connsiteX0" fmla="*/ 598 w 1158825"/>
              <a:gd name="connsiteY0" fmla="*/ 90140 h 1427316"/>
              <a:gd name="connsiteX1" fmla="*/ 624054 w 1158825"/>
              <a:gd name="connsiteY1" fmla="*/ 31967 h 1427316"/>
              <a:gd name="connsiteX2" fmla="*/ 1099065 w 1158825"/>
              <a:gd name="connsiteY2" fmla="*/ 528326 h 1427316"/>
              <a:gd name="connsiteX3" fmla="*/ 1081252 w 1158825"/>
              <a:gd name="connsiteY3" fmla="*/ 1010478 h 1427316"/>
              <a:gd name="connsiteX4" fmla="*/ 1057501 w 1158825"/>
              <a:gd name="connsiteY4" fmla="*/ 1427316 h 1427316"/>
              <a:gd name="connsiteX5" fmla="*/ 736868 w 1158825"/>
              <a:gd name="connsiteY5" fmla="*/ 1011681 h 1427316"/>
              <a:gd name="connsiteX6" fmla="*/ 598 w 1158825"/>
              <a:gd name="connsiteY6" fmla="*/ 90140 h 1427316"/>
              <a:gd name="connsiteX0" fmla="*/ 598 w 1146766"/>
              <a:gd name="connsiteY0" fmla="*/ 90140 h 1427316"/>
              <a:gd name="connsiteX1" fmla="*/ 624054 w 1146766"/>
              <a:gd name="connsiteY1" fmla="*/ 31967 h 1427316"/>
              <a:gd name="connsiteX2" fmla="*/ 1099065 w 1146766"/>
              <a:gd name="connsiteY2" fmla="*/ 528326 h 1427316"/>
              <a:gd name="connsiteX3" fmla="*/ 1081252 w 1146766"/>
              <a:gd name="connsiteY3" fmla="*/ 1010478 h 1427316"/>
              <a:gd name="connsiteX4" fmla="*/ 1057501 w 1146766"/>
              <a:gd name="connsiteY4" fmla="*/ 1427316 h 1427316"/>
              <a:gd name="connsiteX5" fmla="*/ 736868 w 1146766"/>
              <a:gd name="connsiteY5" fmla="*/ 1011681 h 1427316"/>
              <a:gd name="connsiteX6" fmla="*/ 598 w 1146766"/>
              <a:gd name="connsiteY6" fmla="*/ 90140 h 1427316"/>
              <a:gd name="connsiteX0" fmla="*/ 598 w 1146766"/>
              <a:gd name="connsiteY0" fmla="*/ 90140 h 1427316"/>
              <a:gd name="connsiteX1" fmla="*/ 624054 w 1146766"/>
              <a:gd name="connsiteY1" fmla="*/ 31967 h 1427316"/>
              <a:gd name="connsiteX2" fmla="*/ 1099065 w 1146766"/>
              <a:gd name="connsiteY2" fmla="*/ 528326 h 1427316"/>
              <a:gd name="connsiteX3" fmla="*/ 1081252 w 1146766"/>
              <a:gd name="connsiteY3" fmla="*/ 1010478 h 1427316"/>
              <a:gd name="connsiteX4" fmla="*/ 1057501 w 1146766"/>
              <a:gd name="connsiteY4" fmla="*/ 1427316 h 1427316"/>
              <a:gd name="connsiteX5" fmla="*/ 736868 w 1146766"/>
              <a:gd name="connsiteY5" fmla="*/ 1011681 h 1427316"/>
              <a:gd name="connsiteX6" fmla="*/ 598 w 1146766"/>
              <a:gd name="connsiteY6" fmla="*/ 90140 h 1427316"/>
              <a:gd name="connsiteX0" fmla="*/ 3826 w 1149994"/>
              <a:gd name="connsiteY0" fmla="*/ 79133 h 1416309"/>
              <a:gd name="connsiteX1" fmla="*/ 627282 w 1149994"/>
              <a:gd name="connsiteY1" fmla="*/ 20960 h 1416309"/>
              <a:gd name="connsiteX2" fmla="*/ 1102293 w 1149994"/>
              <a:gd name="connsiteY2" fmla="*/ 517319 h 1416309"/>
              <a:gd name="connsiteX3" fmla="*/ 1084480 w 1149994"/>
              <a:gd name="connsiteY3" fmla="*/ 999471 h 1416309"/>
              <a:gd name="connsiteX4" fmla="*/ 1060729 w 1149994"/>
              <a:gd name="connsiteY4" fmla="*/ 1416309 h 1416309"/>
              <a:gd name="connsiteX5" fmla="*/ 929936 w 1149994"/>
              <a:gd name="connsiteY5" fmla="*/ 840340 h 1416309"/>
              <a:gd name="connsiteX6" fmla="*/ 3826 w 1149994"/>
              <a:gd name="connsiteY6" fmla="*/ 79133 h 1416309"/>
              <a:gd name="connsiteX0" fmla="*/ 3169 w 1149337"/>
              <a:gd name="connsiteY0" fmla="*/ 75572 h 1412748"/>
              <a:gd name="connsiteX1" fmla="*/ 626625 w 1149337"/>
              <a:gd name="connsiteY1" fmla="*/ 17399 h 1412748"/>
              <a:gd name="connsiteX2" fmla="*/ 1101636 w 1149337"/>
              <a:gd name="connsiteY2" fmla="*/ 513758 h 1412748"/>
              <a:gd name="connsiteX3" fmla="*/ 1083823 w 1149337"/>
              <a:gd name="connsiteY3" fmla="*/ 995910 h 1412748"/>
              <a:gd name="connsiteX4" fmla="*/ 1060072 w 1149337"/>
              <a:gd name="connsiteY4" fmla="*/ 1412748 h 1412748"/>
              <a:gd name="connsiteX5" fmla="*/ 899617 w 1149337"/>
              <a:gd name="connsiteY5" fmla="*/ 783334 h 1412748"/>
              <a:gd name="connsiteX6" fmla="*/ 3169 w 1149337"/>
              <a:gd name="connsiteY6" fmla="*/ 75572 h 1412748"/>
              <a:gd name="connsiteX0" fmla="*/ 3169 w 1177919"/>
              <a:gd name="connsiteY0" fmla="*/ 75572 h 1412748"/>
              <a:gd name="connsiteX1" fmla="*/ 626625 w 1177919"/>
              <a:gd name="connsiteY1" fmla="*/ 17399 h 1412748"/>
              <a:gd name="connsiteX2" fmla="*/ 1101636 w 1177919"/>
              <a:gd name="connsiteY2" fmla="*/ 513758 h 1412748"/>
              <a:gd name="connsiteX3" fmla="*/ 1125351 w 1177919"/>
              <a:gd name="connsiteY3" fmla="*/ 989971 h 1412748"/>
              <a:gd name="connsiteX4" fmla="*/ 1060072 w 1177919"/>
              <a:gd name="connsiteY4" fmla="*/ 1412748 h 1412748"/>
              <a:gd name="connsiteX5" fmla="*/ 899617 w 1177919"/>
              <a:gd name="connsiteY5" fmla="*/ 783334 h 1412748"/>
              <a:gd name="connsiteX6" fmla="*/ 3169 w 1177919"/>
              <a:gd name="connsiteY6" fmla="*/ 75572 h 1412748"/>
              <a:gd name="connsiteX0" fmla="*/ 3169 w 1159462"/>
              <a:gd name="connsiteY0" fmla="*/ 75572 h 1412748"/>
              <a:gd name="connsiteX1" fmla="*/ 626625 w 1159462"/>
              <a:gd name="connsiteY1" fmla="*/ 17399 h 1412748"/>
              <a:gd name="connsiteX2" fmla="*/ 1101636 w 1159462"/>
              <a:gd name="connsiteY2" fmla="*/ 513758 h 1412748"/>
              <a:gd name="connsiteX3" fmla="*/ 1125351 w 1159462"/>
              <a:gd name="connsiteY3" fmla="*/ 989971 h 1412748"/>
              <a:gd name="connsiteX4" fmla="*/ 1060072 w 1159462"/>
              <a:gd name="connsiteY4" fmla="*/ 1412748 h 1412748"/>
              <a:gd name="connsiteX5" fmla="*/ 899617 w 1159462"/>
              <a:gd name="connsiteY5" fmla="*/ 783334 h 1412748"/>
              <a:gd name="connsiteX6" fmla="*/ 3169 w 1159462"/>
              <a:gd name="connsiteY6" fmla="*/ 75572 h 1412748"/>
              <a:gd name="connsiteX0" fmla="*/ 3169 w 1192208"/>
              <a:gd name="connsiteY0" fmla="*/ 75572 h 1412748"/>
              <a:gd name="connsiteX1" fmla="*/ 626625 w 1192208"/>
              <a:gd name="connsiteY1" fmla="*/ 17399 h 1412748"/>
              <a:gd name="connsiteX2" fmla="*/ 1155029 w 1192208"/>
              <a:gd name="connsiteY2" fmla="*/ 495943 h 1412748"/>
              <a:gd name="connsiteX3" fmla="*/ 1125351 w 1192208"/>
              <a:gd name="connsiteY3" fmla="*/ 989971 h 1412748"/>
              <a:gd name="connsiteX4" fmla="*/ 1060072 w 1192208"/>
              <a:gd name="connsiteY4" fmla="*/ 1412748 h 1412748"/>
              <a:gd name="connsiteX5" fmla="*/ 899617 w 1192208"/>
              <a:gd name="connsiteY5" fmla="*/ 783334 h 1412748"/>
              <a:gd name="connsiteX6" fmla="*/ 3169 w 1192208"/>
              <a:gd name="connsiteY6" fmla="*/ 75572 h 1412748"/>
              <a:gd name="connsiteX0" fmla="*/ 10191 w 1199230"/>
              <a:gd name="connsiteY0" fmla="*/ 59088 h 1396264"/>
              <a:gd name="connsiteX1" fmla="*/ 633647 w 1199230"/>
              <a:gd name="connsiteY1" fmla="*/ 915 h 1396264"/>
              <a:gd name="connsiteX2" fmla="*/ 1162051 w 1199230"/>
              <a:gd name="connsiteY2" fmla="*/ 479459 h 1396264"/>
              <a:gd name="connsiteX3" fmla="*/ 1132373 w 1199230"/>
              <a:gd name="connsiteY3" fmla="*/ 973487 h 1396264"/>
              <a:gd name="connsiteX4" fmla="*/ 1067094 w 1199230"/>
              <a:gd name="connsiteY4" fmla="*/ 1396264 h 1396264"/>
              <a:gd name="connsiteX5" fmla="*/ 906639 w 1199230"/>
              <a:gd name="connsiteY5" fmla="*/ 766850 h 1396264"/>
              <a:gd name="connsiteX6" fmla="*/ 10191 w 1199230"/>
              <a:gd name="connsiteY6" fmla="*/ 59088 h 1396264"/>
              <a:gd name="connsiteX0" fmla="*/ 29 w 1189068"/>
              <a:gd name="connsiteY0" fmla="*/ 92632 h 1429808"/>
              <a:gd name="connsiteX1" fmla="*/ 623485 w 1189068"/>
              <a:gd name="connsiteY1" fmla="*/ 34459 h 1429808"/>
              <a:gd name="connsiteX2" fmla="*/ 1151889 w 1189068"/>
              <a:gd name="connsiteY2" fmla="*/ 513003 h 1429808"/>
              <a:gd name="connsiteX3" fmla="*/ 1122211 w 1189068"/>
              <a:gd name="connsiteY3" fmla="*/ 1007031 h 1429808"/>
              <a:gd name="connsiteX4" fmla="*/ 1056932 w 1189068"/>
              <a:gd name="connsiteY4" fmla="*/ 1429808 h 1429808"/>
              <a:gd name="connsiteX5" fmla="*/ 896477 w 1189068"/>
              <a:gd name="connsiteY5" fmla="*/ 800394 h 1429808"/>
              <a:gd name="connsiteX6" fmla="*/ 29 w 1189068"/>
              <a:gd name="connsiteY6" fmla="*/ 92632 h 1429808"/>
              <a:gd name="connsiteX0" fmla="*/ 2136 w 1191175"/>
              <a:gd name="connsiteY0" fmla="*/ 95136 h 1432312"/>
              <a:gd name="connsiteX1" fmla="*/ 625592 w 1191175"/>
              <a:gd name="connsiteY1" fmla="*/ 36963 h 1432312"/>
              <a:gd name="connsiteX2" fmla="*/ 1153996 w 1191175"/>
              <a:gd name="connsiteY2" fmla="*/ 515507 h 1432312"/>
              <a:gd name="connsiteX3" fmla="*/ 1124318 w 1191175"/>
              <a:gd name="connsiteY3" fmla="*/ 1009535 h 1432312"/>
              <a:gd name="connsiteX4" fmla="*/ 1059039 w 1191175"/>
              <a:gd name="connsiteY4" fmla="*/ 1432312 h 1432312"/>
              <a:gd name="connsiteX5" fmla="*/ 898584 w 1191175"/>
              <a:gd name="connsiteY5" fmla="*/ 802898 h 1432312"/>
              <a:gd name="connsiteX6" fmla="*/ 2136 w 1191175"/>
              <a:gd name="connsiteY6" fmla="*/ 95136 h 1432312"/>
              <a:gd name="connsiteX0" fmla="*/ 2136 w 1191175"/>
              <a:gd name="connsiteY0" fmla="*/ 95136 h 1432312"/>
              <a:gd name="connsiteX1" fmla="*/ 625592 w 1191175"/>
              <a:gd name="connsiteY1" fmla="*/ 36963 h 1432312"/>
              <a:gd name="connsiteX2" fmla="*/ 1153996 w 1191175"/>
              <a:gd name="connsiteY2" fmla="*/ 515507 h 1432312"/>
              <a:gd name="connsiteX3" fmla="*/ 1124318 w 1191175"/>
              <a:gd name="connsiteY3" fmla="*/ 1009535 h 1432312"/>
              <a:gd name="connsiteX4" fmla="*/ 1059039 w 1191175"/>
              <a:gd name="connsiteY4" fmla="*/ 1432312 h 1432312"/>
              <a:gd name="connsiteX5" fmla="*/ 898584 w 1191175"/>
              <a:gd name="connsiteY5" fmla="*/ 802898 h 1432312"/>
              <a:gd name="connsiteX6" fmla="*/ 2136 w 1191175"/>
              <a:gd name="connsiteY6" fmla="*/ 95136 h 1432312"/>
              <a:gd name="connsiteX0" fmla="*/ 2136 w 1191175"/>
              <a:gd name="connsiteY0" fmla="*/ 95136 h 1432312"/>
              <a:gd name="connsiteX1" fmla="*/ 625592 w 1191175"/>
              <a:gd name="connsiteY1" fmla="*/ 36963 h 1432312"/>
              <a:gd name="connsiteX2" fmla="*/ 1153996 w 1191175"/>
              <a:gd name="connsiteY2" fmla="*/ 515507 h 1432312"/>
              <a:gd name="connsiteX3" fmla="*/ 1124318 w 1191175"/>
              <a:gd name="connsiteY3" fmla="*/ 1009535 h 1432312"/>
              <a:gd name="connsiteX4" fmla="*/ 1029377 w 1191175"/>
              <a:gd name="connsiteY4" fmla="*/ 1432312 h 1432312"/>
              <a:gd name="connsiteX5" fmla="*/ 898584 w 1191175"/>
              <a:gd name="connsiteY5" fmla="*/ 802898 h 1432312"/>
              <a:gd name="connsiteX6" fmla="*/ 2136 w 1191175"/>
              <a:gd name="connsiteY6" fmla="*/ 95136 h 1432312"/>
              <a:gd name="connsiteX0" fmla="*/ 2136 w 1191175"/>
              <a:gd name="connsiteY0" fmla="*/ 95136 h 1432312"/>
              <a:gd name="connsiteX1" fmla="*/ 625592 w 1191175"/>
              <a:gd name="connsiteY1" fmla="*/ 36963 h 1432312"/>
              <a:gd name="connsiteX2" fmla="*/ 1153996 w 1191175"/>
              <a:gd name="connsiteY2" fmla="*/ 515507 h 1432312"/>
              <a:gd name="connsiteX3" fmla="*/ 1124318 w 1191175"/>
              <a:gd name="connsiteY3" fmla="*/ 1009535 h 1432312"/>
              <a:gd name="connsiteX4" fmla="*/ 1029377 w 1191175"/>
              <a:gd name="connsiteY4" fmla="*/ 1432312 h 1432312"/>
              <a:gd name="connsiteX5" fmla="*/ 898584 w 1191175"/>
              <a:gd name="connsiteY5" fmla="*/ 802898 h 1432312"/>
              <a:gd name="connsiteX6" fmla="*/ 2136 w 1191175"/>
              <a:gd name="connsiteY6" fmla="*/ 95136 h 1432312"/>
              <a:gd name="connsiteX0" fmla="*/ 2136 w 1191175"/>
              <a:gd name="connsiteY0" fmla="*/ 95136 h 1432312"/>
              <a:gd name="connsiteX1" fmla="*/ 625592 w 1191175"/>
              <a:gd name="connsiteY1" fmla="*/ 36963 h 1432312"/>
              <a:gd name="connsiteX2" fmla="*/ 1153996 w 1191175"/>
              <a:gd name="connsiteY2" fmla="*/ 515507 h 1432312"/>
              <a:gd name="connsiteX3" fmla="*/ 1124318 w 1191175"/>
              <a:gd name="connsiteY3" fmla="*/ 1009535 h 1432312"/>
              <a:gd name="connsiteX4" fmla="*/ 1029377 w 1191175"/>
              <a:gd name="connsiteY4" fmla="*/ 1432312 h 1432312"/>
              <a:gd name="connsiteX5" fmla="*/ 898584 w 1191175"/>
              <a:gd name="connsiteY5" fmla="*/ 802898 h 1432312"/>
              <a:gd name="connsiteX6" fmla="*/ 2136 w 1191175"/>
              <a:gd name="connsiteY6" fmla="*/ 95136 h 1432312"/>
              <a:gd name="connsiteX0" fmla="*/ 2136 w 1191175"/>
              <a:gd name="connsiteY0" fmla="*/ 95136 h 1432312"/>
              <a:gd name="connsiteX1" fmla="*/ 625592 w 1191175"/>
              <a:gd name="connsiteY1" fmla="*/ 36963 h 1432312"/>
              <a:gd name="connsiteX2" fmla="*/ 1153996 w 1191175"/>
              <a:gd name="connsiteY2" fmla="*/ 515507 h 1432312"/>
              <a:gd name="connsiteX3" fmla="*/ 1124318 w 1191175"/>
              <a:gd name="connsiteY3" fmla="*/ 1009535 h 1432312"/>
              <a:gd name="connsiteX4" fmla="*/ 1029377 w 1191175"/>
              <a:gd name="connsiteY4" fmla="*/ 1432312 h 1432312"/>
              <a:gd name="connsiteX5" fmla="*/ 898584 w 1191175"/>
              <a:gd name="connsiteY5" fmla="*/ 802898 h 1432312"/>
              <a:gd name="connsiteX6" fmla="*/ 2136 w 1191175"/>
              <a:gd name="connsiteY6" fmla="*/ 95136 h 1432312"/>
              <a:gd name="connsiteX0" fmla="*/ 2136 w 1191175"/>
              <a:gd name="connsiteY0" fmla="*/ 95136 h 1432312"/>
              <a:gd name="connsiteX1" fmla="*/ 625592 w 1191175"/>
              <a:gd name="connsiteY1" fmla="*/ 36963 h 1432312"/>
              <a:gd name="connsiteX2" fmla="*/ 1153996 w 1191175"/>
              <a:gd name="connsiteY2" fmla="*/ 515507 h 1432312"/>
              <a:gd name="connsiteX3" fmla="*/ 1124318 w 1191175"/>
              <a:gd name="connsiteY3" fmla="*/ 1009535 h 1432312"/>
              <a:gd name="connsiteX4" fmla="*/ 1029377 w 1191175"/>
              <a:gd name="connsiteY4" fmla="*/ 1432312 h 1432312"/>
              <a:gd name="connsiteX5" fmla="*/ 898584 w 1191175"/>
              <a:gd name="connsiteY5" fmla="*/ 802898 h 1432312"/>
              <a:gd name="connsiteX6" fmla="*/ 2136 w 1191175"/>
              <a:gd name="connsiteY6" fmla="*/ 95136 h 1432312"/>
              <a:gd name="connsiteX0" fmla="*/ 4983 w 1194022"/>
              <a:gd name="connsiteY0" fmla="*/ 85201 h 1422377"/>
              <a:gd name="connsiteX1" fmla="*/ 628439 w 1194022"/>
              <a:gd name="connsiteY1" fmla="*/ 27028 h 1422377"/>
              <a:gd name="connsiteX2" fmla="*/ 1156843 w 1194022"/>
              <a:gd name="connsiteY2" fmla="*/ 505572 h 1422377"/>
              <a:gd name="connsiteX3" fmla="*/ 1127165 w 1194022"/>
              <a:gd name="connsiteY3" fmla="*/ 999600 h 1422377"/>
              <a:gd name="connsiteX4" fmla="*/ 1032224 w 1194022"/>
              <a:gd name="connsiteY4" fmla="*/ 1422377 h 1422377"/>
              <a:gd name="connsiteX5" fmla="*/ 978553 w 1194022"/>
              <a:gd name="connsiteY5" fmla="*/ 935482 h 1422377"/>
              <a:gd name="connsiteX6" fmla="*/ 4983 w 1194022"/>
              <a:gd name="connsiteY6" fmla="*/ 85201 h 1422377"/>
              <a:gd name="connsiteX0" fmla="*/ 4983 w 1194022"/>
              <a:gd name="connsiteY0" fmla="*/ 85201 h 1422377"/>
              <a:gd name="connsiteX1" fmla="*/ 628439 w 1194022"/>
              <a:gd name="connsiteY1" fmla="*/ 27028 h 1422377"/>
              <a:gd name="connsiteX2" fmla="*/ 1156843 w 1194022"/>
              <a:gd name="connsiteY2" fmla="*/ 505572 h 1422377"/>
              <a:gd name="connsiteX3" fmla="*/ 1127165 w 1194022"/>
              <a:gd name="connsiteY3" fmla="*/ 999600 h 1422377"/>
              <a:gd name="connsiteX4" fmla="*/ 1032224 w 1194022"/>
              <a:gd name="connsiteY4" fmla="*/ 1422377 h 1422377"/>
              <a:gd name="connsiteX5" fmla="*/ 978553 w 1194022"/>
              <a:gd name="connsiteY5" fmla="*/ 935482 h 1422377"/>
              <a:gd name="connsiteX6" fmla="*/ 4983 w 1194022"/>
              <a:gd name="connsiteY6" fmla="*/ 85201 h 1422377"/>
              <a:gd name="connsiteX0" fmla="*/ 4983 w 1194022"/>
              <a:gd name="connsiteY0" fmla="*/ 85201 h 1422377"/>
              <a:gd name="connsiteX1" fmla="*/ 628439 w 1194022"/>
              <a:gd name="connsiteY1" fmla="*/ 27028 h 1422377"/>
              <a:gd name="connsiteX2" fmla="*/ 1156843 w 1194022"/>
              <a:gd name="connsiteY2" fmla="*/ 505572 h 1422377"/>
              <a:gd name="connsiteX3" fmla="*/ 1127165 w 1194022"/>
              <a:gd name="connsiteY3" fmla="*/ 999600 h 1422377"/>
              <a:gd name="connsiteX4" fmla="*/ 1032224 w 1194022"/>
              <a:gd name="connsiteY4" fmla="*/ 1422377 h 1422377"/>
              <a:gd name="connsiteX5" fmla="*/ 978553 w 1194022"/>
              <a:gd name="connsiteY5" fmla="*/ 935482 h 1422377"/>
              <a:gd name="connsiteX6" fmla="*/ 4983 w 1194022"/>
              <a:gd name="connsiteY6" fmla="*/ 85201 h 1422377"/>
              <a:gd name="connsiteX0" fmla="*/ 4983 w 1194022"/>
              <a:gd name="connsiteY0" fmla="*/ 85201 h 1422377"/>
              <a:gd name="connsiteX1" fmla="*/ 628439 w 1194022"/>
              <a:gd name="connsiteY1" fmla="*/ 27028 h 1422377"/>
              <a:gd name="connsiteX2" fmla="*/ 1156843 w 1194022"/>
              <a:gd name="connsiteY2" fmla="*/ 505572 h 1422377"/>
              <a:gd name="connsiteX3" fmla="*/ 1127165 w 1194022"/>
              <a:gd name="connsiteY3" fmla="*/ 999600 h 1422377"/>
              <a:gd name="connsiteX4" fmla="*/ 1032224 w 1194022"/>
              <a:gd name="connsiteY4" fmla="*/ 1422377 h 1422377"/>
              <a:gd name="connsiteX5" fmla="*/ 978553 w 1194022"/>
              <a:gd name="connsiteY5" fmla="*/ 935482 h 1422377"/>
              <a:gd name="connsiteX6" fmla="*/ 4983 w 1194022"/>
              <a:gd name="connsiteY6" fmla="*/ 85201 h 1422377"/>
              <a:gd name="connsiteX0" fmla="*/ 9963 w 937972"/>
              <a:gd name="connsiteY0" fmla="*/ 82815 h 1425929"/>
              <a:gd name="connsiteX1" fmla="*/ 372389 w 937972"/>
              <a:gd name="connsiteY1" fmla="*/ 30580 h 1425929"/>
              <a:gd name="connsiteX2" fmla="*/ 900793 w 937972"/>
              <a:gd name="connsiteY2" fmla="*/ 509124 h 1425929"/>
              <a:gd name="connsiteX3" fmla="*/ 871115 w 937972"/>
              <a:gd name="connsiteY3" fmla="*/ 1003152 h 1425929"/>
              <a:gd name="connsiteX4" fmla="*/ 776174 w 937972"/>
              <a:gd name="connsiteY4" fmla="*/ 1425929 h 1425929"/>
              <a:gd name="connsiteX5" fmla="*/ 722503 w 937972"/>
              <a:gd name="connsiteY5" fmla="*/ 939034 h 1425929"/>
              <a:gd name="connsiteX6" fmla="*/ 9963 w 937972"/>
              <a:gd name="connsiteY6" fmla="*/ 82815 h 1425929"/>
              <a:gd name="connsiteX0" fmla="*/ 7711 w 1012842"/>
              <a:gd name="connsiteY0" fmla="*/ 72613 h 1445419"/>
              <a:gd name="connsiteX1" fmla="*/ 447259 w 1012842"/>
              <a:gd name="connsiteY1" fmla="*/ 50070 h 1445419"/>
              <a:gd name="connsiteX2" fmla="*/ 975663 w 1012842"/>
              <a:gd name="connsiteY2" fmla="*/ 528614 h 1445419"/>
              <a:gd name="connsiteX3" fmla="*/ 945985 w 1012842"/>
              <a:gd name="connsiteY3" fmla="*/ 1022642 h 1445419"/>
              <a:gd name="connsiteX4" fmla="*/ 851044 w 1012842"/>
              <a:gd name="connsiteY4" fmla="*/ 1445419 h 1445419"/>
              <a:gd name="connsiteX5" fmla="*/ 797373 w 1012842"/>
              <a:gd name="connsiteY5" fmla="*/ 958524 h 1445419"/>
              <a:gd name="connsiteX6" fmla="*/ 7711 w 1012842"/>
              <a:gd name="connsiteY6" fmla="*/ 72613 h 1445419"/>
              <a:gd name="connsiteX0" fmla="*/ 7711 w 1012842"/>
              <a:gd name="connsiteY0" fmla="*/ 72613 h 1445419"/>
              <a:gd name="connsiteX1" fmla="*/ 447259 w 1012842"/>
              <a:gd name="connsiteY1" fmla="*/ 50070 h 1445419"/>
              <a:gd name="connsiteX2" fmla="*/ 975663 w 1012842"/>
              <a:gd name="connsiteY2" fmla="*/ 528614 h 1445419"/>
              <a:gd name="connsiteX3" fmla="*/ 945985 w 1012842"/>
              <a:gd name="connsiteY3" fmla="*/ 1022642 h 1445419"/>
              <a:gd name="connsiteX4" fmla="*/ 851044 w 1012842"/>
              <a:gd name="connsiteY4" fmla="*/ 1445419 h 1445419"/>
              <a:gd name="connsiteX5" fmla="*/ 797373 w 1012842"/>
              <a:gd name="connsiteY5" fmla="*/ 958524 h 1445419"/>
              <a:gd name="connsiteX6" fmla="*/ 7711 w 1012842"/>
              <a:gd name="connsiteY6" fmla="*/ 72613 h 1445419"/>
              <a:gd name="connsiteX0" fmla="*/ 7711 w 1012842"/>
              <a:gd name="connsiteY0" fmla="*/ 72613 h 1445419"/>
              <a:gd name="connsiteX1" fmla="*/ 447259 w 1012842"/>
              <a:gd name="connsiteY1" fmla="*/ 50070 h 1445419"/>
              <a:gd name="connsiteX2" fmla="*/ 975663 w 1012842"/>
              <a:gd name="connsiteY2" fmla="*/ 528614 h 1445419"/>
              <a:gd name="connsiteX3" fmla="*/ 945985 w 1012842"/>
              <a:gd name="connsiteY3" fmla="*/ 1022642 h 1445419"/>
              <a:gd name="connsiteX4" fmla="*/ 851044 w 1012842"/>
              <a:gd name="connsiteY4" fmla="*/ 1445419 h 1445419"/>
              <a:gd name="connsiteX5" fmla="*/ 797373 w 1012842"/>
              <a:gd name="connsiteY5" fmla="*/ 958524 h 1445419"/>
              <a:gd name="connsiteX6" fmla="*/ 7711 w 1012842"/>
              <a:gd name="connsiteY6" fmla="*/ 72613 h 1445419"/>
              <a:gd name="connsiteX0" fmla="*/ 33479 w 1038610"/>
              <a:gd name="connsiteY0" fmla="*/ 69993 h 1442799"/>
              <a:gd name="connsiteX1" fmla="*/ 473027 w 1038610"/>
              <a:gd name="connsiteY1" fmla="*/ 47450 h 1442799"/>
              <a:gd name="connsiteX2" fmla="*/ 1001431 w 1038610"/>
              <a:gd name="connsiteY2" fmla="*/ 525994 h 1442799"/>
              <a:gd name="connsiteX3" fmla="*/ 971753 w 1038610"/>
              <a:gd name="connsiteY3" fmla="*/ 1020022 h 1442799"/>
              <a:gd name="connsiteX4" fmla="*/ 876812 w 1038610"/>
              <a:gd name="connsiteY4" fmla="*/ 1442799 h 1442799"/>
              <a:gd name="connsiteX5" fmla="*/ 823141 w 1038610"/>
              <a:gd name="connsiteY5" fmla="*/ 955904 h 1442799"/>
              <a:gd name="connsiteX6" fmla="*/ 33479 w 1038610"/>
              <a:gd name="connsiteY6" fmla="*/ 69993 h 1442799"/>
              <a:gd name="connsiteX0" fmla="*/ 22057 w 1027188"/>
              <a:gd name="connsiteY0" fmla="*/ 64756 h 1437562"/>
              <a:gd name="connsiteX1" fmla="*/ 461605 w 1027188"/>
              <a:gd name="connsiteY1" fmla="*/ 42213 h 1437562"/>
              <a:gd name="connsiteX2" fmla="*/ 990009 w 1027188"/>
              <a:gd name="connsiteY2" fmla="*/ 520757 h 1437562"/>
              <a:gd name="connsiteX3" fmla="*/ 960331 w 1027188"/>
              <a:gd name="connsiteY3" fmla="*/ 1014785 h 1437562"/>
              <a:gd name="connsiteX4" fmla="*/ 865390 w 1027188"/>
              <a:gd name="connsiteY4" fmla="*/ 1437562 h 1437562"/>
              <a:gd name="connsiteX5" fmla="*/ 811719 w 1027188"/>
              <a:gd name="connsiteY5" fmla="*/ 950667 h 1437562"/>
              <a:gd name="connsiteX6" fmla="*/ 22057 w 1027188"/>
              <a:gd name="connsiteY6" fmla="*/ 64756 h 1437562"/>
              <a:gd name="connsiteX0" fmla="*/ 22057 w 1270873"/>
              <a:gd name="connsiteY0" fmla="*/ 64756 h 1437562"/>
              <a:gd name="connsiteX1" fmla="*/ 461605 w 1270873"/>
              <a:gd name="connsiteY1" fmla="*/ 42213 h 1437562"/>
              <a:gd name="connsiteX2" fmla="*/ 990009 w 1270873"/>
              <a:gd name="connsiteY2" fmla="*/ 520757 h 1437562"/>
              <a:gd name="connsiteX3" fmla="*/ 1262037 w 1270873"/>
              <a:gd name="connsiteY3" fmla="*/ 1062522 h 1437562"/>
              <a:gd name="connsiteX4" fmla="*/ 865390 w 1270873"/>
              <a:gd name="connsiteY4" fmla="*/ 1437562 h 1437562"/>
              <a:gd name="connsiteX5" fmla="*/ 811719 w 1270873"/>
              <a:gd name="connsiteY5" fmla="*/ 950667 h 1437562"/>
              <a:gd name="connsiteX6" fmla="*/ 22057 w 1270873"/>
              <a:gd name="connsiteY6" fmla="*/ 64756 h 1437562"/>
              <a:gd name="connsiteX0" fmla="*/ 22057 w 1272619"/>
              <a:gd name="connsiteY0" fmla="*/ 64756 h 1437562"/>
              <a:gd name="connsiteX1" fmla="*/ 461605 w 1272619"/>
              <a:gd name="connsiteY1" fmla="*/ 42213 h 1437562"/>
              <a:gd name="connsiteX2" fmla="*/ 1109103 w 1272619"/>
              <a:gd name="connsiteY2" fmla="*/ 433239 h 1437562"/>
              <a:gd name="connsiteX3" fmla="*/ 1262037 w 1272619"/>
              <a:gd name="connsiteY3" fmla="*/ 1062522 h 1437562"/>
              <a:gd name="connsiteX4" fmla="*/ 865390 w 1272619"/>
              <a:gd name="connsiteY4" fmla="*/ 1437562 h 1437562"/>
              <a:gd name="connsiteX5" fmla="*/ 811719 w 1272619"/>
              <a:gd name="connsiteY5" fmla="*/ 950667 h 1437562"/>
              <a:gd name="connsiteX6" fmla="*/ 22057 w 1272619"/>
              <a:gd name="connsiteY6" fmla="*/ 64756 h 1437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2619" h="1437562">
                <a:moveTo>
                  <a:pt x="22057" y="64756"/>
                </a:moveTo>
                <a:cubicBezTo>
                  <a:pt x="-89687" y="-68839"/>
                  <a:pt x="248838" y="46372"/>
                  <a:pt x="461605" y="42213"/>
                </a:cubicBezTo>
                <a:cubicBezTo>
                  <a:pt x="644683" y="115244"/>
                  <a:pt x="975698" y="263188"/>
                  <a:pt x="1109103" y="433239"/>
                </a:cubicBezTo>
                <a:cubicBezTo>
                  <a:pt x="1242508" y="603290"/>
                  <a:pt x="1297663" y="786399"/>
                  <a:pt x="1262037" y="1062522"/>
                </a:cubicBezTo>
                <a:cubicBezTo>
                  <a:pt x="1333325" y="1356460"/>
                  <a:pt x="952475" y="1437362"/>
                  <a:pt x="865390" y="1437562"/>
                </a:cubicBezTo>
                <a:cubicBezTo>
                  <a:pt x="748643" y="1241800"/>
                  <a:pt x="750548" y="1198280"/>
                  <a:pt x="811719" y="950667"/>
                </a:cubicBezTo>
                <a:cubicBezTo>
                  <a:pt x="558493" y="697115"/>
                  <a:pt x="133801" y="198351"/>
                  <a:pt x="22057" y="64756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97775" y="5016500"/>
            <a:ext cx="139700" cy="1365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3081" name="TextBox 4"/>
          <p:cNvSpPr txBox="1">
            <a:spLocks noChangeArrowheads="1"/>
          </p:cNvSpPr>
          <p:nvPr/>
        </p:nvSpPr>
        <p:spPr bwMode="auto">
          <a:xfrm>
            <a:off x="7138988" y="5207000"/>
            <a:ext cx="8524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 b="1" smtClean="0">
                <a:solidFill>
                  <a:srgbClr val="000000"/>
                </a:solidFill>
              </a:rPr>
              <a:t>Yttern</a:t>
            </a: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1741488" y="4068763"/>
            <a:ext cx="6080125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v-SE" altLang="sv-SE" sz="2400" b="1" kern="0" dirty="0" smtClean="0">
                <a:solidFill>
                  <a:srgbClr val="000000"/>
                </a:solidFill>
              </a:rPr>
              <a:t>Upptagningsområde: </a:t>
            </a:r>
          </a:p>
          <a:p>
            <a:pPr lvl="1">
              <a:defRPr/>
            </a:pPr>
            <a:r>
              <a:rPr lang="sv-SE" altLang="sv-SE" sz="2000" b="1" kern="0" dirty="0" smtClean="0">
                <a:solidFill>
                  <a:srgbClr val="000000"/>
                </a:solidFill>
              </a:rPr>
              <a:t>Primärt: Ytterby,  Hålta, Marstrand </a:t>
            </a:r>
          </a:p>
          <a:p>
            <a:pPr lvl="1">
              <a:defRPr/>
            </a:pPr>
            <a:r>
              <a:rPr lang="sv-SE" altLang="sv-SE" sz="2000" b="1" kern="0" dirty="0" smtClean="0">
                <a:solidFill>
                  <a:srgbClr val="000000"/>
                </a:solidFill>
              </a:rPr>
              <a:t>Även: Kungälv, Munkegärde, Kareby</a:t>
            </a:r>
          </a:p>
          <a:p>
            <a:pPr eaLnBrk="1" hangingPunct="1">
              <a:defRPr/>
            </a:pPr>
            <a:endParaRPr lang="sv-SE" altLang="sv-SE" sz="2000" b="1" kern="0" dirty="0" smtClean="0">
              <a:solidFill>
                <a:srgbClr val="000000"/>
              </a:solidFill>
            </a:endParaRPr>
          </a:p>
          <a:p>
            <a:pPr eaLnBrk="1" hangingPunct="1">
              <a:defRPr/>
            </a:pPr>
            <a:endParaRPr lang="sv-SE" altLang="sv-SE" sz="2000" b="1" kern="0" dirty="0" smtClean="0">
              <a:solidFill>
                <a:srgbClr val="000000"/>
              </a:solidFill>
            </a:endParaRPr>
          </a:p>
        </p:txBody>
      </p:sp>
      <p:pic>
        <p:nvPicPr>
          <p:cNvPr id="308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1660525"/>
            <a:ext cx="2590800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57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Y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052513"/>
            <a:ext cx="3448050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44463" y="1676400"/>
            <a:ext cx="4838700" cy="3924300"/>
          </a:xfrm>
          <a:solidFill>
            <a:schemeClr val="accent1">
              <a:alpha val="94116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Tx/>
              <a:buNone/>
            </a:pPr>
            <a:r>
              <a:rPr lang="sv-SE" altLang="sv-SE" sz="2800" b="1" smtClean="0"/>
              <a:t>Värdegrund</a:t>
            </a:r>
          </a:p>
          <a:p>
            <a:pPr marL="0" indent="0">
              <a:buFontTx/>
              <a:buNone/>
            </a:pPr>
            <a:endParaRPr lang="sv-SE" altLang="sv-SE" sz="1400" b="1" smtClean="0"/>
          </a:p>
          <a:p>
            <a:pPr marL="0" indent="0">
              <a:buFontTx/>
              <a:buNone/>
            </a:pPr>
            <a:r>
              <a:rPr lang="sv-SE" altLang="sv-SE" sz="1400" b="1" smtClean="0"/>
              <a:t>Engagemang och delaktighet</a:t>
            </a:r>
          </a:p>
          <a:p>
            <a:pPr marL="0" indent="0">
              <a:buFontTx/>
              <a:buNone/>
            </a:pPr>
            <a:r>
              <a:rPr lang="sv-SE" altLang="sv-SE" sz="1400" i="1" smtClean="0"/>
              <a:t>Ytterby IS verksamhet skapar engagemang som väcker känlsan hos ALLA att vara med och bidra till verksamhetens utveckling </a:t>
            </a:r>
          </a:p>
          <a:p>
            <a:pPr marL="0" indent="0">
              <a:buFontTx/>
              <a:buNone/>
            </a:pPr>
            <a:endParaRPr lang="sv-SE" altLang="sv-SE" sz="1400" i="1" smtClean="0"/>
          </a:p>
          <a:p>
            <a:pPr marL="0" indent="0">
              <a:buFontTx/>
              <a:buNone/>
            </a:pPr>
            <a:r>
              <a:rPr lang="sv-SE" altLang="sv-SE" sz="1400" b="1" smtClean="0"/>
              <a:t>Glädje och Gemenskap</a:t>
            </a:r>
          </a:p>
          <a:p>
            <a:pPr marL="0" indent="0">
              <a:buFontTx/>
              <a:buNone/>
            </a:pPr>
            <a:r>
              <a:rPr lang="sv-SE" altLang="sv-SE" sz="1400" i="1" smtClean="0"/>
              <a:t>Vi hälsar ALLA välkomna till en kamratskap som präglas av glädje och delaktighet i en utvecklande miljö</a:t>
            </a:r>
          </a:p>
          <a:p>
            <a:pPr marL="0" indent="0">
              <a:buFontTx/>
              <a:buNone/>
            </a:pPr>
            <a:endParaRPr lang="sv-SE" altLang="sv-SE" sz="1400" b="1" smtClean="0"/>
          </a:p>
          <a:p>
            <a:pPr marL="0" indent="0">
              <a:buFontTx/>
              <a:buNone/>
            </a:pPr>
            <a:r>
              <a:rPr lang="sv-SE" altLang="sv-SE" sz="1400" b="1" smtClean="0"/>
              <a:t>Ansvar och Respekt</a:t>
            </a:r>
          </a:p>
          <a:p>
            <a:pPr marL="0" indent="0">
              <a:buFontTx/>
              <a:buNone/>
            </a:pPr>
            <a:r>
              <a:rPr lang="sv-SE" altLang="sv-SE" sz="1400" i="1" smtClean="0"/>
              <a:t>Vi uppträder ansvarsfullt mot ALLA, oavsett bakgrund, kön, sexuell läggning genom Fair play och nolltolerans mot kränkningar, mobbing och fusk </a:t>
            </a:r>
          </a:p>
          <a:p>
            <a:pPr marL="0" indent="0">
              <a:buFontTx/>
              <a:buNone/>
            </a:pPr>
            <a:endParaRPr lang="sv-SE" altLang="sv-SE" sz="160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39713" y="274638"/>
            <a:ext cx="8229600" cy="113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sv-SE" altLang="sv-SE" sz="2800" b="1" kern="0" smtClean="0">
                <a:solidFill>
                  <a:srgbClr val="000000"/>
                </a:solidFill>
              </a:rPr>
              <a:t>V V V – Värdegrund – Verksamhetside – Vision  </a:t>
            </a:r>
            <a:endParaRPr lang="sv-SE" altLang="sv-SE" sz="1600" kern="0" dirty="0" smtClean="0">
              <a:solidFill>
                <a:srgbClr val="000000"/>
              </a:solidFill>
            </a:endParaRPr>
          </a:p>
        </p:txBody>
      </p:sp>
      <p:pic>
        <p:nvPicPr>
          <p:cNvPr id="4101" name="Picture 4" descr="Y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0"/>
            <a:ext cx="7524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154613" y="1695450"/>
            <a:ext cx="3913187" cy="1733550"/>
          </a:xfrm>
          <a:prstGeom prst="rect">
            <a:avLst/>
          </a:prstGeom>
          <a:solidFill>
            <a:schemeClr val="accent1">
              <a:alpha val="94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v-SE" sz="2800" b="1" kern="0" dirty="0" smtClean="0">
                <a:solidFill>
                  <a:srgbClr val="000000"/>
                </a:solidFill>
              </a:rPr>
              <a:t>Verksamhetside</a:t>
            </a:r>
          </a:p>
          <a:p>
            <a:pPr marL="0" indent="0">
              <a:buFontTx/>
              <a:buNone/>
              <a:defRPr/>
            </a:pPr>
            <a:r>
              <a:rPr lang="sv-SE" sz="1400" i="1" kern="0" dirty="0" smtClean="0">
                <a:solidFill>
                  <a:srgbClr val="000000"/>
                </a:solidFill>
              </a:rPr>
              <a:t>Ytterby IS verksamhet  bedrivs för ALLA på ett roligt  och kreativt  sätt, för att skapa ett livslångt  fotbolls- och motionsintresse. </a:t>
            </a:r>
          </a:p>
          <a:p>
            <a:pPr marL="0" indent="0">
              <a:buFontTx/>
              <a:buNone/>
              <a:defRPr/>
            </a:pPr>
            <a:r>
              <a:rPr lang="sv-SE" sz="1400" i="1" kern="0" dirty="0" smtClean="0">
                <a:solidFill>
                  <a:srgbClr val="000000"/>
                </a:solidFill>
              </a:rPr>
              <a:t>Alla ges möjilghet att idrotta efter sina egna förutsättningar</a:t>
            </a:r>
            <a:endParaRPr lang="sv-SE" sz="1600" kern="0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54613" y="3667125"/>
            <a:ext cx="3913187" cy="1733550"/>
          </a:xfrm>
          <a:prstGeom prst="rect">
            <a:avLst/>
          </a:prstGeom>
          <a:solidFill>
            <a:schemeClr val="accent1">
              <a:alpha val="94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sv-SE" sz="2800" b="1" kern="0" dirty="0" smtClean="0">
                <a:solidFill>
                  <a:srgbClr val="000000"/>
                </a:solidFill>
              </a:rPr>
              <a:t>Vision</a:t>
            </a:r>
          </a:p>
          <a:p>
            <a:pPr marL="0" indent="0">
              <a:buFontTx/>
              <a:buNone/>
              <a:defRPr/>
            </a:pPr>
            <a:r>
              <a:rPr lang="sv-SE" sz="1400" i="1" kern="0" dirty="0" smtClean="0">
                <a:solidFill>
                  <a:srgbClr val="000000"/>
                </a:solidFill>
              </a:rPr>
              <a:t>Ytterby IS skall vara en självklar och levande mötesplats, där alla genom glädje och gemenskap  når ökad livskvalitet och idrottsliga framgångar</a:t>
            </a:r>
            <a:endParaRPr lang="sv-SE" sz="1600" kern="0" dirty="0">
              <a:solidFill>
                <a:srgbClr val="000000"/>
              </a:solidFill>
            </a:endParaRPr>
          </a:p>
        </p:txBody>
      </p:sp>
      <p:sp>
        <p:nvSpPr>
          <p:cNvPr id="4104" name="TextBox 1"/>
          <p:cNvSpPr txBox="1">
            <a:spLocks noChangeArrowheads="1"/>
          </p:cNvSpPr>
          <p:nvPr/>
        </p:nvSpPr>
        <p:spPr bwMode="auto">
          <a:xfrm>
            <a:off x="1201738" y="6034088"/>
            <a:ext cx="7091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800" smtClean="0">
                <a:solidFill>
                  <a:srgbClr val="000000"/>
                </a:solidFill>
              </a:rPr>
              <a:t>Formulerat och förankrat på ledarkonferenser 2014 och 2015</a:t>
            </a:r>
          </a:p>
        </p:txBody>
      </p:sp>
    </p:spTree>
    <p:extLst>
      <p:ext uri="{BB962C8B-B14F-4D97-AF65-F5344CB8AC3E}">
        <p14:creationId xmlns:p14="http://schemas.microsoft.com/office/powerpoint/2010/main" val="237226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29600" cy="1138237"/>
          </a:xfrm>
        </p:spPr>
        <p:txBody>
          <a:bodyPr/>
          <a:lstStyle/>
          <a:p>
            <a:pPr eaLnBrk="1" hangingPunct="1"/>
            <a:r>
              <a:rPr lang="sv-SE" altLang="sv-SE" smtClean="0"/>
              <a:t>Ytterby IS målsättningar</a:t>
            </a:r>
            <a:endParaRPr lang="sv-SE" altLang="sv-SE" sz="3600" smtClean="0"/>
          </a:p>
        </p:txBody>
      </p:sp>
      <p:pic>
        <p:nvPicPr>
          <p:cNvPr id="5123" name="Picture 4" descr="Y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0"/>
            <a:ext cx="7524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68313" y="1598613"/>
          <a:ext cx="7923212" cy="13509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8831"/>
                <a:gridCol w="1605516"/>
                <a:gridCol w="4648865"/>
              </a:tblGrid>
              <a:tr h="2787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Målsättning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     2015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   2018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</a:tr>
              <a:tr h="268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600" b="0" dirty="0" smtClean="0">
                          <a:solidFill>
                            <a:schemeClr val="tx1"/>
                          </a:solidFill>
                          <a:effectLst/>
                        </a:rPr>
                        <a:t>Antal aktiva</a:t>
                      </a:r>
                      <a:endParaRPr lang="sv-SE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     710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    750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</a:tr>
              <a:tr h="268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600" b="0" dirty="0" smtClean="0">
                          <a:solidFill>
                            <a:schemeClr val="tx1"/>
                          </a:solidFill>
                          <a:effectLst/>
                        </a:rPr>
                        <a:t>Aktivitetstillfällen</a:t>
                      </a:r>
                      <a:endParaRPr lang="sv-SE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    </a:t>
                      </a:r>
                      <a:r>
                        <a:rPr lang="sv-SE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2118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  2300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</a:tr>
              <a:tr h="268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1600" b="0" dirty="0">
                          <a:solidFill>
                            <a:schemeClr val="tx1"/>
                          </a:solidFill>
                          <a:effectLst/>
                        </a:rPr>
                        <a:t>Egna </a:t>
                      </a:r>
                      <a:r>
                        <a:rPr lang="sv-SE" sz="1600" b="0" dirty="0" smtClean="0">
                          <a:solidFill>
                            <a:schemeClr val="tx1"/>
                          </a:solidFill>
                          <a:effectLst/>
                        </a:rPr>
                        <a:t>produkter</a:t>
                      </a:r>
                      <a:endParaRPr lang="sv-SE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D 58 / H 48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v-SE" sz="1600" dirty="0" smtClean="0">
                          <a:solidFill>
                            <a:schemeClr val="tx1"/>
                          </a:solidFill>
                          <a:effectLst/>
                        </a:rPr>
                        <a:t>       65</a:t>
                      </a:r>
                      <a:r>
                        <a:rPr lang="sv-SE" sz="16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</a:tr>
              <a:tr h="268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Position</a:t>
                      </a:r>
                      <a:endParaRPr lang="sv-SE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sv-SE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Nr 1 (D2/H2)</a:t>
                      </a:r>
                      <a:endParaRPr lang="sv-SE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41" marR="44441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nr 1 i kommunen.  ( Dam div 1-2, Herr div 2-3)</a:t>
                      </a:r>
                      <a:endParaRPr lang="sv-SE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41" marR="44441" marT="0" marB="0" anchor="b"/>
                </a:tc>
              </a:tr>
            </a:tbl>
          </a:graphicData>
        </a:graphic>
      </p:graphicFrame>
      <p:sp>
        <p:nvSpPr>
          <p:cNvPr id="5150" name="TextBox 5"/>
          <p:cNvSpPr txBox="1">
            <a:spLocks noChangeArrowheads="1"/>
          </p:cNvSpPr>
          <p:nvPr/>
        </p:nvSpPr>
        <p:spPr bwMode="auto">
          <a:xfrm>
            <a:off x="292100" y="3238500"/>
            <a:ext cx="88519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600" b="1" u="sng" smtClean="0">
                <a:solidFill>
                  <a:srgbClr val="000000"/>
                </a:solidFill>
              </a:rPr>
              <a:t>Komentarer: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600" b="1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600" b="1" smtClean="0">
                <a:solidFill>
                  <a:srgbClr val="000000"/>
                </a:solidFill>
              </a:rPr>
              <a:t>Aktiva medlemmar: </a:t>
            </a:r>
            <a:r>
              <a:rPr lang="sv-SE" altLang="sv-SE" sz="1600" smtClean="0">
                <a:solidFill>
                  <a:srgbClr val="000000"/>
                </a:solidFill>
              </a:rPr>
              <a:t>Komplett med ålderslag från 6 år till sista året innan junior.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600" smtClean="0">
                <a:solidFill>
                  <a:srgbClr val="000000"/>
                </a:solidFill>
              </a:rPr>
              <a:t>		</a:t>
            </a:r>
            <a:endParaRPr lang="sv-SE" altLang="sv-SE" sz="1600" b="1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600" b="1" smtClean="0">
                <a:solidFill>
                  <a:srgbClr val="000000"/>
                </a:solidFill>
              </a:rPr>
              <a:t>Aktivitetstillfällen: 	</a:t>
            </a:r>
            <a:r>
              <a:rPr lang="sv-SE" altLang="sv-SE" sz="1600" smtClean="0">
                <a:solidFill>
                  <a:srgbClr val="000000"/>
                </a:solidFill>
              </a:rPr>
              <a:t>Ökning med ökande medlemsantal samt intensiteten i verksamheten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600" b="1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600" b="1" smtClean="0">
                <a:solidFill>
                  <a:srgbClr val="000000"/>
                </a:solidFill>
              </a:rPr>
              <a:t>Egna produkter:  	</a:t>
            </a:r>
            <a:r>
              <a:rPr lang="sv-SE" altLang="sv-SE" sz="1600" smtClean="0">
                <a:solidFill>
                  <a:srgbClr val="000000"/>
                </a:solidFill>
              </a:rPr>
              <a:t>Skall ha spelat i Ytterby IS ungdomslag minst 2 år innan man fyllt 19 år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v-SE" altLang="sv-SE" sz="1600" b="1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600" b="1" smtClean="0">
                <a:solidFill>
                  <a:srgbClr val="000000"/>
                </a:solidFill>
              </a:rPr>
              <a:t>Position: </a:t>
            </a:r>
            <a:r>
              <a:rPr lang="sv-SE" altLang="sv-SE" sz="1600" smtClean="0">
                <a:solidFill>
                  <a:srgbClr val="000000"/>
                </a:solidFill>
              </a:rPr>
              <a:t>	Drivande inom fotbollen i kommunen: Marknadsvärde, attraktionskraft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sv-SE" sz="1600" smtClean="0">
                <a:solidFill>
                  <a:srgbClr val="000000"/>
                </a:solidFill>
              </a:rPr>
              <a:t>		- </a:t>
            </a:r>
            <a:r>
              <a:rPr lang="sv-SE" altLang="sv-SE" sz="1600" b="1" smtClean="0">
                <a:solidFill>
                  <a:srgbClr val="000000"/>
                </a:solidFill>
              </a:rPr>
              <a:t>OK-nivå:</a:t>
            </a:r>
            <a:r>
              <a:rPr lang="sv-SE" altLang="sv-SE" sz="1600" smtClean="0">
                <a:solidFill>
                  <a:srgbClr val="000000"/>
                </a:solidFill>
              </a:rPr>
              <a:t> Dam div 2 ,Herr div 3, </a:t>
            </a:r>
            <a:r>
              <a:rPr lang="sv-SE" altLang="sv-SE" sz="1600" b="1" smtClean="0">
                <a:solidFill>
                  <a:srgbClr val="000000"/>
                </a:solidFill>
              </a:rPr>
              <a:t>ambitions-nivå: </a:t>
            </a:r>
            <a:r>
              <a:rPr lang="sv-SE" altLang="sv-SE" sz="1600" smtClean="0">
                <a:solidFill>
                  <a:srgbClr val="000000"/>
                </a:solidFill>
              </a:rPr>
              <a:t>Dam div 1, Herr div 2  </a:t>
            </a:r>
          </a:p>
        </p:txBody>
      </p:sp>
    </p:spTree>
    <p:extLst>
      <p:ext uri="{BB962C8B-B14F-4D97-AF65-F5344CB8AC3E}">
        <p14:creationId xmlns:p14="http://schemas.microsoft.com/office/powerpoint/2010/main" val="214204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29600" cy="1138237"/>
          </a:xfrm>
        </p:spPr>
        <p:txBody>
          <a:bodyPr/>
          <a:lstStyle/>
          <a:p>
            <a:pPr eaLnBrk="1" hangingPunct="1"/>
            <a:r>
              <a:rPr lang="sv-SE" altLang="sv-SE" sz="4000" dirty="0" smtClean="0"/>
              <a:t>Ytterby IS arrangemang</a:t>
            </a:r>
            <a:endParaRPr lang="sv-SE" altLang="sv-SE" sz="3200" dirty="0" smtClean="0"/>
          </a:p>
        </p:txBody>
      </p:sp>
      <p:pic>
        <p:nvPicPr>
          <p:cNvPr id="6147" name="Picture 4" descr="Y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0"/>
            <a:ext cx="7524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55576" y="1309304"/>
            <a:ext cx="4460875" cy="55626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sv-SE" sz="1600" b="1" dirty="0"/>
              <a:t>Uppstart nya lag</a:t>
            </a:r>
          </a:p>
          <a:p>
            <a:pPr eaLnBrk="1" hangingPunct="1">
              <a:defRPr/>
            </a:pPr>
            <a:r>
              <a:rPr lang="sv-SE" sz="1600" dirty="0"/>
              <a:t>Killar / </a:t>
            </a:r>
            <a:r>
              <a:rPr lang="sv-SE" sz="1600" dirty="0" smtClean="0"/>
              <a:t>Tjejer 6 år</a:t>
            </a:r>
            <a:endParaRPr lang="sv-SE" sz="1600" dirty="0"/>
          </a:p>
          <a:p>
            <a:pPr marL="0" indent="0" eaLnBrk="1" hangingPunct="1">
              <a:buFontTx/>
              <a:buNone/>
              <a:defRPr/>
            </a:pPr>
            <a:endParaRPr lang="sv-SE" sz="1600" b="1" dirty="0"/>
          </a:p>
          <a:p>
            <a:pPr marL="0" indent="0" eaLnBrk="1" hangingPunct="1">
              <a:buFontTx/>
              <a:buNone/>
              <a:defRPr/>
            </a:pPr>
            <a:r>
              <a:rPr lang="sv-SE" sz="1600" b="1" dirty="0" smtClean="0"/>
              <a:t>Cuper</a:t>
            </a:r>
            <a:r>
              <a:rPr lang="sv-SE" sz="1600" dirty="0" smtClean="0"/>
              <a:t> , Ungdom och senior</a:t>
            </a:r>
          </a:p>
          <a:p>
            <a:pPr eaLnBrk="1" hangingPunct="1">
              <a:defRPr/>
            </a:pPr>
            <a:r>
              <a:rPr lang="sv-SE" sz="1600" dirty="0" smtClean="0"/>
              <a:t>Ca 300 lag från hela stor-Göteborg </a:t>
            </a:r>
            <a:endParaRPr lang="sv-SE" sz="1600" dirty="0"/>
          </a:p>
          <a:p>
            <a:pPr marL="0" indent="0" eaLnBrk="1" hangingPunct="1">
              <a:buFontTx/>
              <a:buNone/>
              <a:defRPr/>
            </a:pPr>
            <a:endParaRPr lang="sv-SE" sz="1600" dirty="0" smtClean="0"/>
          </a:p>
          <a:p>
            <a:pPr marL="0" indent="0" eaLnBrk="1" hangingPunct="1">
              <a:buFontTx/>
              <a:buNone/>
              <a:defRPr/>
            </a:pPr>
            <a:r>
              <a:rPr lang="sv-SE" sz="1600" b="1" dirty="0" smtClean="0"/>
              <a:t>Påsklovsfotboll  (10-13 år)</a:t>
            </a:r>
            <a:endParaRPr lang="sv-SE" sz="1600" b="1" dirty="0"/>
          </a:p>
          <a:p>
            <a:pPr eaLnBrk="1" hangingPunct="1">
              <a:defRPr/>
            </a:pPr>
            <a:r>
              <a:rPr lang="sv-SE" sz="1600" dirty="0"/>
              <a:t>2 dagar  - ca </a:t>
            </a:r>
            <a:r>
              <a:rPr lang="sv-SE" sz="1600" dirty="0" smtClean="0"/>
              <a:t>25 </a:t>
            </a:r>
            <a:r>
              <a:rPr lang="sv-SE" sz="1600" dirty="0"/>
              <a:t>deltagare</a:t>
            </a:r>
          </a:p>
          <a:p>
            <a:pPr marL="0" indent="0" eaLnBrk="1" hangingPunct="1">
              <a:buFontTx/>
              <a:buNone/>
              <a:defRPr/>
            </a:pPr>
            <a:endParaRPr lang="sv-SE" sz="1600" dirty="0" smtClean="0"/>
          </a:p>
          <a:p>
            <a:pPr marL="0" indent="0" eaLnBrk="1" hangingPunct="1">
              <a:buFontTx/>
              <a:buNone/>
              <a:defRPr/>
            </a:pPr>
            <a:r>
              <a:rPr lang="sv-SE" sz="1600" b="1" dirty="0" smtClean="0"/>
              <a:t>Sommarcamp (7-12 år) </a:t>
            </a:r>
            <a:endParaRPr lang="sv-SE" sz="1600" b="1" dirty="0"/>
          </a:p>
          <a:p>
            <a:pPr eaLnBrk="1" hangingPunct="1">
              <a:defRPr/>
            </a:pPr>
            <a:r>
              <a:rPr lang="sv-SE" sz="1600" dirty="0"/>
              <a:t>2 x 4 dagar </a:t>
            </a:r>
            <a:r>
              <a:rPr lang="sv-SE" sz="1600" dirty="0" smtClean="0"/>
              <a:t>,ca 240 deltagare</a:t>
            </a:r>
          </a:p>
          <a:p>
            <a:pPr eaLnBrk="1" hangingPunct="1">
              <a:defRPr/>
            </a:pPr>
            <a:endParaRPr lang="sv-SE" sz="1600" dirty="0"/>
          </a:p>
          <a:p>
            <a:pPr marL="0" indent="0" eaLnBrk="1" hangingPunct="1">
              <a:buNone/>
              <a:defRPr/>
            </a:pPr>
            <a:r>
              <a:rPr lang="sv-SE" sz="1600" b="1" dirty="0" smtClean="0"/>
              <a:t>Ledarutbildningar</a:t>
            </a:r>
          </a:p>
          <a:p>
            <a:pPr eaLnBrk="1" hangingPunct="1">
              <a:defRPr/>
            </a:pPr>
            <a:r>
              <a:rPr lang="sv-SE" sz="1600" dirty="0" smtClean="0"/>
              <a:t>Löpande under året </a:t>
            </a:r>
          </a:p>
          <a:p>
            <a:pPr eaLnBrk="1" hangingPunct="1">
              <a:defRPr/>
            </a:pPr>
            <a:r>
              <a:rPr lang="sv-SE" sz="1600" dirty="0"/>
              <a:t>u</a:t>
            </a:r>
            <a:r>
              <a:rPr lang="sv-SE" sz="1600" dirty="0" smtClean="0"/>
              <a:t>tbildningsmånad November</a:t>
            </a:r>
          </a:p>
          <a:p>
            <a:pPr eaLnBrk="1" hangingPunct="1">
              <a:defRPr/>
            </a:pPr>
            <a:endParaRPr lang="sv-SE" sz="1600" dirty="0"/>
          </a:p>
          <a:p>
            <a:pPr marL="0" indent="0" eaLnBrk="1" hangingPunct="1">
              <a:buNone/>
              <a:defRPr/>
            </a:pPr>
            <a:endParaRPr lang="sv-SE" sz="1600" dirty="0" smtClean="0"/>
          </a:p>
          <a:p>
            <a:pPr eaLnBrk="1" hangingPunct="1">
              <a:defRPr/>
            </a:pPr>
            <a:endParaRPr lang="sv-SE" sz="1600" dirty="0"/>
          </a:p>
          <a:p>
            <a:pPr marL="0" indent="0" eaLnBrk="1" hangingPunct="1">
              <a:buFontTx/>
              <a:buNone/>
              <a:defRPr/>
            </a:pPr>
            <a:endParaRPr lang="sv-SE" sz="1600" dirty="0" smtClean="0"/>
          </a:p>
          <a:p>
            <a:pPr lvl="1" eaLnBrk="1" hangingPunct="1">
              <a:defRPr/>
            </a:pPr>
            <a:endParaRPr lang="sv-SE" sz="1600" dirty="0" smtClean="0"/>
          </a:p>
          <a:p>
            <a:pPr eaLnBrk="1" hangingPunct="1">
              <a:defRPr/>
            </a:pPr>
            <a:endParaRPr lang="sv-SE" sz="1600" dirty="0" smtClean="0"/>
          </a:p>
        </p:txBody>
      </p:sp>
    </p:spTree>
    <p:extLst>
      <p:ext uri="{BB962C8B-B14F-4D97-AF65-F5344CB8AC3E}">
        <p14:creationId xmlns:p14="http://schemas.microsoft.com/office/powerpoint/2010/main" val="244827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" y="2190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sv-SE" smtClean="0"/>
              <a:t>Vår nya fotbollshall !</a:t>
            </a:r>
          </a:p>
        </p:txBody>
      </p:sp>
      <p:pic>
        <p:nvPicPr>
          <p:cNvPr id="717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8" y="1372899"/>
            <a:ext cx="5842660" cy="277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Y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0"/>
            <a:ext cx="7524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068" y="3390537"/>
            <a:ext cx="5110457" cy="296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66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Användning av hallen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135255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sv-SE" sz="1800" b="1" dirty="0" smtClean="0"/>
              <a:t>Ytterby IS egna ungdomslag</a:t>
            </a:r>
          </a:p>
          <a:p>
            <a:pPr>
              <a:defRPr/>
            </a:pPr>
            <a:endParaRPr lang="sv-SE" sz="1800" dirty="0"/>
          </a:p>
          <a:p>
            <a:pPr>
              <a:defRPr/>
            </a:pPr>
            <a:r>
              <a:rPr lang="sv-SE" sz="1800" b="1" dirty="0" smtClean="0"/>
              <a:t>Nya verksamheter</a:t>
            </a:r>
          </a:p>
          <a:p>
            <a:pPr lvl="1">
              <a:defRPr/>
            </a:pPr>
            <a:r>
              <a:rPr lang="sv-SE" sz="1600" dirty="0"/>
              <a:t>Öppen Eftermiddagsverksamhet</a:t>
            </a:r>
          </a:p>
          <a:p>
            <a:pPr>
              <a:defRPr/>
            </a:pPr>
            <a:endParaRPr lang="sv-SE" sz="1800" dirty="0" smtClean="0"/>
          </a:p>
          <a:p>
            <a:pPr>
              <a:defRPr/>
            </a:pPr>
            <a:r>
              <a:rPr lang="sv-SE" sz="1800" b="1" dirty="0" smtClean="0"/>
              <a:t>Förenings-arrangemang: </a:t>
            </a:r>
          </a:p>
          <a:p>
            <a:pPr lvl="1">
              <a:defRPr/>
            </a:pPr>
            <a:r>
              <a:rPr lang="sv-SE" sz="1600" dirty="0" smtClean="0"/>
              <a:t>Cuper</a:t>
            </a:r>
          </a:p>
          <a:p>
            <a:pPr lvl="1">
              <a:defRPr/>
            </a:pPr>
            <a:r>
              <a:rPr lang="sv-SE" sz="1600" dirty="0" smtClean="0"/>
              <a:t>Läger</a:t>
            </a:r>
          </a:p>
          <a:p>
            <a:pPr>
              <a:defRPr/>
            </a:pPr>
            <a:endParaRPr lang="sv-SE" sz="1800" dirty="0" smtClean="0"/>
          </a:p>
          <a:p>
            <a:pPr>
              <a:defRPr/>
            </a:pPr>
            <a:r>
              <a:rPr lang="sv-SE" sz="1800" b="1" dirty="0" smtClean="0"/>
              <a:t>Extern uthyrning: </a:t>
            </a:r>
          </a:p>
          <a:p>
            <a:pPr lvl="1">
              <a:defRPr/>
            </a:pPr>
            <a:r>
              <a:rPr lang="sv-SE" sz="1600" dirty="0" smtClean="0"/>
              <a:t>Andra föreningar i Kungälv </a:t>
            </a:r>
          </a:p>
          <a:p>
            <a:pPr lvl="1">
              <a:defRPr/>
            </a:pPr>
            <a:r>
              <a:rPr lang="sv-SE" sz="1600" dirty="0" smtClean="0"/>
              <a:t>Förbundets ledar/spelarutbildningar</a:t>
            </a:r>
          </a:p>
          <a:p>
            <a:pPr lvl="1">
              <a:defRPr/>
            </a:pPr>
            <a:endParaRPr lang="sv-SE" sz="1600" dirty="0" smtClean="0"/>
          </a:p>
          <a:p>
            <a:pPr>
              <a:defRPr/>
            </a:pPr>
            <a:r>
              <a:rPr lang="sv-SE" sz="1800" b="1" dirty="0" smtClean="0"/>
              <a:t>Företagsarrangemang</a:t>
            </a:r>
          </a:p>
          <a:p>
            <a:pPr lvl="1">
              <a:defRPr/>
            </a:pPr>
            <a:r>
              <a:rPr lang="sv-SE" sz="1600" dirty="0" smtClean="0"/>
              <a:t>Aktivetet för anställda, kunder</a:t>
            </a:r>
          </a:p>
          <a:p>
            <a:pPr lvl="1">
              <a:defRPr/>
            </a:pPr>
            <a:r>
              <a:rPr lang="sv-SE" sz="1600" dirty="0" smtClean="0"/>
              <a:t>Utställningar, mässor</a:t>
            </a:r>
          </a:p>
          <a:p>
            <a:pPr lvl="1">
              <a:defRPr/>
            </a:pPr>
            <a:endParaRPr lang="sv-SE" sz="1600" dirty="0" smtClean="0"/>
          </a:p>
          <a:p>
            <a:pPr>
              <a:defRPr/>
            </a:pPr>
            <a:endParaRPr lang="sv-SE" sz="1800" dirty="0" smtClean="0"/>
          </a:p>
          <a:p>
            <a:pPr>
              <a:defRPr/>
            </a:pPr>
            <a:endParaRPr lang="sv-SE" sz="1800" dirty="0" smtClean="0"/>
          </a:p>
          <a:p>
            <a:pPr marL="0" indent="0">
              <a:buFontTx/>
              <a:buNone/>
              <a:defRPr/>
            </a:pPr>
            <a:endParaRPr lang="sv-SE" sz="1800" dirty="0"/>
          </a:p>
        </p:txBody>
      </p:sp>
      <p:pic>
        <p:nvPicPr>
          <p:cNvPr id="9220" name="Picture 4" descr="Y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0"/>
            <a:ext cx="75247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1481138"/>
            <a:ext cx="3138488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4067175"/>
            <a:ext cx="33369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60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12"/>
          <p:cNvSpPr>
            <a:spLocks noChangeShapeType="1"/>
          </p:cNvSpPr>
          <p:nvPr/>
        </p:nvSpPr>
        <p:spPr bwMode="auto">
          <a:xfrm>
            <a:off x="1368425" y="4437063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1368425" y="2636838"/>
            <a:ext cx="7164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 flipV="1">
            <a:off x="1368425" y="2276475"/>
            <a:ext cx="71643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78904" y="33265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sv-SE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Spelarutbildningsplan</a:t>
            </a:r>
            <a:r>
              <a:rPr lang="sv-SE" sz="4000" b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/>
            </a:r>
            <a:br>
              <a:rPr lang="sv-SE" sz="4000" b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</a:br>
            <a:endParaRPr lang="sv-SE" sz="900" b="1" dirty="0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54" name="Line 8"/>
          <p:cNvSpPr>
            <a:spLocks noChangeShapeType="1"/>
          </p:cNvSpPr>
          <p:nvPr/>
        </p:nvSpPr>
        <p:spPr bwMode="auto">
          <a:xfrm flipV="1">
            <a:off x="1187624" y="6237312"/>
            <a:ext cx="777686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5" name="Line 9"/>
          <p:cNvSpPr>
            <a:spLocks noChangeShapeType="1"/>
          </p:cNvSpPr>
          <p:nvPr/>
        </p:nvSpPr>
        <p:spPr bwMode="auto">
          <a:xfrm>
            <a:off x="1368425" y="5878513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6" name="Line 10"/>
          <p:cNvSpPr>
            <a:spLocks noChangeShapeType="1"/>
          </p:cNvSpPr>
          <p:nvPr/>
        </p:nvSpPr>
        <p:spPr bwMode="auto">
          <a:xfrm>
            <a:off x="1368425" y="5518150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7" name="Line 11"/>
          <p:cNvSpPr>
            <a:spLocks noChangeShapeType="1"/>
          </p:cNvSpPr>
          <p:nvPr/>
        </p:nvSpPr>
        <p:spPr bwMode="auto">
          <a:xfrm>
            <a:off x="1368425" y="5157788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8" name="Line 13"/>
          <p:cNvSpPr>
            <a:spLocks noChangeShapeType="1"/>
          </p:cNvSpPr>
          <p:nvPr/>
        </p:nvSpPr>
        <p:spPr bwMode="auto">
          <a:xfrm>
            <a:off x="1368425" y="3357563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59" name="Line 14"/>
          <p:cNvSpPr>
            <a:spLocks noChangeShapeType="1"/>
          </p:cNvSpPr>
          <p:nvPr/>
        </p:nvSpPr>
        <p:spPr bwMode="auto">
          <a:xfrm>
            <a:off x="1368425" y="2997200"/>
            <a:ext cx="7164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60" name="Line 15"/>
          <p:cNvSpPr>
            <a:spLocks noChangeShapeType="1"/>
          </p:cNvSpPr>
          <p:nvPr/>
        </p:nvSpPr>
        <p:spPr bwMode="auto">
          <a:xfrm>
            <a:off x="1368425" y="3717925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61" name="Line 16"/>
          <p:cNvSpPr>
            <a:spLocks noChangeShapeType="1"/>
          </p:cNvSpPr>
          <p:nvPr/>
        </p:nvSpPr>
        <p:spPr bwMode="auto">
          <a:xfrm>
            <a:off x="1368425" y="4078288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-828600" y="5878513"/>
            <a:ext cx="16573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6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-649213" y="5518150"/>
            <a:ext cx="147637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7</a:t>
            </a: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-649213" y="4078288"/>
            <a:ext cx="147637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11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-649213" y="4437063"/>
            <a:ext cx="147637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10</a:t>
            </a: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-649213" y="4870450"/>
            <a:ext cx="147637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9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-649213" y="5157788"/>
            <a:ext cx="147637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8</a:t>
            </a: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-649213" y="3717925"/>
            <a:ext cx="147637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12</a:t>
            </a:r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-649213" y="3357563"/>
            <a:ext cx="147637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13</a:t>
            </a: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-649213" y="2997200"/>
            <a:ext cx="147637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14</a:t>
            </a: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-649213" y="2278063"/>
            <a:ext cx="147637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16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-649213" y="2636838"/>
            <a:ext cx="147637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15</a:t>
            </a:r>
          </a:p>
        </p:txBody>
      </p:sp>
      <p:sp>
        <p:nvSpPr>
          <p:cNvPr id="2073" name="Line 28"/>
          <p:cNvSpPr>
            <a:spLocks noChangeShapeType="1"/>
          </p:cNvSpPr>
          <p:nvPr/>
        </p:nvSpPr>
        <p:spPr bwMode="auto">
          <a:xfrm flipV="1">
            <a:off x="1187624" y="1916831"/>
            <a:ext cx="7776863" cy="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-649214" y="1917700"/>
            <a:ext cx="18368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JUN-SEN</a:t>
            </a:r>
            <a:endParaRPr lang="sv-SE" sz="1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2075" name="Line 32"/>
          <p:cNvSpPr>
            <a:spLocks noChangeShapeType="1"/>
          </p:cNvSpPr>
          <p:nvPr/>
        </p:nvSpPr>
        <p:spPr bwMode="auto">
          <a:xfrm>
            <a:off x="8964488" y="1916832"/>
            <a:ext cx="0" cy="43204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76" name="Line 33"/>
          <p:cNvSpPr>
            <a:spLocks noChangeShapeType="1"/>
          </p:cNvSpPr>
          <p:nvPr/>
        </p:nvSpPr>
        <p:spPr bwMode="auto">
          <a:xfrm flipV="1">
            <a:off x="1187624" y="1916832"/>
            <a:ext cx="0" cy="432045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2078" name="Line 38"/>
          <p:cNvSpPr>
            <a:spLocks noChangeShapeType="1"/>
          </p:cNvSpPr>
          <p:nvPr/>
        </p:nvSpPr>
        <p:spPr bwMode="auto">
          <a:xfrm>
            <a:off x="1368425" y="4797425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78" name="Text Box 54"/>
          <p:cNvSpPr txBox="1">
            <a:spLocks noChangeArrowheads="1"/>
          </p:cNvSpPr>
          <p:nvPr/>
        </p:nvSpPr>
        <p:spPr bwMode="auto">
          <a:xfrm>
            <a:off x="1187624" y="5445224"/>
            <a:ext cx="4392488" cy="792163"/>
          </a:xfrm>
          <a:prstGeom prst="rect">
            <a:avLst/>
          </a:prstGeom>
          <a:solidFill>
            <a:srgbClr val="B6FF6D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endParaRPr lang="sv-SE" sz="2000" b="1" dirty="0"/>
          </a:p>
        </p:txBody>
      </p:sp>
      <p:sp>
        <p:nvSpPr>
          <p:cNvPr id="79" name="Text Box 54"/>
          <p:cNvSpPr txBox="1">
            <a:spLocks noChangeArrowheads="1"/>
          </p:cNvSpPr>
          <p:nvPr/>
        </p:nvSpPr>
        <p:spPr bwMode="auto">
          <a:xfrm>
            <a:off x="1187624" y="4797152"/>
            <a:ext cx="4392488" cy="647700"/>
          </a:xfrm>
          <a:prstGeom prst="rect">
            <a:avLst/>
          </a:prstGeom>
          <a:solidFill>
            <a:srgbClr val="8DDA80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Book" pitchFamily="34" charset="0"/>
              </a:rPr>
              <a:t>Etik &amp; moral &amp; Kamratskap </a:t>
            </a:r>
          </a:p>
          <a:p>
            <a:pPr>
              <a:defRPr/>
            </a:pPr>
            <a:r>
              <a:rPr lang="sv-SE" sz="1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Book" pitchFamily="34" charset="0"/>
              </a:rPr>
              <a:t>Wilda</a:t>
            </a:r>
            <a:r>
              <a:rPr lang="sv-SE" sz="1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Book" pitchFamily="34" charset="0"/>
              </a:rPr>
              <a:t> &amp; Walter</a:t>
            </a:r>
          </a:p>
          <a:p>
            <a:pPr>
              <a:defRPr/>
            </a:pPr>
            <a:r>
              <a:rPr lang="sv-SE" sz="1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Book" pitchFamily="34" charset="0"/>
              </a:rPr>
              <a:t>3 tf./år x 2 </a:t>
            </a:r>
            <a:r>
              <a:rPr lang="sv-SE" sz="12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Book" pitchFamily="34" charset="0"/>
              </a:rPr>
              <a:t>stt</a:t>
            </a:r>
            <a:r>
              <a:rPr lang="sv-SE" sz="1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Book" pitchFamily="34" charset="0"/>
              </a:rPr>
              <a:t>.</a:t>
            </a:r>
            <a:endParaRPr lang="sv-SE" sz="1200" b="1" dirty="0" smtClean="0"/>
          </a:p>
          <a:p>
            <a:pPr>
              <a:defRPr/>
            </a:pPr>
            <a:r>
              <a:rPr lang="sv-SE" sz="1400" b="1" dirty="0" smtClean="0"/>
              <a:t>Etik &amp; moral &amp; Kamratskap </a:t>
            </a:r>
          </a:p>
          <a:p>
            <a:pPr>
              <a:defRPr/>
            </a:pPr>
            <a:r>
              <a:rPr lang="sv-SE" sz="1200" b="1" dirty="0" smtClean="0"/>
              <a:t>Axel och Elin, Röd, grön och blå</a:t>
            </a:r>
          </a:p>
          <a:p>
            <a:pPr>
              <a:defRPr/>
            </a:pPr>
            <a:r>
              <a:rPr lang="sv-SE" sz="1200" b="1" dirty="0" smtClean="0"/>
              <a:t>3 tf./år x 2 </a:t>
            </a:r>
            <a:r>
              <a:rPr lang="sv-SE" sz="1200" b="1" dirty="0" err="1" smtClean="0"/>
              <a:t>stt</a:t>
            </a:r>
            <a:r>
              <a:rPr lang="sv-SE" sz="1200" b="1" dirty="0" smtClean="0"/>
              <a:t>.</a:t>
            </a:r>
            <a:endParaRPr lang="sv-SE" sz="1200" b="1" dirty="0"/>
          </a:p>
        </p:txBody>
      </p:sp>
      <p:sp>
        <p:nvSpPr>
          <p:cNvPr id="80" name="Text Box 44"/>
          <p:cNvSpPr txBox="1">
            <a:spLocks noChangeArrowheads="1"/>
          </p:cNvSpPr>
          <p:nvPr/>
        </p:nvSpPr>
        <p:spPr bwMode="auto">
          <a:xfrm>
            <a:off x="1187624" y="3356992"/>
            <a:ext cx="4392488" cy="1438275"/>
          </a:xfrm>
          <a:prstGeom prst="rect">
            <a:avLst/>
          </a:prstGeom>
          <a:solidFill>
            <a:srgbClr val="53D572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/>
              <a:t>Föreningsträdet</a:t>
            </a:r>
          </a:p>
          <a:p>
            <a:pPr>
              <a:buFontTx/>
              <a:buChar char="•"/>
              <a:defRPr/>
            </a:pPr>
            <a:r>
              <a:rPr lang="sv-SE" sz="1200" b="1" dirty="0"/>
              <a:t>Spelförståelse/fotbollstermer</a:t>
            </a:r>
          </a:p>
          <a:p>
            <a:pPr>
              <a:buFontTx/>
              <a:buChar char="•"/>
              <a:defRPr/>
            </a:pPr>
            <a:r>
              <a:rPr lang="sv-SE" sz="1300" b="1" dirty="0"/>
              <a:t>Medlemskap</a:t>
            </a:r>
          </a:p>
          <a:p>
            <a:pPr>
              <a:buFontTx/>
              <a:buChar char="•"/>
              <a:defRPr/>
            </a:pPr>
            <a:r>
              <a:rPr lang="sv-SE" sz="1300" b="1" dirty="0"/>
              <a:t>Laganda	m.m.</a:t>
            </a:r>
          </a:p>
          <a:p>
            <a:pPr>
              <a:buFontTx/>
              <a:buChar char="•"/>
              <a:defRPr/>
            </a:pPr>
            <a:r>
              <a:rPr lang="sv-SE" sz="1300" b="1" dirty="0"/>
              <a:t>3 tf/år x 2 </a:t>
            </a:r>
            <a:r>
              <a:rPr lang="sv-SE" sz="1300" b="1" dirty="0" err="1"/>
              <a:t>stt</a:t>
            </a:r>
            <a:r>
              <a:rPr lang="sv-SE" sz="1300" b="1" dirty="0"/>
              <a:t>.</a:t>
            </a:r>
          </a:p>
        </p:txBody>
      </p:sp>
      <p:sp>
        <p:nvSpPr>
          <p:cNvPr id="81" name="Text Box 45"/>
          <p:cNvSpPr txBox="1">
            <a:spLocks noChangeArrowheads="1"/>
          </p:cNvSpPr>
          <p:nvPr/>
        </p:nvSpPr>
        <p:spPr bwMode="auto">
          <a:xfrm>
            <a:off x="3851920" y="1916832"/>
            <a:ext cx="1728192" cy="2162175"/>
          </a:xfrm>
          <a:prstGeom prst="rect">
            <a:avLst/>
          </a:prstGeom>
          <a:solidFill>
            <a:srgbClr val="66B5D8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lIns="36576" tIns="36576" rIns="36576" bIns="36576"/>
          <a:lstStyle/>
          <a:p>
            <a:pPr algn="ctr">
              <a:defRPr/>
            </a:pPr>
            <a:r>
              <a:rPr lang="sv-SE" sz="1400" b="1" dirty="0">
                <a:solidFill>
                  <a:srgbClr val="000000"/>
                </a:solidFill>
                <a:latin typeface="Franklin Gothic Book" pitchFamily="34" charset="0"/>
              </a:rPr>
              <a:t>Runt Laget</a:t>
            </a: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,</a:t>
            </a:r>
          </a:p>
          <a:p>
            <a:pPr algn="ctr"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 </a:t>
            </a:r>
            <a:r>
              <a:rPr lang="sv-SE" sz="1400" b="1" dirty="0">
                <a:solidFill>
                  <a:srgbClr val="000000"/>
                </a:solidFill>
                <a:latin typeface="Franklin Gothic Book" pitchFamily="34" charset="0"/>
              </a:rPr>
              <a:t>Laget </a:t>
            </a: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Runt</a:t>
            </a:r>
          </a:p>
          <a:p>
            <a:pPr>
              <a:defRPr/>
            </a:pPr>
            <a:endParaRPr lang="sv-SE" sz="1400" b="1" dirty="0">
              <a:solidFill>
                <a:srgbClr val="000000"/>
              </a:solidFill>
              <a:latin typeface="Franklin Gothic Book" pitchFamily="34" charset="0"/>
            </a:endParaRPr>
          </a:p>
          <a:p>
            <a:pPr>
              <a:defRPr/>
            </a:pPr>
            <a:r>
              <a:rPr lang="sv-SE" sz="1200" b="1" dirty="0">
                <a:solidFill>
                  <a:srgbClr val="000000"/>
                </a:solidFill>
                <a:latin typeface="Franklin Gothic Book" pitchFamily="34" charset="0"/>
              </a:rPr>
              <a:t>Målsättningar m.m.</a:t>
            </a:r>
          </a:p>
          <a:p>
            <a:pPr algn="ctr">
              <a:defRPr/>
            </a:pPr>
            <a:r>
              <a:rPr lang="sv-SE" sz="1200" b="1" dirty="0">
                <a:solidFill>
                  <a:srgbClr val="000000"/>
                </a:solidFill>
                <a:latin typeface="Franklin Gothic Book" pitchFamily="34" charset="0"/>
              </a:rPr>
              <a:t>3 tf x 3 </a:t>
            </a:r>
            <a:r>
              <a:rPr lang="sv-SE" sz="1200" b="1" dirty="0" err="1">
                <a:solidFill>
                  <a:srgbClr val="000000"/>
                </a:solidFill>
                <a:latin typeface="Franklin Gothic Book" pitchFamily="34" charset="0"/>
              </a:rPr>
              <a:t>stt./år</a:t>
            </a:r>
            <a:endParaRPr lang="sv-SE" sz="2000" b="1" dirty="0"/>
          </a:p>
        </p:txBody>
      </p:sp>
      <p:sp>
        <p:nvSpPr>
          <p:cNvPr id="83" name="Text Box 54"/>
          <p:cNvSpPr txBox="1">
            <a:spLocks noChangeArrowheads="1"/>
          </p:cNvSpPr>
          <p:nvPr/>
        </p:nvSpPr>
        <p:spPr bwMode="auto">
          <a:xfrm>
            <a:off x="1187624" y="1916113"/>
            <a:ext cx="1223963" cy="1439862"/>
          </a:xfrm>
          <a:prstGeom prst="rect">
            <a:avLst/>
          </a:prstGeom>
          <a:solidFill>
            <a:srgbClr val="30C233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>
                <a:solidFill>
                  <a:srgbClr val="000000"/>
                </a:solidFill>
              </a:rPr>
              <a:t>Etik &amp; moral</a:t>
            </a:r>
          </a:p>
          <a:p>
            <a:pPr>
              <a:defRPr/>
            </a:pPr>
            <a:r>
              <a:rPr lang="sv-SE" sz="1200" b="1" dirty="0">
                <a:solidFill>
                  <a:srgbClr val="000000"/>
                </a:solidFill>
              </a:rPr>
              <a:t>Kamratskap </a:t>
            </a:r>
          </a:p>
          <a:p>
            <a:pPr>
              <a:defRPr/>
            </a:pPr>
            <a:r>
              <a:rPr lang="sv-SE" sz="1200" b="1" dirty="0">
                <a:solidFill>
                  <a:srgbClr val="000000"/>
                </a:solidFill>
              </a:rPr>
              <a:t>Värdefullt kortlek</a:t>
            </a:r>
          </a:p>
          <a:p>
            <a:pPr>
              <a:defRPr/>
            </a:pPr>
            <a:endParaRPr lang="sv-SE" sz="1200" b="1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sv-SE" sz="1200" b="1" dirty="0">
                <a:solidFill>
                  <a:srgbClr val="000000"/>
                </a:solidFill>
              </a:rPr>
              <a:t>2 tf./år x 2 </a:t>
            </a:r>
            <a:r>
              <a:rPr lang="sv-SE" sz="1200" b="1" dirty="0" err="1">
                <a:solidFill>
                  <a:srgbClr val="000000"/>
                </a:solidFill>
              </a:rPr>
              <a:t>stt</a:t>
            </a:r>
            <a:r>
              <a:rPr lang="sv-SE" sz="1300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4" name="Text Box 50"/>
          <p:cNvSpPr txBox="1">
            <a:spLocks noChangeArrowheads="1"/>
          </p:cNvSpPr>
          <p:nvPr/>
        </p:nvSpPr>
        <p:spPr bwMode="auto">
          <a:xfrm>
            <a:off x="2411761" y="1916113"/>
            <a:ext cx="1440159" cy="1081087"/>
          </a:xfrm>
          <a:prstGeom prst="rect">
            <a:avLst/>
          </a:prstGeom>
          <a:solidFill>
            <a:srgbClr val="00B0F0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 algn="ctr">
              <a:defRPr/>
            </a:pPr>
            <a:r>
              <a:rPr lang="sv-SE" sz="1400" b="1" dirty="0">
                <a:solidFill>
                  <a:srgbClr val="000000"/>
                </a:solidFill>
                <a:latin typeface="Franklin Gothic Book" pitchFamily="34" charset="0"/>
              </a:rPr>
              <a:t>Leda </a:t>
            </a: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Laget</a:t>
            </a:r>
          </a:p>
          <a:p>
            <a:pPr>
              <a:defRPr/>
            </a:pPr>
            <a:endParaRPr lang="sv-SE" sz="1400" b="1" dirty="0">
              <a:solidFill>
                <a:srgbClr val="000000"/>
              </a:solidFill>
              <a:latin typeface="Franklin Gothic Book" pitchFamily="34" charset="0"/>
            </a:endParaRPr>
          </a:p>
          <a:p>
            <a:pPr>
              <a:defRPr/>
            </a:pPr>
            <a:r>
              <a:rPr lang="sv-SE" sz="1200" b="1" dirty="0">
                <a:solidFill>
                  <a:srgbClr val="000000"/>
                </a:solidFill>
                <a:latin typeface="Franklin Gothic Book" pitchFamily="34" charset="0"/>
              </a:rPr>
              <a:t>Grupputveckling, matchanalys m.m.</a:t>
            </a:r>
            <a:endParaRPr lang="sv-SE" sz="1200" b="1" dirty="0"/>
          </a:p>
          <a:p>
            <a:pPr algn="ctr">
              <a:defRPr/>
            </a:pPr>
            <a:r>
              <a:rPr lang="sv-SE" sz="1200" b="1" dirty="0"/>
              <a:t>20 </a:t>
            </a:r>
            <a:r>
              <a:rPr lang="sv-SE" sz="1200" b="1" dirty="0" smtClean="0"/>
              <a:t>tf.x1 </a:t>
            </a:r>
            <a:r>
              <a:rPr lang="sv-SE" sz="1200" b="1" dirty="0" err="1"/>
              <a:t>stt</a:t>
            </a:r>
            <a:r>
              <a:rPr lang="sv-SE" sz="1200" b="1" dirty="0"/>
              <a:t>./ år</a:t>
            </a:r>
          </a:p>
        </p:txBody>
      </p:sp>
      <p:sp>
        <p:nvSpPr>
          <p:cNvPr id="85" name="Text Box 43"/>
          <p:cNvSpPr txBox="1">
            <a:spLocks noChangeArrowheads="1"/>
          </p:cNvSpPr>
          <p:nvPr/>
        </p:nvSpPr>
        <p:spPr bwMode="auto">
          <a:xfrm>
            <a:off x="5580112" y="2276872"/>
            <a:ext cx="3384376" cy="360363"/>
          </a:xfrm>
          <a:prstGeom prst="rect">
            <a:avLst/>
          </a:prstGeom>
          <a:solidFill>
            <a:srgbClr val="FF4F4F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 smtClean="0">
                <a:latin typeface="Franklin Gothic Book" pitchFamily="34" charset="0"/>
              </a:rPr>
              <a:t>Workshop </a:t>
            </a:r>
            <a:r>
              <a:rPr lang="sv-SE" sz="1400" b="1" dirty="0" err="1" smtClean="0">
                <a:latin typeface="Franklin Gothic Book" pitchFamily="34" charset="0"/>
              </a:rPr>
              <a:t>ledarutb</a:t>
            </a:r>
            <a:r>
              <a:rPr lang="sv-SE" sz="1500" b="1" dirty="0" smtClean="0">
                <a:latin typeface="Franklin Gothic Book" pitchFamily="34" charset="0"/>
              </a:rPr>
              <a:t>. </a:t>
            </a:r>
            <a:endParaRPr lang="sv-SE" sz="2000" b="1" dirty="0"/>
          </a:p>
        </p:txBody>
      </p:sp>
      <p:sp>
        <p:nvSpPr>
          <p:cNvPr id="86" name="Text Box 43"/>
          <p:cNvSpPr txBox="1">
            <a:spLocks noChangeArrowheads="1"/>
          </p:cNvSpPr>
          <p:nvPr/>
        </p:nvSpPr>
        <p:spPr bwMode="auto">
          <a:xfrm>
            <a:off x="5580112" y="2636911"/>
            <a:ext cx="3385070" cy="1081013"/>
          </a:xfrm>
          <a:prstGeom prst="rect">
            <a:avLst/>
          </a:prstGeom>
          <a:solidFill>
            <a:srgbClr val="FFCC29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Föreningsdomarutbildning</a:t>
            </a:r>
            <a:r>
              <a:rPr lang="sv-SE" sz="1600" b="1" dirty="0" smtClean="0">
                <a:solidFill>
                  <a:srgbClr val="000000"/>
                </a:solidFill>
                <a:latin typeface="Franklin Gothic Book" pitchFamily="34" charset="0"/>
              </a:rPr>
              <a:t> </a:t>
            </a:r>
          </a:p>
          <a:p>
            <a:pPr>
              <a:defRPr/>
            </a:pPr>
            <a:r>
              <a:rPr lang="sv-SE" sz="1200" b="1" dirty="0" smtClean="0">
                <a:solidFill>
                  <a:srgbClr val="000000"/>
                </a:solidFill>
                <a:latin typeface="Franklin Gothic Book" pitchFamily="34" charset="0"/>
              </a:rPr>
              <a:t>1tfx4 </a:t>
            </a:r>
            <a:r>
              <a:rPr lang="sv-SE" sz="1200" b="1" dirty="0" err="1" smtClean="0">
                <a:solidFill>
                  <a:srgbClr val="000000"/>
                </a:solidFill>
                <a:latin typeface="Franklin Gothic Book" pitchFamily="34" charset="0"/>
              </a:rPr>
              <a:t>stt</a:t>
            </a:r>
            <a:endParaRPr lang="sv-SE" sz="2400" b="1" dirty="0"/>
          </a:p>
        </p:txBody>
      </p:sp>
      <p:sp>
        <p:nvSpPr>
          <p:cNvPr id="87" name="Text Box 56"/>
          <p:cNvSpPr txBox="1">
            <a:spLocks noChangeArrowheads="1"/>
          </p:cNvSpPr>
          <p:nvPr/>
        </p:nvSpPr>
        <p:spPr bwMode="auto">
          <a:xfrm>
            <a:off x="5580112" y="1916832"/>
            <a:ext cx="3384376" cy="361950"/>
          </a:xfrm>
          <a:prstGeom prst="rect">
            <a:avLst/>
          </a:prstGeom>
          <a:solidFill>
            <a:srgbClr val="EE0000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>
                <a:latin typeface="Franklin Gothic Book" pitchFamily="34" charset="0"/>
              </a:rPr>
              <a:t>Idrottsskador </a:t>
            </a:r>
            <a:r>
              <a:rPr lang="sv-SE" sz="1500" b="1" dirty="0">
                <a:latin typeface="Franklin Gothic Book" pitchFamily="34" charset="0"/>
              </a:rPr>
              <a:t> </a:t>
            </a:r>
            <a:r>
              <a:rPr lang="sv-SE" sz="1400" b="1" dirty="0">
                <a:latin typeface="Franklin Gothic Book" pitchFamily="34" charset="0"/>
              </a:rPr>
              <a:t>1</a:t>
            </a:r>
            <a:r>
              <a:rPr lang="sv-SE" sz="1200" b="1" dirty="0"/>
              <a:t> tf. x 4 </a:t>
            </a:r>
            <a:r>
              <a:rPr lang="sv-SE" sz="1200" b="1" dirty="0" err="1"/>
              <a:t>stt./år</a:t>
            </a:r>
            <a:endParaRPr lang="sv-SE" sz="1400" b="1" dirty="0"/>
          </a:p>
        </p:txBody>
      </p:sp>
      <p:pic>
        <p:nvPicPr>
          <p:cNvPr id="41" name="Bildobjekt 40" descr="YIS-log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94880" y="228352"/>
            <a:ext cx="1069608" cy="1400448"/>
          </a:xfrm>
          <a:prstGeom prst="rect">
            <a:avLst/>
          </a:prstGeom>
        </p:spPr>
      </p:pic>
      <p:sp>
        <p:nvSpPr>
          <p:cNvPr id="42" name="textruta 41"/>
          <p:cNvSpPr txBox="1"/>
          <p:nvPr/>
        </p:nvSpPr>
        <p:spPr>
          <a:xfrm>
            <a:off x="5580112" y="3717032"/>
            <a:ext cx="3384376" cy="369332"/>
          </a:xfrm>
          <a:prstGeom prst="rect">
            <a:avLst/>
          </a:prstGeom>
          <a:solidFill>
            <a:srgbClr val="A86ED4">
              <a:alpha val="61961"/>
            </a:srgbClr>
          </a:solidFill>
        </p:spPr>
        <p:txBody>
          <a:bodyPr wrap="square" rtlCol="0">
            <a:spAutoFit/>
          </a:bodyPr>
          <a:lstStyle/>
          <a:p>
            <a:r>
              <a:rPr lang="sv-SE" sz="1400" dirty="0" smtClean="0"/>
              <a:t>Kostföreläsning</a:t>
            </a:r>
            <a:r>
              <a:rPr lang="sv-SE" dirty="0" smtClean="0"/>
              <a:t> </a:t>
            </a:r>
            <a:r>
              <a:rPr lang="sv-SE" sz="1200" dirty="0" smtClean="0"/>
              <a:t>1tfx2 </a:t>
            </a:r>
            <a:r>
              <a:rPr lang="sv-SE" sz="1200" dirty="0" err="1" smtClean="0"/>
              <a:t>sst/år</a:t>
            </a:r>
            <a:endParaRPr lang="sv-SE" sz="1400" dirty="0"/>
          </a:p>
        </p:txBody>
      </p:sp>
      <p:sp>
        <p:nvSpPr>
          <p:cNvPr id="82" name="Text Box 55"/>
          <p:cNvSpPr txBox="1">
            <a:spLocks noChangeArrowheads="1"/>
          </p:cNvSpPr>
          <p:nvPr/>
        </p:nvSpPr>
        <p:spPr bwMode="auto">
          <a:xfrm>
            <a:off x="7524328" y="2996952"/>
            <a:ext cx="1440160" cy="1296144"/>
          </a:xfrm>
          <a:prstGeom prst="rect">
            <a:avLst/>
          </a:prstGeom>
          <a:solidFill>
            <a:srgbClr val="FFFF43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>
                <a:solidFill>
                  <a:srgbClr val="000000"/>
                </a:solidFill>
                <a:latin typeface="Franklin Gothic Book" pitchFamily="34" charset="0"/>
              </a:rPr>
              <a:t>Knäkontroll</a:t>
            </a:r>
          </a:p>
          <a:p>
            <a:pPr>
              <a:defRPr/>
            </a:pPr>
            <a:r>
              <a:rPr lang="sv-SE" sz="1200" b="1" dirty="0" smtClean="0">
                <a:solidFill>
                  <a:srgbClr val="000000"/>
                </a:solidFill>
                <a:latin typeface="Franklin Gothic Book" pitchFamily="34" charset="0"/>
              </a:rPr>
              <a:t>2 </a:t>
            </a:r>
            <a:r>
              <a:rPr lang="sv-SE" sz="1200" b="1" dirty="0">
                <a:solidFill>
                  <a:srgbClr val="000000"/>
                </a:solidFill>
                <a:latin typeface="Franklin Gothic Book" pitchFamily="34" charset="0"/>
              </a:rPr>
              <a:t>tf. x 3 </a:t>
            </a:r>
            <a:r>
              <a:rPr lang="sv-SE" sz="1200" b="1" dirty="0" err="1">
                <a:solidFill>
                  <a:srgbClr val="000000"/>
                </a:solidFill>
                <a:latin typeface="Franklin Gothic Book" pitchFamily="34" charset="0"/>
              </a:rPr>
              <a:t>stt./år</a:t>
            </a:r>
            <a:r>
              <a:rPr lang="sv-SE" sz="1200" b="1" dirty="0">
                <a:solidFill>
                  <a:srgbClr val="000000"/>
                </a:solidFill>
                <a:latin typeface="Franklin Gothic Book" pitchFamily="34" charset="0"/>
              </a:rPr>
              <a:t> </a:t>
            </a:r>
            <a:endParaRPr lang="sv-SE" sz="20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12"/>
          <p:cNvSpPr>
            <a:spLocks noChangeShapeType="1"/>
          </p:cNvSpPr>
          <p:nvPr/>
        </p:nvSpPr>
        <p:spPr bwMode="auto">
          <a:xfrm>
            <a:off x="1368425" y="4437063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1368425" y="2636838"/>
            <a:ext cx="7451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 flipV="1">
            <a:off x="1018888" y="1928779"/>
            <a:ext cx="74517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sv-SE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Ledarutbildningsplan</a:t>
            </a:r>
            <a:r>
              <a:rPr lang="sv-SE" sz="5400" b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/>
            </a:r>
            <a:br>
              <a:rPr lang="sv-SE" sz="5400" b="1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</a:br>
            <a:endParaRPr lang="sv-SE" sz="1100" b="1" dirty="0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3078" name="Line 8"/>
          <p:cNvSpPr>
            <a:spLocks noChangeShapeType="1"/>
          </p:cNvSpPr>
          <p:nvPr/>
        </p:nvSpPr>
        <p:spPr bwMode="auto">
          <a:xfrm>
            <a:off x="1115616" y="6237288"/>
            <a:ext cx="7848872" cy="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79" name="Line 9"/>
          <p:cNvSpPr>
            <a:spLocks noChangeShapeType="1"/>
          </p:cNvSpPr>
          <p:nvPr/>
        </p:nvSpPr>
        <p:spPr bwMode="auto">
          <a:xfrm>
            <a:off x="1368425" y="5878513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80" name="Line 10"/>
          <p:cNvSpPr>
            <a:spLocks noChangeShapeType="1"/>
          </p:cNvSpPr>
          <p:nvPr/>
        </p:nvSpPr>
        <p:spPr bwMode="auto">
          <a:xfrm>
            <a:off x="1368425" y="5518150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81" name="Line 11"/>
          <p:cNvSpPr>
            <a:spLocks noChangeShapeType="1"/>
          </p:cNvSpPr>
          <p:nvPr/>
        </p:nvSpPr>
        <p:spPr bwMode="auto">
          <a:xfrm>
            <a:off x="1368425" y="5157788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082" name="Line 13"/>
          <p:cNvSpPr>
            <a:spLocks noChangeShapeType="1"/>
          </p:cNvSpPr>
          <p:nvPr/>
        </p:nvSpPr>
        <p:spPr bwMode="auto">
          <a:xfrm>
            <a:off x="1368425" y="3357563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83" name="Line 14"/>
          <p:cNvSpPr>
            <a:spLocks noChangeShapeType="1"/>
          </p:cNvSpPr>
          <p:nvPr/>
        </p:nvSpPr>
        <p:spPr bwMode="auto">
          <a:xfrm>
            <a:off x="1368425" y="2997200"/>
            <a:ext cx="7451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84" name="Line 15"/>
          <p:cNvSpPr>
            <a:spLocks noChangeShapeType="1"/>
          </p:cNvSpPr>
          <p:nvPr/>
        </p:nvSpPr>
        <p:spPr bwMode="auto">
          <a:xfrm>
            <a:off x="1368425" y="3717925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085" name="Line 16"/>
          <p:cNvSpPr>
            <a:spLocks noChangeShapeType="1"/>
          </p:cNvSpPr>
          <p:nvPr/>
        </p:nvSpPr>
        <p:spPr bwMode="auto">
          <a:xfrm>
            <a:off x="1368425" y="4056214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-323850" y="5878513"/>
            <a:ext cx="136745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6</a:t>
            </a:r>
          </a:p>
        </p:txBody>
      </p:sp>
      <p:sp>
        <p:nvSpPr>
          <p:cNvPr id="16402" name="Text Box 18"/>
          <p:cNvSpPr txBox="1">
            <a:spLocks noChangeArrowheads="1"/>
          </p:cNvSpPr>
          <p:nvPr/>
        </p:nvSpPr>
        <p:spPr bwMode="auto">
          <a:xfrm>
            <a:off x="-144463" y="5518150"/>
            <a:ext cx="1188071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7</a:t>
            </a:r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-144463" y="4078288"/>
            <a:ext cx="118807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11</a:t>
            </a:r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-144463" y="4437063"/>
            <a:ext cx="118807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10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-144463" y="4870450"/>
            <a:ext cx="1188071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9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-144463" y="5157788"/>
            <a:ext cx="118807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8</a:t>
            </a: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-144463" y="3717925"/>
            <a:ext cx="1188071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12</a:t>
            </a:r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-144463" y="3357563"/>
            <a:ext cx="118807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13</a:t>
            </a:r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-144463" y="2997200"/>
            <a:ext cx="1188071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14</a:t>
            </a:r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-144463" y="2278063"/>
            <a:ext cx="118807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16</a:t>
            </a:r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-144463" y="2636838"/>
            <a:ext cx="118807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FP 15</a:t>
            </a:r>
          </a:p>
        </p:txBody>
      </p:sp>
      <p:sp>
        <p:nvSpPr>
          <p:cNvPr id="3097" name="Line 28"/>
          <p:cNvSpPr>
            <a:spLocks noChangeShapeType="1"/>
          </p:cNvSpPr>
          <p:nvPr/>
        </p:nvSpPr>
        <p:spPr bwMode="auto">
          <a:xfrm flipV="1">
            <a:off x="1152723" y="1916832"/>
            <a:ext cx="7811765" cy="8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-144463" y="1917700"/>
            <a:ext cx="1188071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v-SE" sz="16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Medium Cond" pitchFamily="34" charset="0"/>
              </a:rPr>
              <a:t>Jun-Sen</a:t>
            </a:r>
            <a:endParaRPr lang="sv-SE" sz="1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anklin Gothic Medium Cond" pitchFamily="34" charset="0"/>
            </a:endParaRPr>
          </a:p>
        </p:txBody>
      </p:sp>
      <p:sp>
        <p:nvSpPr>
          <p:cNvPr id="3099" name="Line 32"/>
          <p:cNvSpPr>
            <a:spLocks noChangeShapeType="1"/>
          </p:cNvSpPr>
          <p:nvPr/>
        </p:nvSpPr>
        <p:spPr bwMode="auto">
          <a:xfrm>
            <a:off x="8964488" y="1916832"/>
            <a:ext cx="0" cy="43204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100" name="Line 33"/>
          <p:cNvSpPr>
            <a:spLocks noChangeShapeType="1"/>
          </p:cNvSpPr>
          <p:nvPr/>
        </p:nvSpPr>
        <p:spPr bwMode="auto">
          <a:xfrm flipV="1">
            <a:off x="1115616" y="1916832"/>
            <a:ext cx="35224" cy="432045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3102" name="Line 38"/>
          <p:cNvSpPr>
            <a:spLocks noChangeShapeType="1"/>
          </p:cNvSpPr>
          <p:nvPr/>
        </p:nvSpPr>
        <p:spPr bwMode="auto">
          <a:xfrm>
            <a:off x="1368425" y="4797425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6446" name="Text Box 62"/>
          <p:cNvSpPr txBox="1">
            <a:spLocks noChangeArrowheads="1"/>
          </p:cNvSpPr>
          <p:nvPr/>
        </p:nvSpPr>
        <p:spPr bwMode="auto">
          <a:xfrm>
            <a:off x="2374800" y="3739733"/>
            <a:ext cx="1152129" cy="2149475"/>
          </a:xfrm>
          <a:prstGeom prst="rect">
            <a:avLst/>
          </a:prstGeom>
          <a:solidFill>
            <a:srgbClr val="66CC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576" tIns="36576" rIns="36576" bIns="36576"/>
          <a:lstStyle/>
          <a:p>
            <a:pPr algn="ctr"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SvFF </a:t>
            </a:r>
          </a:p>
          <a:p>
            <a:pPr algn="ctr"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C-Diplom</a:t>
            </a:r>
          </a:p>
          <a:p>
            <a:pPr algn="ctr">
              <a:defRPr/>
            </a:pPr>
            <a:endParaRPr lang="sv-SE" sz="1400" b="1" dirty="0" smtClean="0">
              <a:solidFill>
                <a:srgbClr val="000000"/>
              </a:solidFill>
              <a:latin typeface="Franklin Gothic Book" pitchFamily="34" charset="0"/>
            </a:endParaRPr>
          </a:p>
          <a:p>
            <a:pPr algn="ctr">
              <a:defRPr/>
            </a:pPr>
            <a:r>
              <a:rPr lang="sv-SE" sz="1200" b="1" dirty="0" smtClean="0">
                <a:solidFill>
                  <a:srgbClr val="000000"/>
                </a:solidFill>
                <a:latin typeface="Franklin Gothic Book" pitchFamily="34" charset="0"/>
              </a:rPr>
              <a:t>6-12 år</a:t>
            </a:r>
          </a:p>
          <a:p>
            <a:pPr algn="ctr">
              <a:defRPr/>
            </a:pPr>
            <a:endParaRPr lang="sv-SE" sz="1400" b="1" dirty="0" smtClean="0">
              <a:solidFill>
                <a:srgbClr val="000000"/>
              </a:solidFill>
              <a:latin typeface="Franklin Gothic Book" pitchFamily="34" charset="0"/>
            </a:endParaRPr>
          </a:p>
        </p:txBody>
      </p:sp>
      <p:sp>
        <p:nvSpPr>
          <p:cNvPr id="16425" name="Text Box 41"/>
          <p:cNvSpPr txBox="1">
            <a:spLocks noChangeArrowheads="1"/>
          </p:cNvSpPr>
          <p:nvPr/>
        </p:nvSpPr>
        <p:spPr bwMode="auto">
          <a:xfrm>
            <a:off x="2384338" y="2492896"/>
            <a:ext cx="1152129" cy="1202804"/>
          </a:xfrm>
          <a:prstGeom prst="rect">
            <a:avLst/>
          </a:prstGeom>
          <a:solidFill>
            <a:srgbClr val="B6FF6D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576" tIns="36576" rIns="36576" bIns="36576"/>
          <a:lstStyle/>
          <a:p>
            <a:pPr>
              <a:defRPr/>
            </a:pPr>
            <a:endParaRPr lang="sv-SE" sz="1500" b="1" dirty="0" smtClean="0">
              <a:solidFill>
                <a:srgbClr val="000000"/>
              </a:solidFill>
              <a:latin typeface="Franklin Gothic Book" pitchFamily="34" charset="0"/>
            </a:endParaRPr>
          </a:p>
          <a:p>
            <a:pPr algn="ctr"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SvFF </a:t>
            </a:r>
          </a:p>
          <a:p>
            <a:pPr algn="ctr"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B-Diplom</a:t>
            </a:r>
          </a:p>
          <a:p>
            <a:pPr algn="ctr">
              <a:defRPr/>
            </a:pPr>
            <a:endParaRPr lang="sv-SE" sz="1400" b="1" dirty="0" smtClean="0">
              <a:solidFill>
                <a:srgbClr val="000000"/>
              </a:solidFill>
              <a:latin typeface="Franklin Gothic Book" pitchFamily="34" charset="0"/>
            </a:endParaRPr>
          </a:p>
          <a:p>
            <a:pPr algn="ctr">
              <a:defRPr/>
            </a:pPr>
            <a:r>
              <a:rPr lang="sv-SE" sz="1200" b="1" dirty="0" smtClean="0">
                <a:solidFill>
                  <a:srgbClr val="000000"/>
                </a:solidFill>
                <a:latin typeface="Franklin Gothic Book" pitchFamily="34" charset="0"/>
              </a:rPr>
              <a:t>13-19 år</a:t>
            </a:r>
          </a:p>
        </p:txBody>
      </p:sp>
      <p:sp>
        <p:nvSpPr>
          <p:cNvPr id="16440" name="Text Box 56"/>
          <p:cNvSpPr txBox="1">
            <a:spLocks noChangeArrowheads="1"/>
          </p:cNvSpPr>
          <p:nvPr/>
        </p:nvSpPr>
        <p:spPr bwMode="auto">
          <a:xfrm>
            <a:off x="1187624" y="1916832"/>
            <a:ext cx="1224136" cy="1057275"/>
          </a:xfrm>
          <a:prstGeom prst="rect">
            <a:avLst/>
          </a:prstGeom>
          <a:solidFill>
            <a:srgbClr val="2D82FF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576" tIns="36576" rIns="36576" bIns="36576"/>
          <a:lstStyle/>
          <a:p>
            <a:pPr>
              <a:defRPr/>
            </a:pPr>
            <a:r>
              <a:rPr lang="sv-SE" sz="1400" b="1" dirty="0">
                <a:solidFill>
                  <a:schemeClr val="tx1"/>
                </a:solidFill>
              </a:rPr>
              <a:t>Idrottsskador </a:t>
            </a:r>
          </a:p>
          <a:p>
            <a:pPr>
              <a:buFontTx/>
              <a:buChar char="•"/>
              <a:defRPr/>
            </a:pPr>
            <a:r>
              <a:rPr lang="sv-SE" sz="1200" b="1" dirty="0" smtClean="0">
                <a:solidFill>
                  <a:schemeClr val="tx1"/>
                </a:solidFill>
              </a:rPr>
              <a:t> Första </a:t>
            </a:r>
            <a:r>
              <a:rPr lang="sv-SE" sz="1200" b="1" dirty="0">
                <a:solidFill>
                  <a:schemeClr val="tx1"/>
                </a:solidFill>
              </a:rPr>
              <a:t>hjälpen</a:t>
            </a:r>
          </a:p>
          <a:p>
            <a:pPr>
              <a:buFontTx/>
              <a:buChar char="•"/>
              <a:defRPr/>
            </a:pPr>
            <a:r>
              <a:rPr lang="sv-SE" sz="1200" b="1" dirty="0" smtClean="0">
                <a:solidFill>
                  <a:schemeClr val="tx1"/>
                </a:solidFill>
              </a:rPr>
              <a:t> Akut</a:t>
            </a:r>
          </a:p>
        </p:txBody>
      </p:sp>
      <p:pic>
        <p:nvPicPr>
          <p:cNvPr id="42" name="Bildobjekt 41" descr="YIS-log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042" y="260648"/>
            <a:ext cx="1034430" cy="1354389"/>
          </a:xfrm>
          <a:prstGeom prst="rect">
            <a:avLst/>
          </a:prstGeom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411760" y="1918060"/>
            <a:ext cx="1118716" cy="720006"/>
          </a:xfrm>
          <a:prstGeom prst="rect">
            <a:avLst/>
          </a:prstGeom>
          <a:solidFill>
            <a:srgbClr val="8DDA8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576" tIns="36576" rIns="36576" bIns="36576"/>
          <a:lstStyle/>
          <a:p>
            <a:pPr algn="ctr">
              <a:defRPr/>
            </a:pPr>
            <a:r>
              <a:rPr lang="sv-SE" sz="1400" b="1" dirty="0" smtClean="0">
                <a:latin typeface="+mj-lt"/>
              </a:rPr>
              <a:t>Uefa </a:t>
            </a:r>
          </a:p>
          <a:p>
            <a:pPr algn="ctr">
              <a:defRPr/>
            </a:pPr>
            <a:r>
              <a:rPr lang="sv-SE" sz="1400" b="1" dirty="0" smtClean="0">
                <a:latin typeface="+mj-lt"/>
              </a:rPr>
              <a:t>B-Diplom</a:t>
            </a:r>
          </a:p>
          <a:p>
            <a:pPr algn="ctr">
              <a:defRPr/>
            </a:pPr>
            <a:r>
              <a:rPr lang="sv-SE" sz="1200" b="1" dirty="0" smtClean="0">
                <a:latin typeface="+mj-lt"/>
              </a:rPr>
              <a:t>Jun+sen</a:t>
            </a:r>
            <a:endParaRPr lang="sv-SE" sz="1300" b="1" dirty="0" smtClean="0">
              <a:latin typeface="+mj-lt"/>
            </a:endParaRPr>
          </a:p>
          <a:p>
            <a:pPr>
              <a:defRPr/>
            </a:pPr>
            <a:endParaRPr lang="sv-SE" sz="1300" b="1" dirty="0">
              <a:latin typeface="+mj-lt"/>
            </a:endParaRPr>
          </a:p>
        </p:txBody>
      </p:sp>
      <p:sp>
        <p:nvSpPr>
          <p:cNvPr id="16447" name="Text Box 63"/>
          <p:cNvSpPr txBox="1">
            <a:spLocks noChangeArrowheads="1"/>
          </p:cNvSpPr>
          <p:nvPr/>
        </p:nvSpPr>
        <p:spPr bwMode="auto">
          <a:xfrm>
            <a:off x="4572000" y="1918494"/>
            <a:ext cx="936104" cy="4319588"/>
          </a:xfrm>
          <a:prstGeom prst="rect">
            <a:avLst/>
          </a:prstGeom>
          <a:solidFill>
            <a:srgbClr val="FF2121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576" tIns="36576" rIns="36576" bIns="36576"/>
          <a:lstStyle/>
          <a:p>
            <a:pPr algn="ctr">
              <a:defRPr/>
            </a:pPr>
            <a:r>
              <a:rPr lang="sv-SE" sz="1400" b="1" dirty="0">
                <a:solidFill>
                  <a:schemeClr val="tx1"/>
                </a:solidFill>
                <a:latin typeface="Franklin Gothic Book" pitchFamily="34" charset="0"/>
              </a:rPr>
              <a:t>Ledarskap</a:t>
            </a:r>
          </a:p>
          <a:p>
            <a:pPr algn="ctr">
              <a:defRPr/>
            </a:pPr>
            <a:r>
              <a:rPr lang="sv-SE" sz="1400" b="1" dirty="0" smtClean="0">
                <a:solidFill>
                  <a:schemeClr val="tx1"/>
                </a:solidFill>
                <a:latin typeface="Franklin Gothic Book" pitchFamily="34" charset="0"/>
              </a:rPr>
              <a:t>Tränar-</a:t>
            </a:r>
          </a:p>
          <a:p>
            <a:pPr algn="ctr">
              <a:defRPr/>
            </a:pPr>
            <a:r>
              <a:rPr lang="sv-SE" sz="1400" b="1" dirty="0" smtClean="0">
                <a:solidFill>
                  <a:schemeClr val="tx1"/>
                </a:solidFill>
                <a:latin typeface="Franklin Gothic Book" pitchFamily="34" charset="0"/>
              </a:rPr>
              <a:t>träffar</a:t>
            </a:r>
            <a:endParaRPr lang="sv-SE" sz="1400" b="1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pitchFamily="34" charset="0"/>
            </a:endParaRPr>
          </a:p>
          <a:p>
            <a:pPr>
              <a:defRPr/>
            </a:pPr>
            <a:endParaRPr lang="sv-SE" sz="1500" b="1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pitchFamily="34" charset="0"/>
            </a:endParaRPr>
          </a:p>
          <a:p>
            <a:pPr>
              <a:defRPr/>
            </a:pPr>
            <a:endParaRPr lang="sv-SE" sz="1500" b="1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pitchFamily="34" charset="0"/>
            </a:endParaRPr>
          </a:p>
          <a:p>
            <a:pPr algn="r">
              <a:defRPr/>
            </a:pPr>
            <a:endParaRPr lang="sv-SE" sz="1400" b="1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anklin Gothic Book" pitchFamily="34" charset="0"/>
            </a:endParaRPr>
          </a:p>
          <a:p>
            <a:pPr>
              <a:buFontTx/>
              <a:buChar char="•"/>
              <a:defRPr/>
            </a:pPr>
            <a:endParaRPr lang="sv-SE" sz="1200" b="1" dirty="0">
              <a:solidFill>
                <a:schemeClr val="tx1"/>
              </a:solidFill>
              <a:latin typeface="Franklin Gothic Book" pitchFamily="34" charset="0"/>
            </a:endParaRPr>
          </a:p>
          <a:p>
            <a:pPr>
              <a:buFontTx/>
              <a:buChar char="•"/>
              <a:defRPr/>
            </a:pPr>
            <a:endParaRPr lang="sv-SE" sz="1200" b="1" dirty="0">
              <a:solidFill>
                <a:schemeClr val="tx1"/>
              </a:solidFill>
              <a:latin typeface="Franklin Gothic Book" pitchFamily="34" charset="0"/>
            </a:endParaRPr>
          </a:p>
          <a:p>
            <a:pPr>
              <a:defRPr/>
            </a:pPr>
            <a:endParaRPr lang="sv-SE" sz="1400" b="1" dirty="0">
              <a:solidFill>
                <a:schemeClr val="tx1"/>
              </a:solidFill>
            </a:endParaRPr>
          </a:p>
        </p:txBody>
      </p:sp>
      <p:sp>
        <p:nvSpPr>
          <p:cNvPr id="40" name="Text Box 56"/>
          <p:cNvSpPr txBox="1">
            <a:spLocks noChangeArrowheads="1"/>
          </p:cNvSpPr>
          <p:nvPr/>
        </p:nvSpPr>
        <p:spPr bwMode="auto">
          <a:xfrm>
            <a:off x="6660232" y="1941529"/>
            <a:ext cx="1368152" cy="4320480"/>
          </a:xfrm>
          <a:prstGeom prst="rect">
            <a:avLst/>
          </a:prstGeom>
          <a:solidFill>
            <a:srgbClr val="FF66CC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 smtClean="0">
                <a:latin typeface="Franklin Gothic Book" pitchFamily="34" charset="0"/>
              </a:rPr>
              <a:t>Utbildningsvecka</a:t>
            </a:r>
          </a:p>
          <a:p>
            <a:pPr>
              <a:defRPr/>
            </a:pPr>
            <a:endParaRPr lang="sv-SE" sz="1200" b="1" dirty="0" smtClean="0">
              <a:latin typeface="Franklin Gothic Book" pitchFamily="34" charset="0"/>
            </a:endParaRPr>
          </a:p>
          <a:p>
            <a:pPr>
              <a:defRPr/>
            </a:pPr>
            <a:r>
              <a:rPr lang="sv-SE" sz="1200" b="1" dirty="0" smtClean="0">
                <a:latin typeface="Franklin Gothic Book" pitchFamily="34" charset="0"/>
              </a:rPr>
              <a:t>Under hösten erbjuds utbildning med olika inriktningar.</a:t>
            </a:r>
          </a:p>
          <a:p>
            <a:pPr>
              <a:defRPr/>
            </a:pPr>
            <a:r>
              <a:rPr lang="sv-SE" sz="1200" b="1" dirty="0" smtClean="0">
                <a:latin typeface="Franklin Gothic Book" pitchFamily="34" charset="0"/>
              </a:rPr>
              <a:t>Mer info kommer på hemsida.</a:t>
            </a:r>
          </a:p>
        </p:txBody>
      </p:sp>
      <p:sp>
        <p:nvSpPr>
          <p:cNvPr id="16448" name="Text Box 64"/>
          <p:cNvSpPr txBox="1">
            <a:spLocks noChangeArrowheads="1"/>
          </p:cNvSpPr>
          <p:nvPr/>
        </p:nvSpPr>
        <p:spPr bwMode="auto">
          <a:xfrm flipH="1">
            <a:off x="5508104" y="1916832"/>
            <a:ext cx="1152128" cy="4321175"/>
          </a:xfrm>
          <a:prstGeom prst="rect">
            <a:avLst/>
          </a:prstGeom>
          <a:solidFill>
            <a:srgbClr val="A86ED4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lIns="36576" tIns="36576" rIns="36576" bIns="36576"/>
          <a:lstStyle/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endParaRPr lang="sv-SE" sz="1200" b="1" dirty="0" smtClean="0"/>
          </a:p>
          <a:p>
            <a:pPr algn="ctr">
              <a:defRPr/>
            </a:pPr>
            <a:endParaRPr lang="sv-SE" sz="1200" b="1" dirty="0" smtClean="0"/>
          </a:p>
          <a:p>
            <a:pPr algn="ctr">
              <a:defRPr/>
            </a:pPr>
            <a:endParaRPr lang="sv-SE" sz="1400" b="1" u="sng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sv-SE" sz="1400" b="1" u="sng" dirty="0" err="1" smtClean="0">
                <a:solidFill>
                  <a:srgbClr val="FFFF00"/>
                </a:solidFill>
              </a:rPr>
              <a:t>Fotbollsfys</a:t>
            </a:r>
            <a:endParaRPr lang="sv-SE" sz="1400" b="1" u="sng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sv-SE" sz="1200" b="1" dirty="0" smtClean="0">
                <a:solidFill>
                  <a:srgbClr val="FFFF00"/>
                </a:solidFill>
              </a:rPr>
              <a:t>1 tfx2stt/år</a:t>
            </a:r>
          </a:p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endParaRPr lang="sv-SE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sv-SE" sz="1400" b="1" u="sng" dirty="0" smtClean="0">
                <a:solidFill>
                  <a:srgbClr val="FFFF00"/>
                </a:solidFill>
              </a:rPr>
              <a:t>Fotbolls-</a:t>
            </a:r>
          </a:p>
          <a:p>
            <a:pPr algn="ctr">
              <a:defRPr/>
            </a:pPr>
            <a:r>
              <a:rPr lang="sv-SE" sz="1400" b="1" u="sng" dirty="0" smtClean="0">
                <a:solidFill>
                  <a:srgbClr val="FFFF00"/>
                </a:solidFill>
              </a:rPr>
              <a:t>Workout</a:t>
            </a:r>
          </a:p>
          <a:p>
            <a:pPr algn="ctr">
              <a:defRPr/>
            </a:pPr>
            <a:r>
              <a:rPr lang="sv-SE" sz="1200" b="1" dirty="0" smtClean="0">
                <a:solidFill>
                  <a:srgbClr val="FFFF00"/>
                </a:solidFill>
              </a:rPr>
              <a:t>2tfx4stt/år</a:t>
            </a:r>
            <a:endParaRPr lang="sv-SE" sz="1200" b="1" dirty="0">
              <a:solidFill>
                <a:srgbClr val="FFFF00"/>
              </a:solidFill>
            </a:endParaRPr>
          </a:p>
        </p:txBody>
      </p:sp>
      <p:sp>
        <p:nvSpPr>
          <p:cNvPr id="41" name="Text Box 62"/>
          <p:cNvSpPr txBox="1">
            <a:spLocks noChangeArrowheads="1"/>
          </p:cNvSpPr>
          <p:nvPr/>
        </p:nvSpPr>
        <p:spPr bwMode="auto">
          <a:xfrm>
            <a:off x="7992724" y="2244415"/>
            <a:ext cx="971763" cy="3623295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36576" tIns="36576" rIns="36576" bIns="36576"/>
          <a:lstStyle/>
          <a:p>
            <a:pPr algn="ctr"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Målvakts-</a:t>
            </a:r>
          </a:p>
          <a:p>
            <a:pPr algn="ctr">
              <a:defRPr/>
            </a:pPr>
            <a:r>
              <a:rPr lang="sv-SE" sz="1400" b="1" dirty="0" smtClean="0">
                <a:solidFill>
                  <a:srgbClr val="000000"/>
                </a:solidFill>
                <a:latin typeface="Franklin Gothic Book" pitchFamily="34" charset="0"/>
              </a:rPr>
              <a:t>Intro</a:t>
            </a:r>
          </a:p>
          <a:p>
            <a:pPr algn="ctr">
              <a:defRPr/>
            </a:pPr>
            <a:endParaRPr lang="sv-SE" sz="1400" b="1" u="sng" dirty="0">
              <a:solidFill>
                <a:srgbClr val="000000"/>
              </a:solidFill>
              <a:latin typeface="Franklin Gothic Book" pitchFamily="34" charset="0"/>
            </a:endParaRPr>
          </a:p>
          <a:p>
            <a:pPr algn="ctr">
              <a:defRPr/>
            </a:pPr>
            <a:r>
              <a:rPr lang="sv-SE" sz="1200" b="1" dirty="0" smtClean="0">
                <a:solidFill>
                  <a:srgbClr val="000000"/>
                </a:solidFill>
                <a:latin typeface="Franklin Gothic Book" pitchFamily="34" charset="0"/>
              </a:rPr>
              <a:t>     1 </a:t>
            </a:r>
            <a:r>
              <a:rPr lang="sv-SE" sz="1200" b="1" dirty="0" err="1" smtClean="0">
                <a:solidFill>
                  <a:srgbClr val="000000"/>
                </a:solidFill>
                <a:latin typeface="Franklin Gothic Book" pitchFamily="34" charset="0"/>
              </a:rPr>
              <a:t>tfx</a:t>
            </a:r>
            <a:endParaRPr lang="sv-SE" sz="1200" b="1" dirty="0" smtClean="0">
              <a:solidFill>
                <a:srgbClr val="000000"/>
              </a:solidFill>
              <a:latin typeface="Franklin Gothic Book" pitchFamily="34" charset="0"/>
            </a:endParaRPr>
          </a:p>
          <a:p>
            <a:pPr algn="ctr">
              <a:defRPr/>
            </a:pPr>
            <a:r>
              <a:rPr lang="sv-SE" sz="1200" b="1" dirty="0" smtClean="0">
                <a:solidFill>
                  <a:srgbClr val="000000"/>
                </a:solidFill>
                <a:latin typeface="Franklin Gothic Book" pitchFamily="34" charset="0"/>
              </a:rPr>
              <a:t>3stt /år</a:t>
            </a:r>
            <a:endParaRPr lang="sv-SE" sz="1200" b="1" dirty="0"/>
          </a:p>
        </p:txBody>
      </p:sp>
      <p:sp>
        <p:nvSpPr>
          <p:cNvPr id="16435" name="Text Box 51"/>
          <p:cNvSpPr txBox="1">
            <a:spLocks noChangeArrowheads="1"/>
          </p:cNvSpPr>
          <p:nvPr/>
        </p:nvSpPr>
        <p:spPr bwMode="auto">
          <a:xfrm>
            <a:off x="1187624" y="2996952"/>
            <a:ext cx="1196714" cy="1080120"/>
          </a:xfrm>
          <a:prstGeom prst="rect">
            <a:avLst/>
          </a:prstGeom>
          <a:solidFill>
            <a:srgbClr val="33ACFF"/>
          </a:solidFill>
          <a:ln w="9525" algn="in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36576" tIns="36576" rIns="36576" bIns="36576"/>
          <a:lstStyle/>
          <a:p>
            <a:pPr>
              <a:defRPr/>
            </a:pPr>
            <a:r>
              <a:rPr lang="sv-SE" sz="1400" b="1" dirty="0"/>
              <a:t>Knäkontroll</a:t>
            </a:r>
          </a:p>
          <a:p>
            <a:pPr>
              <a:defRPr/>
            </a:pPr>
            <a:r>
              <a:rPr lang="sv-SE" sz="1200" dirty="0"/>
              <a:t>Förebygga </a:t>
            </a:r>
            <a:r>
              <a:rPr lang="sv-SE" sz="1200" dirty="0" smtClean="0"/>
              <a:t>skador</a:t>
            </a:r>
            <a:endParaRPr lang="sv-SE" sz="1200" dirty="0"/>
          </a:p>
          <a:p>
            <a:pPr>
              <a:defRPr/>
            </a:pPr>
            <a:r>
              <a:rPr lang="sv-SE" sz="1200" dirty="0"/>
              <a:t>Film, </a:t>
            </a:r>
            <a:r>
              <a:rPr lang="sv-SE" sz="1200" b="1" dirty="0"/>
              <a:t>teori m.m.</a:t>
            </a:r>
          </a:p>
          <a:p>
            <a:pPr>
              <a:defRPr/>
            </a:pPr>
            <a:r>
              <a:rPr lang="sv-SE" sz="1300" b="1" dirty="0" smtClean="0"/>
              <a:t> </a:t>
            </a:r>
            <a:endParaRPr lang="sv-SE" sz="1300" b="1" dirty="0"/>
          </a:p>
        </p:txBody>
      </p:sp>
      <p:sp>
        <p:nvSpPr>
          <p:cNvPr id="2" name="Rectangle 1"/>
          <p:cNvSpPr/>
          <p:nvPr/>
        </p:nvSpPr>
        <p:spPr>
          <a:xfrm>
            <a:off x="3563888" y="2996952"/>
            <a:ext cx="1054993" cy="3219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 smtClean="0">
                <a:solidFill>
                  <a:schemeClr val="tx1"/>
                </a:solidFill>
              </a:rPr>
              <a:t>SvFF C Diplom </a:t>
            </a:r>
            <a:r>
              <a:rPr lang="sv-SE" sz="1200" dirty="0" smtClean="0">
                <a:solidFill>
                  <a:schemeClr val="tx1"/>
                </a:solidFill>
              </a:rPr>
              <a:t>Målvakt    </a:t>
            </a:r>
          </a:p>
          <a:p>
            <a:pPr algn="ctr"/>
            <a:r>
              <a:rPr lang="sv-SE" sz="1200" dirty="0" smtClean="0">
                <a:solidFill>
                  <a:schemeClr val="tx1"/>
                </a:solidFill>
              </a:rPr>
              <a:t>6-14 år</a:t>
            </a:r>
            <a:endParaRPr lang="sv-SE" sz="12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36467" y="1941529"/>
            <a:ext cx="1035532" cy="1032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 dirty="0" smtClean="0">
                <a:solidFill>
                  <a:schemeClr val="tx1"/>
                </a:solidFill>
              </a:rPr>
              <a:t>SvFF</a:t>
            </a:r>
          </a:p>
          <a:p>
            <a:pPr algn="ctr"/>
            <a:r>
              <a:rPr lang="sv-SE" sz="1400" b="1" dirty="0" smtClean="0">
                <a:solidFill>
                  <a:schemeClr val="tx1"/>
                </a:solidFill>
              </a:rPr>
              <a:t>B Diplom </a:t>
            </a:r>
            <a:r>
              <a:rPr lang="sv-SE" sz="1200" dirty="0" smtClean="0">
                <a:solidFill>
                  <a:schemeClr val="tx1"/>
                </a:solidFill>
              </a:rPr>
              <a:t>Mv 15 år-senior</a:t>
            </a:r>
            <a:endParaRPr lang="sv-SE" sz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84338" y="5489798"/>
            <a:ext cx="1189088" cy="720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b="1" dirty="0" smtClean="0">
                <a:solidFill>
                  <a:schemeClr val="tx1"/>
                </a:solidFill>
              </a:rPr>
              <a:t>Plattformen</a:t>
            </a:r>
            <a:endParaRPr lang="sv-SE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46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Ungdomsutskott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400" dirty="0" smtClean="0"/>
              <a:t>Ansvarig: Robert Knez.</a:t>
            </a:r>
          </a:p>
          <a:p>
            <a:pPr>
              <a:buFontTx/>
              <a:buChar char="-"/>
            </a:pPr>
            <a:r>
              <a:rPr lang="sv-SE" sz="2400" dirty="0" smtClean="0"/>
              <a:t>Spelformsansvariga 3-5-7-9 och 11-manna.</a:t>
            </a:r>
          </a:p>
          <a:p>
            <a:pPr>
              <a:buFontTx/>
              <a:buChar char="-"/>
            </a:pPr>
            <a:endParaRPr lang="sv-SE" sz="2400" dirty="0" smtClean="0"/>
          </a:p>
          <a:p>
            <a:r>
              <a:rPr lang="sv-SE" sz="2400" dirty="0" smtClean="0"/>
              <a:t>Föreningsdomaransvarig: Ulrika (Ullis) Hermansson.</a:t>
            </a:r>
          </a:p>
          <a:p>
            <a:pPr>
              <a:buFontTx/>
              <a:buChar char="-"/>
            </a:pPr>
            <a:r>
              <a:rPr lang="sv-SE" sz="2400" dirty="0" smtClean="0"/>
              <a:t>Domargrupp för alla spelformer.</a:t>
            </a:r>
          </a:p>
          <a:p>
            <a:pPr>
              <a:buFontTx/>
              <a:buChar char="-"/>
            </a:pPr>
            <a:endParaRPr lang="sv-SE" sz="2400" dirty="0"/>
          </a:p>
          <a:p>
            <a:r>
              <a:rPr lang="sv-SE" sz="2400" dirty="0" smtClean="0"/>
              <a:t>Utbildningsansvarig: Helene (HP) Persson.</a:t>
            </a:r>
          </a:p>
          <a:p>
            <a:pPr marL="0" indent="0">
              <a:buNone/>
            </a:pPr>
            <a:r>
              <a:rPr lang="sv-SE" sz="2400" dirty="0" smtClean="0"/>
              <a:t>-   För alla medlemmar.</a:t>
            </a:r>
          </a:p>
          <a:p>
            <a:pPr marL="0" indent="0">
              <a:buNone/>
            </a:pPr>
            <a:r>
              <a:rPr lang="sv-SE" sz="2400" dirty="0" smtClean="0"/>
              <a:t>-   Samarbetar med Sisu och kommunes andra föreningar.</a:t>
            </a:r>
          </a:p>
        </p:txBody>
      </p:sp>
      <p:pic>
        <p:nvPicPr>
          <p:cNvPr id="4" name="Bildobjekt 41" descr="YIS-log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042" y="260648"/>
            <a:ext cx="1034430" cy="13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9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Kontaktuppgifter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896544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 smtClean="0"/>
              <a:t>Ungdomsansvarig:</a:t>
            </a:r>
          </a:p>
          <a:p>
            <a:r>
              <a:rPr lang="sv-SE" sz="2400" dirty="0" smtClean="0"/>
              <a:t>Robert Knez 		</a:t>
            </a:r>
            <a:r>
              <a:rPr lang="sv-SE" sz="1800" dirty="0" smtClean="0">
                <a:hlinkClick r:id="rId2"/>
              </a:rPr>
              <a:t>rknez@volvocars.com</a:t>
            </a:r>
            <a:r>
              <a:rPr lang="sv-SE" sz="1800" dirty="0" smtClean="0"/>
              <a:t> 0766-21 03 56</a:t>
            </a:r>
          </a:p>
          <a:p>
            <a:pPr marL="0" indent="0">
              <a:buNone/>
            </a:pPr>
            <a:endParaRPr lang="sv-SE" sz="1800" dirty="0" smtClean="0"/>
          </a:p>
          <a:p>
            <a:pPr marL="0" indent="0">
              <a:buNone/>
            </a:pPr>
            <a:r>
              <a:rPr lang="sv-SE" sz="2400" dirty="0" smtClean="0"/>
              <a:t>Föreningsdomaransvarig:</a:t>
            </a:r>
          </a:p>
          <a:p>
            <a:r>
              <a:rPr lang="sv-SE" sz="2400" dirty="0" smtClean="0"/>
              <a:t>Ulrika Hermansson	</a:t>
            </a:r>
            <a:r>
              <a:rPr lang="sv-SE" sz="1800" dirty="0" smtClean="0">
                <a:hlinkClick r:id="rId3"/>
              </a:rPr>
              <a:t>Ullis.herman@gmail.com</a:t>
            </a:r>
            <a:r>
              <a:rPr lang="sv-SE" sz="1800" dirty="0" smtClean="0"/>
              <a:t> 0705-22 54 72</a:t>
            </a:r>
          </a:p>
          <a:p>
            <a:pPr marL="0" indent="0">
              <a:buNone/>
            </a:pPr>
            <a:endParaRPr lang="sv-SE" sz="1800" dirty="0"/>
          </a:p>
          <a:p>
            <a:pPr marL="0" indent="0">
              <a:buNone/>
            </a:pPr>
            <a:r>
              <a:rPr lang="sv-SE" sz="2400" dirty="0" smtClean="0"/>
              <a:t>Föreningsutvecklare</a:t>
            </a:r>
          </a:p>
          <a:p>
            <a:r>
              <a:rPr lang="sv-SE" sz="2400" dirty="0" smtClean="0"/>
              <a:t>Helene HP Persson	</a:t>
            </a:r>
            <a:r>
              <a:rPr lang="sv-SE" sz="1800" dirty="0" smtClean="0">
                <a:hlinkClick r:id="rId4"/>
              </a:rPr>
              <a:t>H-p7@hotmail.com</a:t>
            </a:r>
            <a:r>
              <a:rPr lang="sv-SE" sz="1800" dirty="0" smtClean="0"/>
              <a:t> 0708-78 70 45</a:t>
            </a:r>
          </a:p>
          <a:p>
            <a:pPr marL="0" indent="0">
              <a:buNone/>
            </a:pPr>
            <a:endParaRPr lang="sv-SE" sz="1800" dirty="0" smtClean="0"/>
          </a:p>
          <a:p>
            <a:pPr marL="0" indent="0">
              <a:buNone/>
            </a:pPr>
            <a:r>
              <a:rPr lang="sv-SE" sz="1800" dirty="0" smtClean="0"/>
              <a:t>Ytterby IS Kansli</a:t>
            </a:r>
          </a:p>
          <a:p>
            <a:r>
              <a:rPr lang="sv-SE" sz="1800" dirty="0" smtClean="0"/>
              <a:t>Ytterby kansli, Linnea:	 	</a:t>
            </a:r>
            <a:r>
              <a:rPr lang="sv-SE" sz="1800" dirty="0" smtClean="0">
                <a:hlinkClick r:id="rId5"/>
              </a:rPr>
              <a:t>ytterbyis@telia.com</a:t>
            </a:r>
            <a:r>
              <a:rPr lang="sv-SE" sz="1800" dirty="0" smtClean="0"/>
              <a:t> 0303-91060</a:t>
            </a:r>
          </a:p>
          <a:p>
            <a:pPr marL="0" indent="0">
              <a:buNone/>
            </a:pPr>
            <a:endParaRPr lang="sv-SE" sz="1800" dirty="0"/>
          </a:p>
        </p:txBody>
      </p:sp>
      <p:pic>
        <p:nvPicPr>
          <p:cNvPr id="4" name="Bildobjekt 41" descr="YIS-logg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86042" y="260648"/>
            <a:ext cx="1034430" cy="13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Hemsida / Sportadmin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79512" y="1700808"/>
            <a:ext cx="8229600" cy="3888432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 smtClean="0"/>
              <a:t>Föreningens hemsida och administrativa system är i samma lösning</a:t>
            </a:r>
          </a:p>
          <a:p>
            <a:endParaRPr lang="sv-SE" sz="1600" b="1" dirty="0" smtClean="0"/>
          </a:p>
          <a:p>
            <a:r>
              <a:rPr lang="sv-SE" sz="1800" b="1" dirty="0" smtClean="0"/>
              <a:t>Lagets Administration</a:t>
            </a:r>
          </a:p>
          <a:p>
            <a:pPr lvl="1"/>
            <a:r>
              <a:rPr lang="sv-SE" sz="1400" dirty="0"/>
              <a:t>Lägga till / ta bort spelare/ledare i gruppen</a:t>
            </a:r>
          </a:p>
          <a:p>
            <a:pPr lvl="1"/>
            <a:r>
              <a:rPr lang="sv-SE" sz="1400" dirty="0" smtClean="0"/>
              <a:t>Aktivitetsplanering </a:t>
            </a:r>
          </a:p>
          <a:p>
            <a:pPr lvl="1"/>
            <a:r>
              <a:rPr lang="sv-SE" sz="1400" dirty="0" smtClean="0"/>
              <a:t>Närvarorapportering (smartphone el. dator)</a:t>
            </a:r>
          </a:p>
          <a:p>
            <a:pPr lvl="1"/>
            <a:r>
              <a:rPr lang="sv-SE" sz="1400" dirty="0" smtClean="0"/>
              <a:t>Grupp-SMS (gratis)</a:t>
            </a:r>
          </a:p>
          <a:p>
            <a:pPr lvl="1"/>
            <a:r>
              <a:rPr lang="sv-SE" sz="1400" dirty="0" smtClean="0"/>
              <a:t>Mail utskick</a:t>
            </a:r>
          </a:p>
          <a:p>
            <a:pPr lvl="1"/>
            <a:r>
              <a:rPr lang="sv-SE" sz="1400" dirty="0" smtClean="0"/>
              <a:t>Kallelser (mail)</a:t>
            </a:r>
          </a:p>
          <a:p>
            <a:endParaRPr lang="sv-SE" sz="1800" b="1" dirty="0" smtClean="0"/>
          </a:p>
          <a:p>
            <a:r>
              <a:rPr lang="sv-SE" sz="1800" b="1" dirty="0" smtClean="0"/>
              <a:t>Lagets Hemsida</a:t>
            </a:r>
            <a:endParaRPr lang="sv-SE" sz="1800" b="1" dirty="0"/>
          </a:p>
          <a:p>
            <a:pPr lvl="1"/>
            <a:r>
              <a:rPr lang="sv-SE" sz="1400" dirty="0" smtClean="0"/>
              <a:t>Lag-Information </a:t>
            </a:r>
            <a:r>
              <a:rPr lang="sv-SE" sz="1400" dirty="0"/>
              <a:t>till </a:t>
            </a:r>
            <a:r>
              <a:rPr lang="sv-SE" sz="1400" dirty="0" smtClean="0"/>
              <a:t>spelare/föräldrar</a:t>
            </a:r>
          </a:p>
          <a:p>
            <a:pPr lvl="1"/>
            <a:r>
              <a:rPr lang="sv-SE" sz="1400" dirty="0" smtClean="0"/>
              <a:t>Föreningsinformation</a:t>
            </a:r>
          </a:p>
          <a:p>
            <a:pPr lvl="1"/>
            <a:r>
              <a:rPr lang="sv-SE" sz="1400" dirty="0" smtClean="0"/>
              <a:t>Kalender </a:t>
            </a:r>
            <a:r>
              <a:rPr lang="sv-SE" sz="1400" dirty="0"/>
              <a:t>med aktiviteter</a:t>
            </a:r>
          </a:p>
          <a:p>
            <a:pPr lvl="1"/>
            <a:r>
              <a:rPr lang="sv-SE" sz="1400" dirty="0" smtClean="0"/>
              <a:t>Kontaktinformation </a:t>
            </a:r>
            <a:r>
              <a:rPr lang="sv-SE" sz="1400" dirty="0"/>
              <a:t>ledare</a:t>
            </a:r>
          </a:p>
          <a:p>
            <a:pPr lvl="1"/>
            <a:r>
              <a:rPr lang="sv-SE" sz="1400" dirty="0"/>
              <a:t>spelartruppen</a:t>
            </a:r>
          </a:p>
          <a:p>
            <a:pPr lvl="1"/>
            <a:endParaRPr lang="sv-SE" sz="2000" dirty="0" smtClean="0"/>
          </a:p>
          <a:p>
            <a:endParaRPr lang="sv-SE" sz="2000" dirty="0" smtClean="0"/>
          </a:p>
          <a:p>
            <a:endParaRPr lang="sv-SE" sz="2000" dirty="0" smtClean="0"/>
          </a:p>
        </p:txBody>
      </p:sp>
      <p:pic>
        <p:nvPicPr>
          <p:cNvPr id="4" name="Bildobjekt 41" descr="YIS-log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042" y="260648"/>
            <a:ext cx="1034430" cy="1354389"/>
          </a:xfrm>
          <a:prstGeom prst="rect">
            <a:avLst/>
          </a:prstGeom>
        </p:spPr>
      </p:pic>
      <p:sp>
        <p:nvSpPr>
          <p:cNvPr id="5" name="Platshållare för innehåll 2"/>
          <p:cNvSpPr txBox="1">
            <a:spLocks/>
          </p:cNvSpPr>
          <p:nvPr/>
        </p:nvSpPr>
        <p:spPr bwMode="auto">
          <a:xfrm>
            <a:off x="4499992" y="2060848"/>
            <a:ext cx="416808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sv-SE" sz="1800" b="1" kern="0" dirty="0" smtClean="0"/>
          </a:p>
          <a:p>
            <a:r>
              <a:rPr lang="sv-SE" sz="1800" b="1" dirty="0" smtClean="0"/>
              <a:t>Föreningens Administration</a:t>
            </a:r>
            <a:endParaRPr lang="sv-SE" sz="1800" b="1" dirty="0"/>
          </a:p>
          <a:p>
            <a:pPr lvl="1"/>
            <a:r>
              <a:rPr lang="sv-SE" sz="1400" dirty="0" smtClean="0"/>
              <a:t>Medlemsregistering</a:t>
            </a:r>
          </a:p>
          <a:p>
            <a:pPr lvl="1"/>
            <a:r>
              <a:rPr lang="sv-SE" sz="1400" dirty="0" smtClean="0"/>
              <a:t>Medlemsavgifter/fakturering</a:t>
            </a:r>
          </a:p>
          <a:p>
            <a:pPr lvl="1"/>
            <a:r>
              <a:rPr lang="sv-SE" sz="1400" dirty="0" smtClean="0"/>
              <a:t>Anmälningar sommarfoboll /cuper</a:t>
            </a:r>
          </a:p>
          <a:p>
            <a:pPr lvl="1"/>
            <a:r>
              <a:rPr lang="sv-SE" sz="1400" dirty="0" smtClean="0"/>
              <a:t>aktivitetsstödsrapportering</a:t>
            </a:r>
            <a:endParaRPr lang="sv-SE" sz="1400" dirty="0"/>
          </a:p>
          <a:p>
            <a:pPr lvl="1"/>
            <a:r>
              <a:rPr lang="sv-SE" sz="1400" dirty="0" smtClean="0"/>
              <a:t>Grupp-mail utskick</a:t>
            </a:r>
            <a:endParaRPr lang="sv-SE" sz="1400" dirty="0"/>
          </a:p>
          <a:p>
            <a:pPr marL="0" indent="0">
              <a:buNone/>
            </a:pPr>
            <a:endParaRPr lang="sv-SE" sz="1800" b="1" kern="0" dirty="0" smtClean="0"/>
          </a:p>
          <a:p>
            <a:r>
              <a:rPr lang="sv-SE" sz="1800" b="1" kern="0" dirty="0" smtClean="0"/>
              <a:t>Föreningens Hemsida</a:t>
            </a:r>
          </a:p>
          <a:p>
            <a:pPr lvl="1"/>
            <a:r>
              <a:rPr lang="sv-SE" sz="1400" kern="0" dirty="0" smtClean="0"/>
              <a:t>Föreningsinformation </a:t>
            </a:r>
          </a:p>
          <a:p>
            <a:pPr lvl="1"/>
            <a:r>
              <a:rPr lang="sv-SE" sz="1400" kern="0" dirty="0" smtClean="0"/>
              <a:t>Lokalbokning klubbstuga/hallen</a:t>
            </a:r>
          </a:p>
          <a:p>
            <a:pPr lvl="1"/>
            <a:r>
              <a:rPr lang="sv-SE" sz="1400" kern="0" dirty="0" smtClean="0"/>
              <a:t>Föreningens Facebook</a:t>
            </a:r>
          </a:p>
          <a:p>
            <a:pPr lvl="1"/>
            <a:r>
              <a:rPr lang="sv-SE" sz="1400" kern="0" dirty="0" smtClean="0"/>
              <a:t>Gemensam kalender</a:t>
            </a:r>
          </a:p>
          <a:p>
            <a:pPr lvl="1"/>
            <a:r>
              <a:rPr lang="sv-SE" sz="1400" kern="0" dirty="0" smtClean="0"/>
              <a:t>Och mycket mer...........</a:t>
            </a:r>
          </a:p>
          <a:p>
            <a:pPr lvl="1"/>
            <a:endParaRPr lang="sv-SE" sz="2000" kern="0" dirty="0" smtClean="0"/>
          </a:p>
          <a:p>
            <a:endParaRPr lang="sv-SE" sz="2000" kern="0" dirty="0" smtClean="0"/>
          </a:p>
          <a:p>
            <a:endParaRPr lang="sv-SE" sz="2000" kern="0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499992" y="2528900"/>
            <a:ext cx="0" cy="38164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57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8774"/>
            <a:ext cx="8229600" cy="1143000"/>
          </a:xfrm>
        </p:spPr>
        <p:txBody>
          <a:bodyPr/>
          <a:lstStyle/>
          <a:p>
            <a:pPr algn="l"/>
            <a:r>
              <a:rPr lang="sv-SE" sz="3600" dirty="0" smtClean="0"/>
              <a:t>Riktlinjer 3-manna (ledare)</a:t>
            </a:r>
            <a:endParaRPr lang="sv-S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820687"/>
          </a:xfrm>
        </p:spPr>
        <p:txBody>
          <a:bodyPr/>
          <a:lstStyle/>
          <a:p>
            <a:r>
              <a:rPr lang="sv-SE" sz="2000" dirty="0" smtClean="0"/>
              <a:t>Dokument på </a:t>
            </a:r>
            <a:r>
              <a:rPr lang="sv-SE" sz="2000" dirty="0" smtClean="0"/>
              <a:t>hemsidan (Arkiv/dokument/policy Riktlinjer)</a:t>
            </a:r>
          </a:p>
          <a:p>
            <a:r>
              <a:rPr lang="sv-SE" sz="2000" dirty="0">
                <a:hlinkClick r:id="rId2"/>
              </a:rPr>
              <a:t>http://</a:t>
            </a:r>
            <a:r>
              <a:rPr lang="sv-SE" sz="2000" dirty="0" smtClean="0">
                <a:hlinkClick r:id="rId2"/>
              </a:rPr>
              <a:t>www.ytterbyis.nu/docs/209/4338/3-manna.pdf</a:t>
            </a:r>
            <a:endParaRPr lang="sv-SE" sz="2000" dirty="0" smtClean="0"/>
          </a:p>
          <a:p>
            <a:endParaRPr lang="sv-SE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580194" y="364502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sv-SE" sz="3600" kern="0" dirty="0" smtClean="0"/>
              <a:t>Föräldrainformation</a:t>
            </a:r>
            <a:endParaRPr lang="sv-SE" sz="3600" kern="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7544" y="4725144"/>
            <a:ext cx="8229600" cy="8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sv-SE" sz="2000" kern="0" dirty="0" smtClean="0"/>
              <a:t>Dokument på </a:t>
            </a:r>
            <a:r>
              <a:rPr lang="sv-SE" sz="2000" kern="0" dirty="0" smtClean="0"/>
              <a:t>hemsidan </a:t>
            </a:r>
            <a:r>
              <a:rPr lang="sv-SE" sz="2000" dirty="0"/>
              <a:t>(Arkiv/dokument/policy Riktlinjer</a:t>
            </a:r>
            <a:r>
              <a:rPr lang="sv-SE" sz="2000" dirty="0" smtClean="0"/>
              <a:t>)</a:t>
            </a:r>
            <a:endParaRPr lang="sv-SE" sz="2400" kern="0" dirty="0" smtClean="0"/>
          </a:p>
          <a:p>
            <a:r>
              <a:rPr lang="sv-SE" sz="2400" kern="0" dirty="0">
                <a:hlinkClick r:id="rId3"/>
              </a:rPr>
              <a:t>http://</a:t>
            </a:r>
            <a:r>
              <a:rPr lang="sv-SE" sz="2400" kern="0" dirty="0" smtClean="0">
                <a:hlinkClick r:id="rId3"/>
              </a:rPr>
              <a:t>www.ytterbyis.nu/docs/209/4338/Information%20föräldrar%20nya%20lag.pdf</a:t>
            </a:r>
            <a:endParaRPr lang="sv-SE" sz="2400" kern="0" dirty="0" smtClean="0"/>
          </a:p>
          <a:p>
            <a:endParaRPr lang="sv-SE" sz="2400" kern="0" dirty="0"/>
          </a:p>
        </p:txBody>
      </p:sp>
      <p:pic>
        <p:nvPicPr>
          <p:cNvPr id="6" name="Bildobjekt 41" descr="YIS-logg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042" y="260648"/>
            <a:ext cx="1034430" cy="1354389"/>
          </a:xfrm>
          <a:prstGeom prst="rect">
            <a:avLst/>
          </a:prstGeom>
        </p:spPr>
      </p:pic>
      <p:sp>
        <p:nvSpPr>
          <p:cNvPr id="7" name="Rubrik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v-SE" kern="0" dirty="0" smtClean="0"/>
              <a:t>Föräldra-engagemang !</a:t>
            </a:r>
            <a:endParaRPr lang="sv-SE" kern="0" dirty="0"/>
          </a:p>
        </p:txBody>
      </p:sp>
    </p:spTree>
    <p:extLst>
      <p:ext uri="{BB962C8B-B14F-4D97-AF65-F5344CB8AC3E}">
        <p14:creationId xmlns:p14="http://schemas.microsoft.com/office/powerpoint/2010/main" val="399559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Uppstart nya lag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4525963"/>
          </a:xfrm>
        </p:spPr>
        <p:txBody>
          <a:bodyPr/>
          <a:lstStyle/>
          <a:p>
            <a:r>
              <a:rPr lang="sv-SE" sz="2000" dirty="0" smtClean="0"/>
              <a:t>Första träningarna (t.o.m v.21 med hjälp av juniorspelare)</a:t>
            </a:r>
          </a:p>
          <a:p>
            <a:r>
              <a:rPr lang="sv-SE" sz="2000" dirty="0" smtClean="0"/>
              <a:t>Föräldramöte </a:t>
            </a:r>
          </a:p>
          <a:p>
            <a:pPr lvl="1"/>
            <a:r>
              <a:rPr lang="sv-SE" sz="1600" dirty="0" smtClean="0"/>
              <a:t>information om föreningen</a:t>
            </a:r>
          </a:p>
          <a:p>
            <a:pPr lvl="1"/>
            <a:r>
              <a:rPr lang="sv-SE" sz="1600" dirty="0" smtClean="0"/>
              <a:t>Föräldra-engagemang : ledare till gruppen, en ledare per 5 spelare</a:t>
            </a:r>
          </a:p>
          <a:p>
            <a:r>
              <a:rPr lang="sv-SE" sz="2000" dirty="0" smtClean="0"/>
              <a:t>Nya ledare</a:t>
            </a:r>
          </a:p>
          <a:p>
            <a:pPr lvl="1"/>
            <a:r>
              <a:rPr lang="sv-SE" sz="1600" u="sng" dirty="0" smtClean="0"/>
              <a:t>Registering</a:t>
            </a:r>
            <a:r>
              <a:rPr lang="sv-SE" sz="1600" dirty="0" smtClean="0"/>
              <a:t> i Sportadmin (fliken ”</a:t>
            </a:r>
            <a:r>
              <a:rPr lang="sv-SE" sz="1600" dirty="0" smtClean="0">
                <a:solidFill>
                  <a:srgbClr val="FF0000"/>
                </a:solidFill>
              </a:rPr>
              <a:t>bli medlem</a:t>
            </a:r>
            <a:r>
              <a:rPr lang="sv-SE" sz="1600" dirty="0" smtClean="0"/>
              <a:t>”)</a:t>
            </a:r>
          </a:p>
          <a:p>
            <a:pPr lvl="1"/>
            <a:r>
              <a:rPr lang="sv-SE" sz="1600" u="sng" dirty="0" smtClean="0"/>
              <a:t>Ledarkläder</a:t>
            </a:r>
            <a:r>
              <a:rPr lang="sv-SE" sz="1600" dirty="0" smtClean="0"/>
              <a:t>: pike-tröja, shorts, overall </a:t>
            </a:r>
          </a:p>
          <a:p>
            <a:pPr lvl="2"/>
            <a:r>
              <a:rPr lang="sv-SE" sz="1600" dirty="0" smtClean="0"/>
              <a:t>provas ut på Team Sportia, hämtas på kansliet när de är klara</a:t>
            </a:r>
          </a:p>
          <a:p>
            <a:pPr lvl="1"/>
            <a:r>
              <a:rPr lang="sv-SE" sz="1600" u="sng" dirty="0" smtClean="0"/>
              <a:t>Nycklar</a:t>
            </a:r>
            <a:r>
              <a:rPr lang="sv-SE" sz="1600" dirty="0" smtClean="0"/>
              <a:t> (kontakta kansliet för uthämtning)</a:t>
            </a:r>
          </a:p>
          <a:p>
            <a:pPr lvl="2"/>
            <a:r>
              <a:rPr lang="sv-SE" sz="1600" dirty="0" smtClean="0"/>
              <a:t>Materialrum/omklädningsrum 2-3 per lag </a:t>
            </a:r>
          </a:p>
          <a:p>
            <a:pPr lvl="2"/>
            <a:r>
              <a:rPr lang="sv-SE" sz="1600" dirty="0" smtClean="0"/>
              <a:t>Klubbstuga: 1  per lag: </a:t>
            </a:r>
          </a:p>
          <a:p>
            <a:r>
              <a:rPr lang="sv-SE" sz="2000" dirty="0" smtClean="0"/>
              <a:t>Ledarutbildning</a:t>
            </a:r>
            <a:endParaRPr lang="sv-SE" sz="2000" dirty="0"/>
          </a:p>
          <a:p>
            <a:pPr lvl="1"/>
            <a:r>
              <a:rPr lang="sv-SE" sz="1600" dirty="0"/>
              <a:t>Plattformen 3-4/9</a:t>
            </a:r>
          </a:p>
          <a:p>
            <a:pPr lvl="1"/>
            <a:r>
              <a:rPr lang="sv-SE" sz="1600" dirty="0"/>
              <a:t>Workshop 3-manna (datum ej klart)</a:t>
            </a:r>
          </a:p>
          <a:p>
            <a:pPr lvl="1"/>
            <a:endParaRPr lang="sv-SE" sz="2000" dirty="0" smtClean="0"/>
          </a:p>
          <a:p>
            <a:endParaRPr lang="sv-SE" sz="2000" dirty="0" smtClean="0"/>
          </a:p>
          <a:p>
            <a:endParaRPr lang="sv-SE" sz="2000" dirty="0" smtClean="0"/>
          </a:p>
        </p:txBody>
      </p:sp>
      <p:pic>
        <p:nvPicPr>
          <p:cNvPr id="4" name="Bildobjekt 41" descr="YIS-log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042" y="260648"/>
            <a:ext cx="1034430" cy="13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0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Ytterby IS F10 !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993355" y="1632131"/>
            <a:ext cx="2520280" cy="3816423"/>
          </a:xfrm>
        </p:spPr>
        <p:txBody>
          <a:bodyPr/>
          <a:lstStyle/>
          <a:p>
            <a:pPr marL="0" indent="0">
              <a:buNone/>
            </a:pPr>
            <a:r>
              <a:rPr lang="sv-SE" sz="28700" dirty="0" smtClean="0"/>
              <a:t>?</a:t>
            </a:r>
            <a:endParaRPr lang="sv-SE" sz="19900" dirty="0"/>
          </a:p>
          <a:p>
            <a:pPr marL="457200" lvl="1" indent="0">
              <a:buNone/>
            </a:pPr>
            <a:endParaRPr lang="sv-SE" sz="28700" dirty="0" smtClean="0"/>
          </a:p>
          <a:p>
            <a:pPr marL="0" indent="0">
              <a:buNone/>
            </a:pPr>
            <a:endParaRPr lang="sv-SE" sz="28700" dirty="0" smtClean="0"/>
          </a:p>
          <a:p>
            <a:pPr marL="0" indent="0">
              <a:buNone/>
            </a:pPr>
            <a:endParaRPr lang="sv-SE" sz="28700" dirty="0" smtClean="0"/>
          </a:p>
        </p:txBody>
      </p:sp>
      <p:pic>
        <p:nvPicPr>
          <p:cNvPr id="4" name="Bildobjekt 41" descr="YIS-log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042" y="260648"/>
            <a:ext cx="1034430" cy="135438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14" y="1615037"/>
            <a:ext cx="188595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0958" y="1258639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Spelare; 24 stycken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1259254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Ledare; 5-6 stycken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1867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827</Words>
  <Application>Microsoft Office PowerPoint</Application>
  <PresentationFormat>On-screen Show (4:3)</PresentationFormat>
  <Paragraphs>298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Standardformgivning</vt:lpstr>
      <vt:lpstr>Default Design</vt:lpstr>
      <vt:lpstr>Ytterby IS . Presentation</vt:lpstr>
      <vt:lpstr>Ytterby IS verksamhet</vt:lpstr>
      <vt:lpstr>PowerPoint Presentation</vt:lpstr>
      <vt:lpstr>Ytterby IS målsättningar</vt:lpstr>
      <vt:lpstr>Ytterby IS arrangemang</vt:lpstr>
      <vt:lpstr>Vår nya fotbollshall !</vt:lpstr>
      <vt:lpstr>Användning av hallen</vt:lpstr>
      <vt:lpstr>PowerPoint Presentation</vt:lpstr>
      <vt:lpstr>PowerPoint Presentation</vt:lpstr>
      <vt:lpstr>Ungdomsutskott</vt:lpstr>
      <vt:lpstr>Kontaktuppgifter</vt:lpstr>
      <vt:lpstr>Hemsida / Sportadmin</vt:lpstr>
      <vt:lpstr>Riktlinjer 3-manna (ledare)</vt:lpstr>
      <vt:lpstr>Uppstart nya lag </vt:lpstr>
      <vt:lpstr>Ytterby IS F10 ! </vt:lpstr>
    </vt:vector>
  </TitlesOfParts>
  <Company>Råbäcksgatan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Lars Lindfors</dc:creator>
  <cp:lastModifiedBy>Åkerström Sten</cp:lastModifiedBy>
  <cp:revision>105</cp:revision>
  <dcterms:created xsi:type="dcterms:W3CDTF">2008-05-18T21:22:31Z</dcterms:created>
  <dcterms:modified xsi:type="dcterms:W3CDTF">2016-05-10T14:53:20Z</dcterms:modified>
</cp:coreProperties>
</file>