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handoutMasterIdLst>
    <p:handoutMasterId r:id="rId22"/>
  </p:handoutMasterIdLst>
  <p:sldIdLst>
    <p:sldId id="256" r:id="rId3"/>
    <p:sldId id="597" r:id="rId4"/>
    <p:sldId id="596" r:id="rId5"/>
    <p:sldId id="591" r:id="rId6"/>
    <p:sldId id="580" r:id="rId7"/>
    <p:sldId id="592" r:id="rId8"/>
    <p:sldId id="414" r:id="rId9"/>
    <p:sldId id="422" r:id="rId10"/>
    <p:sldId id="581" r:id="rId11"/>
    <p:sldId id="593" r:id="rId12"/>
    <p:sldId id="594" r:id="rId13"/>
    <p:sldId id="595" r:id="rId14"/>
    <p:sldId id="599" r:id="rId15"/>
    <p:sldId id="600" r:id="rId16"/>
    <p:sldId id="601" r:id="rId17"/>
    <p:sldId id="602" r:id="rId18"/>
    <p:sldId id="603" r:id="rId19"/>
    <p:sldId id="604" r:id="rId20"/>
  </p:sldIdLst>
  <p:sldSz cx="9144000" cy="6858000" type="screen4x3"/>
  <p:notesSz cx="7099300" cy="10234613"/>
  <p:defaultTextStyle>
    <a:defPPr>
      <a:defRPr lang="sv-SE"/>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p:restoredLeft sz="34567" autoAdjust="0"/>
    <p:restoredTop sz="86364" autoAdjust="0"/>
  </p:normalViewPr>
  <p:slideViewPr>
    <p:cSldViewPr snapToGrid="0">
      <p:cViewPr>
        <p:scale>
          <a:sx n="85" d="100"/>
          <a:sy n="85" d="100"/>
        </p:scale>
        <p:origin x="-140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defRPr sz="1300">
                <a:latin typeface="Arial" charset="0"/>
              </a:defRPr>
            </a:lvl1pPr>
          </a:lstStyle>
          <a:p>
            <a:pPr>
              <a:defRPr/>
            </a:pPr>
            <a:endParaRPr lang="sv-SE"/>
          </a:p>
        </p:txBody>
      </p:sp>
      <p:sp>
        <p:nvSpPr>
          <p:cNvPr id="4099"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a:defRPr sz="1300">
                <a:latin typeface="Arial" charset="0"/>
              </a:defRPr>
            </a:lvl1pPr>
          </a:lstStyle>
          <a:p>
            <a:pPr>
              <a:defRPr/>
            </a:pPr>
            <a:endParaRPr lang="sv-SE"/>
          </a:p>
        </p:txBody>
      </p:sp>
      <p:sp>
        <p:nvSpPr>
          <p:cNvPr id="4100"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defRPr sz="1300">
                <a:latin typeface="Arial" charset="0"/>
              </a:defRPr>
            </a:lvl1pPr>
          </a:lstStyle>
          <a:p>
            <a:pPr>
              <a:defRPr/>
            </a:pPr>
            <a:endParaRPr lang="sv-SE"/>
          </a:p>
        </p:txBody>
      </p:sp>
      <p:sp>
        <p:nvSpPr>
          <p:cNvPr id="4101"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a:defRPr sz="1300"/>
            </a:lvl1pPr>
          </a:lstStyle>
          <a:p>
            <a:fld id="{BC5C83A0-0736-40C8-B621-5CD58FE90D7B}" type="slidenum">
              <a:rPr lang="sv-SE" altLang="sv-SE"/>
              <a:pPr/>
              <a:t>‹#›</a:t>
            </a:fld>
            <a:endParaRPr lang="sv-SE" altLang="sv-SE"/>
          </a:p>
        </p:txBody>
      </p:sp>
    </p:spTree>
    <p:extLst>
      <p:ext uri="{BB962C8B-B14F-4D97-AF65-F5344CB8AC3E}">
        <p14:creationId xmlns:p14="http://schemas.microsoft.com/office/powerpoint/2010/main" val="41504628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defRPr sz="1300">
                <a:latin typeface="Arial" charset="0"/>
              </a:defRPr>
            </a:lvl1pPr>
          </a:lstStyle>
          <a:p>
            <a:pPr>
              <a:defRPr/>
            </a:pPr>
            <a:endParaRPr lang="sv-SE"/>
          </a:p>
        </p:txBody>
      </p:sp>
      <p:sp>
        <p:nvSpPr>
          <p:cNvPr id="5123"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a:defRPr sz="1300">
                <a:latin typeface="Arial" charset="0"/>
              </a:defRPr>
            </a:lvl1pPr>
          </a:lstStyle>
          <a:p>
            <a:pPr>
              <a:defRPr/>
            </a:pPr>
            <a:endParaRPr lang="sv-SE"/>
          </a:p>
        </p:txBody>
      </p:sp>
      <p:sp>
        <p:nvSpPr>
          <p:cNvPr id="39940"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sv-SE" noProof="0" smtClean="0"/>
              <a:t>Click to edit Master text styles</a:t>
            </a:r>
          </a:p>
          <a:p>
            <a:pPr lvl="1"/>
            <a:r>
              <a:rPr lang="sv-SE" noProof="0" smtClean="0"/>
              <a:t>Second level</a:t>
            </a:r>
          </a:p>
          <a:p>
            <a:pPr lvl="2"/>
            <a:r>
              <a:rPr lang="sv-SE" noProof="0" smtClean="0"/>
              <a:t>Third level</a:t>
            </a:r>
          </a:p>
          <a:p>
            <a:pPr lvl="3"/>
            <a:r>
              <a:rPr lang="sv-SE" noProof="0" smtClean="0"/>
              <a:t>Fourth level</a:t>
            </a:r>
          </a:p>
          <a:p>
            <a:pPr lvl="4"/>
            <a:r>
              <a:rPr lang="sv-SE" noProof="0" smtClean="0"/>
              <a:t>Fifth level</a:t>
            </a:r>
          </a:p>
        </p:txBody>
      </p:sp>
      <p:sp>
        <p:nvSpPr>
          <p:cNvPr id="5126"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defRPr sz="1300">
                <a:latin typeface="Arial" charset="0"/>
              </a:defRPr>
            </a:lvl1pPr>
          </a:lstStyle>
          <a:p>
            <a:pPr>
              <a:defRPr/>
            </a:pPr>
            <a:endParaRPr lang="sv-SE"/>
          </a:p>
        </p:txBody>
      </p:sp>
      <p:sp>
        <p:nvSpPr>
          <p:cNvPr id="5127"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a:defRPr sz="1300"/>
            </a:lvl1pPr>
          </a:lstStyle>
          <a:p>
            <a:fld id="{2BD97EBD-E34B-46BD-92AE-02A0F1CE716D}" type="slidenum">
              <a:rPr lang="sv-SE" altLang="sv-SE"/>
              <a:pPr/>
              <a:t>‹#›</a:t>
            </a:fld>
            <a:endParaRPr lang="sv-SE" altLang="sv-SE"/>
          </a:p>
        </p:txBody>
      </p:sp>
    </p:spTree>
    <p:extLst>
      <p:ext uri="{BB962C8B-B14F-4D97-AF65-F5344CB8AC3E}">
        <p14:creationId xmlns:p14="http://schemas.microsoft.com/office/powerpoint/2010/main" val="33245508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6C73D8-2BB7-4F1A-BB75-9ECFF0D8910C}" type="slidenum">
              <a:rPr lang="sv-SE" altLang="sv-SE" sz="1300"/>
              <a:pPr eaLnBrk="1" hangingPunct="1">
                <a:spcBef>
                  <a:spcPct val="0"/>
                </a:spcBef>
              </a:pPr>
              <a:t>1</a:t>
            </a:fld>
            <a:endParaRPr lang="sv-SE" altLang="sv-SE" sz="13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en-US" altLang="sv-SE" smtClean="0">
              <a:latin typeface="Arial" panose="020B0604020202020204" pitchFamily="34" charset="0"/>
            </a:endParaRPr>
          </a:p>
        </p:txBody>
      </p:sp>
    </p:spTree>
    <p:extLst>
      <p:ext uri="{BB962C8B-B14F-4D97-AF65-F5344CB8AC3E}">
        <p14:creationId xmlns:p14="http://schemas.microsoft.com/office/powerpoint/2010/main" val="830779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D56C73D8-2BB7-4F1A-BB75-9ECFF0D8910C}" type="slidenum">
              <a:rPr lang="sv-SE" altLang="sv-SE" sz="1300"/>
              <a:pPr eaLnBrk="1" hangingPunct="1">
                <a:spcBef>
                  <a:spcPct val="0"/>
                </a:spcBef>
              </a:pPr>
              <a:t>2</a:t>
            </a:fld>
            <a:endParaRPr lang="sv-SE" altLang="sv-SE" sz="13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en-US" altLang="sv-SE" smtClean="0">
              <a:latin typeface="Arial" panose="020B0604020202020204" pitchFamily="34" charset="0"/>
            </a:endParaRPr>
          </a:p>
        </p:txBody>
      </p:sp>
    </p:spTree>
    <p:extLst>
      <p:ext uri="{BB962C8B-B14F-4D97-AF65-F5344CB8AC3E}">
        <p14:creationId xmlns:p14="http://schemas.microsoft.com/office/powerpoint/2010/main" val="830779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C4A07B-D134-4D83-8624-6A9A981282D3}" type="slidenum">
              <a:rPr kumimoji="0" lang="sv-SE" altLang="sv-SE"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sv-SE" altLang="sv-SE"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en-US" altLang="sv-SE" smtClean="0">
              <a:latin typeface="Arial" panose="020B0604020202020204" pitchFamily="34" charset="0"/>
            </a:endParaRPr>
          </a:p>
        </p:txBody>
      </p:sp>
    </p:spTree>
    <p:extLst>
      <p:ext uri="{BB962C8B-B14F-4D97-AF65-F5344CB8AC3E}">
        <p14:creationId xmlns:p14="http://schemas.microsoft.com/office/powerpoint/2010/main" val="213381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2CCF9278-D813-46A4-BBB1-763F8CE31786}" type="slidenum">
              <a:rPr lang="sv-SE" altLang="sv-SE" sz="1300"/>
              <a:pPr eaLnBrk="1" hangingPunct="1">
                <a:spcBef>
                  <a:spcPct val="0"/>
                </a:spcBef>
              </a:pPr>
              <a:t>7</a:t>
            </a:fld>
            <a:endParaRPr lang="sv-SE" altLang="sv-SE" sz="13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altLang="sv-SE" smtClean="0">
              <a:latin typeface="Arial" panose="020B0604020202020204" pitchFamily="34" charset="0"/>
            </a:endParaRPr>
          </a:p>
        </p:txBody>
      </p:sp>
    </p:spTree>
    <p:extLst>
      <p:ext uri="{BB962C8B-B14F-4D97-AF65-F5344CB8AC3E}">
        <p14:creationId xmlns:p14="http://schemas.microsoft.com/office/powerpoint/2010/main" val="2484285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2AE0F75-B631-4E98-8791-195A457B7E8B}" type="slidenum">
              <a:rPr lang="sv-SE" altLang="sv-SE" sz="1300"/>
              <a:pPr eaLnBrk="1" hangingPunct="1">
                <a:spcBef>
                  <a:spcPct val="0"/>
                </a:spcBef>
              </a:pPr>
              <a:t>8</a:t>
            </a:fld>
            <a:endParaRPr lang="sv-SE" altLang="sv-SE" sz="13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en-US" altLang="sv-SE" smtClean="0">
              <a:latin typeface="Arial" panose="020B0604020202020204" pitchFamily="34" charset="0"/>
            </a:endParaRPr>
          </a:p>
        </p:txBody>
      </p:sp>
    </p:spTree>
    <p:extLst>
      <p:ext uri="{BB962C8B-B14F-4D97-AF65-F5344CB8AC3E}">
        <p14:creationId xmlns:p14="http://schemas.microsoft.com/office/powerpoint/2010/main" val="226652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D81AFAD-4A47-4886-9E35-839BD571416E}" type="slidenum">
              <a:rPr lang="en-US" altLang="sv-SE"/>
              <a:pPr/>
              <a:t>‹#›</a:t>
            </a:fld>
            <a:endParaRPr lang="en-US" altLang="sv-SE"/>
          </a:p>
        </p:txBody>
      </p:sp>
    </p:spTree>
    <p:extLst>
      <p:ext uri="{BB962C8B-B14F-4D97-AF65-F5344CB8AC3E}">
        <p14:creationId xmlns:p14="http://schemas.microsoft.com/office/powerpoint/2010/main" val="36357989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6A1B6FA-56D2-46D5-A395-D024F4A54D6C}" type="slidenum">
              <a:rPr lang="en-US" altLang="sv-SE"/>
              <a:pPr/>
              <a:t>‹#›</a:t>
            </a:fld>
            <a:endParaRPr lang="en-US" altLang="sv-SE"/>
          </a:p>
        </p:txBody>
      </p:sp>
    </p:spTree>
    <p:extLst>
      <p:ext uri="{BB962C8B-B14F-4D97-AF65-F5344CB8AC3E}">
        <p14:creationId xmlns:p14="http://schemas.microsoft.com/office/powerpoint/2010/main" val="37979980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A98BE0B-5BFB-44C6-BDD0-48E245943DA1}" type="slidenum">
              <a:rPr lang="en-US" altLang="sv-SE"/>
              <a:pPr/>
              <a:t>‹#›</a:t>
            </a:fld>
            <a:endParaRPr lang="en-US" altLang="sv-SE"/>
          </a:p>
        </p:txBody>
      </p:sp>
    </p:spTree>
    <p:extLst>
      <p:ext uri="{BB962C8B-B14F-4D97-AF65-F5344CB8AC3E}">
        <p14:creationId xmlns:p14="http://schemas.microsoft.com/office/powerpoint/2010/main" val="4839470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85DD4DD-9B7A-401D-88DA-9877D8A83509}" type="slidenum">
              <a:rPr lang="en-US" altLang="sv-SE"/>
              <a:pPr/>
              <a:t>‹#›</a:t>
            </a:fld>
            <a:endParaRPr lang="en-US" altLang="sv-SE"/>
          </a:p>
        </p:txBody>
      </p:sp>
    </p:spTree>
    <p:extLst>
      <p:ext uri="{BB962C8B-B14F-4D97-AF65-F5344CB8AC3E}">
        <p14:creationId xmlns:p14="http://schemas.microsoft.com/office/powerpoint/2010/main" val="31340606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09C5BBC4-8E15-4467-B4A2-8E78498A312E}" type="slidenum">
              <a:rPr lang="en-US" altLang="sv-SE"/>
              <a:pPr/>
              <a:t>‹#›</a:t>
            </a:fld>
            <a:endParaRPr lang="en-US" altLang="sv-SE"/>
          </a:p>
        </p:txBody>
      </p:sp>
    </p:spTree>
    <p:extLst>
      <p:ext uri="{BB962C8B-B14F-4D97-AF65-F5344CB8AC3E}">
        <p14:creationId xmlns:p14="http://schemas.microsoft.com/office/powerpoint/2010/main" val="31308222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17AFD42-3574-48FB-85A4-E86CD3E182E4}" type="slidenum">
              <a:rPr lang="en-US" altLang="sv-SE"/>
              <a:pPr/>
              <a:t>‹#›</a:t>
            </a:fld>
            <a:endParaRPr lang="en-US" altLang="sv-SE"/>
          </a:p>
        </p:txBody>
      </p:sp>
    </p:spTree>
    <p:extLst>
      <p:ext uri="{BB962C8B-B14F-4D97-AF65-F5344CB8AC3E}">
        <p14:creationId xmlns:p14="http://schemas.microsoft.com/office/powerpoint/2010/main" val="12767314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649CE413-D441-4952-8B12-BC7AB0EB92D9}" type="slidenum">
              <a:rPr lang="en-US" altLang="sv-SE"/>
              <a:pPr/>
              <a:t>‹#›</a:t>
            </a:fld>
            <a:endParaRPr lang="en-US" altLang="sv-SE"/>
          </a:p>
        </p:txBody>
      </p:sp>
    </p:spTree>
    <p:extLst>
      <p:ext uri="{BB962C8B-B14F-4D97-AF65-F5344CB8AC3E}">
        <p14:creationId xmlns:p14="http://schemas.microsoft.com/office/powerpoint/2010/main" val="39981313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AF55AC0-1AE0-4BC6-A5B9-CFA6525D3B6F}" type="slidenum">
              <a:rPr lang="en-US" altLang="sv-SE"/>
              <a:pPr/>
              <a:t>‹#›</a:t>
            </a:fld>
            <a:endParaRPr lang="en-US" altLang="sv-SE"/>
          </a:p>
        </p:txBody>
      </p:sp>
    </p:spTree>
    <p:extLst>
      <p:ext uri="{BB962C8B-B14F-4D97-AF65-F5344CB8AC3E}">
        <p14:creationId xmlns:p14="http://schemas.microsoft.com/office/powerpoint/2010/main" val="36000865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EA2C81D-1FB0-4F32-BFAB-A87AD9F94E53}" type="slidenum">
              <a:rPr lang="en-US" altLang="sv-SE"/>
              <a:pPr/>
              <a:t>‹#›</a:t>
            </a:fld>
            <a:endParaRPr lang="en-US" altLang="sv-SE"/>
          </a:p>
        </p:txBody>
      </p:sp>
    </p:spTree>
    <p:extLst>
      <p:ext uri="{BB962C8B-B14F-4D97-AF65-F5344CB8AC3E}">
        <p14:creationId xmlns:p14="http://schemas.microsoft.com/office/powerpoint/2010/main" val="19552384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C4F27BD-02E1-4739-AD0A-F34140944F39}" type="slidenum">
              <a:rPr lang="en-US" altLang="sv-SE"/>
              <a:pPr/>
              <a:t>‹#›</a:t>
            </a:fld>
            <a:endParaRPr lang="en-US" altLang="sv-SE"/>
          </a:p>
        </p:txBody>
      </p:sp>
    </p:spTree>
    <p:extLst>
      <p:ext uri="{BB962C8B-B14F-4D97-AF65-F5344CB8AC3E}">
        <p14:creationId xmlns:p14="http://schemas.microsoft.com/office/powerpoint/2010/main" val="12959174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787D72E-B8A7-45D9-A849-1E7819508580}" type="slidenum">
              <a:rPr lang="en-US" altLang="sv-SE"/>
              <a:pPr/>
              <a:t>‹#›</a:t>
            </a:fld>
            <a:endParaRPr lang="en-US" altLang="sv-SE"/>
          </a:p>
        </p:txBody>
      </p:sp>
    </p:spTree>
    <p:extLst>
      <p:ext uri="{BB962C8B-B14F-4D97-AF65-F5344CB8AC3E}">
        <p14:creationId xmlns:p14="http://schemas.microsoft.com/office/powerpoint/2010/main" val="22748094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433B20B-78E4-41C4-834F-F8446FD69FC8}" type="slidenum">
              <a:rPr lang="en-US" altLang="en-US"/>
              <a:pPr/>
              <a:t>‹#›</a:t>
            </a:fld>
            <a:endParaRPr lang="en-US" altLang="en-US"/>
          </a:p>
        </p:txBody>
      </p:sp>
    </p:spTree>
    <p:extLst>
      <p:ext uri="{BB962C8B-B14F-4D97-AF65-F5344CB8AC3E}">
        <p14:creationId xmlns:p14="http://schemas.microsoft.com/office/powerpoint/2010/main" val="2746152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06D5E9B-F813-407E-BAEA-039383762FDB}" type="slidenum">
              <a:rPr lang="en-US" altLang="en-US"/>
              <a:pPr/>
              <a:t>‹#›</a:t>
            </a:fld>
            <a:endParaRPr lang="en-US" altLang="en-US"/>
          </a:p>
        </p:txBody>
      </p:sp>
    </p:spTree>
    <p:extLst>
      <p:ext uri="{BB962C8B-B14F-4D97-AF65-F5344CB8AC3E}">
        <p14:creationId xmlns:p14="http://schemas.microsoft.com/office/powerpoint/2010/main" val="28565922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6D8C29A-C91C-4B7D-812A-7448DD57DA59}" type="slidenum">
              <a:rPr lang="en-US" altLang="en-US"/>
              <a:pPr/>
              <a:t>‹#›</a:t>
            </a:fld>
            <a:endParaRPr lang="en-US" altLang="en-US"/>
          </a:p>
        </p:txBody>
      </p:sp>
    </p:spTree>
    <p:extLst>
      <p:ext uri="{BB962C8B-B14F-4D97-AF65-F5344CB8AC3E}">
        <p14:creationId xmlns:p14="http://schemas.microsoft.com/office/powerpoint/2010/main" val="3931663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707B5D2-21BC-4A32-80DB-92A19062CB8E}" type="slidenum">
              <a:rPr lang="en-US" altLang="en-US"/>
              <a:pPr/>
              <a:t>‹#›</a:t>
            </a:fld>
            <a:endParaRPr lang="en-US" altLang="en-US"/>
          </a:p>
        </p:txBody>
      </p:sp>
    </p:spTree>
    <p:extLst>
      <p:ext uri="{BB962C8B-B14F-4D97-AF65-F5344CB8AC3E}">
        <p14:creationId xmlns:p14="http://schemas.microsoft.com/office/powerpoint/2010/main" val="2780830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D32AE7A6-CC90-4922-92D3-06146FF21EE0}" type="slidenum">
              <a:rPr lang="en-US" altLang="en-US"/>
              <a:pPr/>
              <a:t>‹#›</a:t>
            </a:fld>
            <a:endParaRPr lang="en-US" altLang="en-US"/>
          </a:p>
        </p:txBody>
      </p:sp>
    </p:spTree>
    <p:extLst>
      <p:ext uri="{BB962C8B-B14F-4D97-AF65-F5344CB8AC3E}">
        <p14:creationId xmlns:p14="http://schemas.microsoft.com/office/powerpoint/2010/main" val="423662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A84A9DC-3F43-407D-A0F2-2616B277BC00}" type="slidenum">
              <a:rPr lang="en-US" altLang="en-US"/>
              <a:pPr/>
              <a:t>‹#›</a:t>
            </a:fld>
            <a:endParaRPr lang="en-US" altLang="en-US"/>
          </a:p>
        </p:txBody>
      </p:sp>
    </p:spTree>
    <p:extLst>
      <p:ext uri="{BB962C8B-B14F-4D97-AF65-F5344CB8AC3E}">
        <p14:creationId xmlns:p14="http://schemas.microsoft.com/office/powerpoint/2010/main" val="576601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15646E42-7AA2-4A17-8544-B4E3FA4C08E2}" type="slidenum">
              <a:rPr lang="en-US" altLang="en-US"/>
              <a:pPr/>
              <a:t>‹#›</a:t>
            </a:fld>
            <a:endParaRPr lang="en-US" altLang="en-US"/>
          </a:p>
        </p:txBody>
      </p:sp>
    </p:spTree>
    <p:extLst>
      <p:ext uri="{BB962C8B-B14F-4D97-AF65-F5344CB8AC3E}">
        <p14:creationId xmlns:p14="http://schemas.microsoft.com/office/powerpoint/2010/main" val="3082584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7C01FBE-A14E-4816-A96A-D0AEE141D7F4}" type="slidenum">
              <a:rPr lang="en-US" altLang="en-US"/>
              <a:pPr/>
              <a:t>‹#›</a:t>
            </a:fld>
            <a:endParaRPr lang="en-US" altLang="en-US"/>
          </a:p>
        </p:txBody>
      </p:sp>
    </p:spTree>
    <p:extLst>
      <p:ext uri="{BB962C8B-B14F-4D97-AF65-F5344CB8AC3E}">
        <p14:creationId xmlns:p14="http://schemas.microsoft.com/office/powerpoint/2010/main" val="1139612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2255994-5AE1-46C2-9A10-E95F255BB230}" type="slidenum">
              <a:rPr lang="en-US" altLang="en-US"/>
              <a:pPr/>
              <a:t>‹#›</a:t>
            </a:fld>
            <a:endParaRPr lang="en-US" altLang="en-US"/>
          </a:p>
        </p:txBody>
      </p:sp>
    </p:spTree>
    <p:extLst>
      <p:ext uri="{BB962C8B-B14F-4D97-AF65-F5344CB8AC3E}">
        <p14:creationId xmlns:p14="http://schemas.microsoft.com/office/powerpoint/2010/main" val="770578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C046EBE-A638-4F2F-A77E-26A6C5B5C5B7}" type="slidenum">
              <a:rPr lang="en-US" altLang="en-US"/>
              <a:pPr/>
              <a:t>‹#›</a:t>
            </a:fld>
            <a:endParaRPr lang="en-US" altLang="en-US"/>
          </a:p>
        </p:txBody>
      </p:sp>
    </p:spTree>
    <p:extLst>
      <p:ext uri="{BB962C8B-B14F-4D97-AF65-F5344CB8AC3E}">
        <p14:creationId xmlns:p14="http://schemas.microsoft.com/office/powerpoint/2010/main" val="3602269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3A7A301-CB27-4E30-88F1-8AA30E4D6D9F}" type="slidenum">
              <a:rPr lang="en-US" altLang="en-US"/>
              <a:pPr/>
              <a:t>‹#›</a:t>
            </a:fld>
            <a:endParaRPr lang="en-US" altLang="en-US"/>
          </a:p>
        </p:txBody>
      </p:sp>
    </p:spTree>
    <p:extLst>
      <p:ext uri="{BB962C8B-B14F-4D97-AF65-F5344CB8AC3E}">
        <p14:creationId xmlns:p14="http://schemas.microsoft.com/office/powerpoint/2010/main" val="1569728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sv-SE"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sv-SE" smtClean="0"/>
              <a:t>Click to edit Master text styles</a:t>
            </a:r>
          </a:p>
          <a:p>
            <a:pPr lvl="1"/>
            <a:r>
              <a:rPr lang="en-US" altLang="sv-SE" smtClean="0"/>
              <a:t>Second level</a:t>
            </a:r>
          </a:p>
          <a:p>
            <a:pPr lvl="2"/>
            <a:r>
              <a:rPr lang="en-US" altLang="sv-SE" smtClean="0"/>
              <a:t>Third level</a:t>
            </a:r>
          </a:p>
          <a:p>
            <a:pPr lvl="3"/>
            <a:r>
              <a:rPr lang="en-US" altLang="sv-SE" smtClean="0"/>
              <a:t>Fourth level</a:t>
            </a:r>
          </a:p>
          <a:p>
            <a:pPr lvl="4"/>
            <a:r>
              <a:rPr lang="en-US" altLang="sv-SE"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D5D97F2-E7F6-4D53-AD8B-5A279BC88C01}" type="slidenum">
              <a:rPr lang="en-US" altLang="sv-SE"/>
              <a:pPr/>
              <a:t>‹#›</a:t>
            </a:fld>
            <a:endParaRPr lang="en-US" alt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sv-SE"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sv-SE" smtClean="0"/>
              <a:t>Click to edit Master text styles</a:t>
            </a:r>
          </a:p>
          <a:p>
            <a:pPr lvl="1"/>
            <a:r>
              <a:rPr lang="en-US" altLang="sv-SE" smtClean="0"/>
              <a:t>Second level</a:t>
            </a:r>
          </a:p>
          <a:p>
            <a:pPr lvl="2"/>
            <a:r>
              <a:rPr lang="en-US" altLang="sv-SE" smtClean="0"/>
              <a:t>Third level</a:t>
            </a:r>
          </a:p>
          <a:p>
            <a:pPr lvl="3"/>
            <a:r>
              <a:rPr lang="en-US" altLang="sv-SE" smtClean="0"/>
              <a:t>Fourth level</a:t>
            </a:r>
          </a:p>
          <a:p>
            <a:pPr lvl="4"/>
            <a:r>
              <a:rPr lang="en-US" altLang="sv-SE"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5D408A2-5256-4E55-9134-F851A817BE9A}" type="slidenum">
              <a:rPr lang="en-US" altLang="en-US"/>
              <a:pPr/>
              <a:t>‹#›</a:t>
            </a:fld>
            <a:endParaRPr lang="en-US" altLang="en-US"/>
          </a:p>
        </p:txBody>
      </p:sp>
    </p:spTree>
    <p:extLst>
      <p:ext uri="{BB962C8B-B14F-4D97-AF65-F5344CB8AC3E}">
        <p14:creationId xmlns:p14="http://schemas.microsoft.com/office/powerpoint/2010/main" val="5713018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60400" y="-111511"/>
            <a:ext cx="7772400" cy="2884874"/>
          </a:xfrm>
        </p:spPr>
        <p:txBody>
          <a:bodyPr/>
          <a:lstStyle/>
          <a:p>
            <a:pPr eaLnBrk="1" hangingPunct="1"/>
            <a:r>
              <a:rPr lang="en-US" altLang="sv-SE" b="1" dirty="0" err="1" smtClean="0"/>
              <a:t>Föräldramöte</a:t>
            </a:r>
            <a:r>
              <a:rPr lang="en-US" altLang="sv-SE" b="1" dirty="0" smtClean="0"/>
              <a:t> P12</a:t>
            </a:r>
            <a:br>
              <a:rPr lang="en-US" altLang="sv-SE" b="1" dirty="0" smtClean="0"/>
            </a:br>
            <a:r>
              <a:rPr lang="en-US" altLang="sv-SE" b="1" dirty="0" smtClean="0"/>
              <a:t>2019-09-11</a:t>
            </a:r>
            <a:endParaRPr lang="en-US" altLang="sv-SE" b="1" dirty="0" smtClean="0"/>
          </a:p>
        </p:txBody>
      </p:sp>
      <p:sp>
        <p:nvSpPr>
          <p:cNvPr id="2051" name="Rectangle 3"/>
          <p:cNvSpPr>
            <a:spLocks noGrp="1" noChangeArrowheads="1"/>
          </p:cNvSpPr>
          <p:nvPr>
            <p:ph type="subTitle" idx="1"/>
          </p:nvPr>
        </p:nvSpPr>
        <p:spPr>
          <a:xfrm>
            <a:off x="1371600" y="2297151"/>
            <a:ext cx="6400800" cy="3341649"/>
          </a:xfrm>
        </p:spPr>
        <p:txBody>
          <a:bodyPr/>
          <a:lstStyle/>
          <a:p>
            <a:pPr eaLnBrk="1" hangingPunct="1"/>
            <a:r>
              <a:rPr lang="en-US" altLang="sv-SE" sz="1800" dirty="0" err="1" smtClean="0"/>
              <a:t>Föreningsinformation</a:t>
            </a:r>
            <a:endParaRPr lang="en-US" altLang="sv-SE" sz="1800" dirty="0" smtClean="0"/>
          </a:p>
          <a:p>
            <a:pPr eaLnBrk="1" hangingPunct="1"/>
            <a:r>
              <a:rPr lang="en-US" altLang="sv-SE" sz="1800" dirty="0" err="1" smtClean="0"/>
              <a:t>Ledare</a:t>
            </a:r>
            <a:r>
              <a:rPr lang="en-US" altLang="sv-SE" sz="1800" dirty="0" smtClean="0"/>
              <a:t> </a:t>
            </a:r>
            <a:r>
              <a:rPr lang="en-US" altLang="sv-SE" sz="1800" dirty="0" err="1" smtClean="0"/>
              <a:t>i</a:t>
            </a:r>
            <a:r>
              <a:rPr lang="en-US" altLang="sv-SE" sz="1800" dirty="0" smtClean="0"/>
              <a:t> </a:t>
            </a:r>
            <a:r>
              <a:rPr lang="en-US" altLang="sv-SE" sz="1800" dirty="0" err="1" smtClean="0"/>
              <a:t>Yis</a:t>
            </a:r>
            <a:endParaRPr lang="en-US" altLang="sv-SE" sz="1800" dirty="0" smtClean="0"/>
          </a:p>
          <a:p>
            <a:pPr eaLnBrk="1" hangingPunct="1"/>
            <a:r>
              <a:rPr lang="en-US" altLang="sv-SE" sz="1800" dirty="0" err="1" smtClean="0"/>
              <a:t>Lagföräldrar</a:t>
            </a:r>
            <a:r>
              <a:rPr lang="en-US" altLang="sv-SE" sz="1800" dirty="0" smtClean="0"/>
              <a:t>/</a:t>
            </a:r>
            <a:r>
              <a:rPr lang="en-US" altLang="sv-SE" sz="1800" dirty="0" err="1" smtClean="0"/>
              <a:t>föräldragrupp</a:t>
            </a:r>
            <a:r>
              <a:rPr lang="en-US" altLang="sv-SE" sz="1800" dirty="0" smtClean="0"/>
              <a:t>/</a:t>
            </a:r>
            <a:r>
              <a:rPr lang="en-US" altLang="sv-SE" sz="1800" dirty="0" err="1" smtClean="0"/>
              <a:t>Kassör</a:t>
            </a:r>
            <a:endParaRPr lang="en-US" altLang="sv-SE" sz="1800" dirty="0" smtClean="0"/>
          </a:p>
          <a:p>
            <a:pPr eaLnBrk="1" hangingPunct="1"/>
            <a:r>
              <a:rPr lang="en-US" altLang="sv-SE" sz="1800" dirty="0" err="1" smtClean="0"/>
              <a:t>Föräldraskap</a:t>
            </a:r>
            <a:endParaRPr lang="en-US" altLang="sv-SE" sz="1800" dirty="0" smtClean="0"/>
          </a:p>
          <a:p>
            <a:pPr eaLnBrk="1" hangingPunct="1"/>
            <a:r>
              <a:rPr lang="en-US" altLang="sv-SE" sz="1800" dirty="0" err="1" smtClean="0"/>
              <a:t>Förväntningar</a:t>
            </a:r>
            <a:r>
              <a:rPr lang="en-US" altLang="sv-SE" sz="1800" dirty="0" smtClean="0"/>
              <a:t> </a:t>
            </a:r>
            <a:r>
              <a:rPr lang="en-US" altLang="sv-SE" sz="1800" dirty="0" err="1" smtClean="0"/>
              <a:t>från</a:t>
            </a:r>
            <a:r>
              <a:rPr lang="en-US" altLang="sv-SE" sz="1800" dirty="0" smtClean="0"/>
              <a:t> </a:t>
            </a:r>
            <a:r>
              <a:rPr lang="en-US" altLang="sv-SE" sz="1800" dirty="0" err="1" smtClean="0"/>
              <a:t>föreningen</a:t>
            </a:r>
            <a:endParaRPr lang="en-US" altLang="sv-SE" sz="1800" dirty="0" smtClean="0"/>
          </a:p>
          <a:p>
            <a:pPr eaLnBrk="1" hangingPunct="1"/>
            <a:r>
              <a:rPr lang="en-US" altLang="sv-SE" sz="1800" dirty="0" err="1" smtClean="0"/>
              <a:t>Träningarna</a:t>
            </a:r>
            <a:endParaRPr lang="en-US" altLang="sv-SE" sz="1800" dirty="0" smtClean="0"/>
          </a:p>
          <a:p>
            <a:pPr eaLnBrk="1" hangingPunct="1"/>
            <a:r>
              <a:rPr lang="en-US" altLang="sv-SE" sz="1800" dirty="0" err="1" smtClean="0"/>
              <a:t>Sammandrag</a:t>
            </a:r>
            <a:r>
              <a:rPr lang="en-US" altLang="sv-SE" sz="1800" dirty="0" smtClean="0"/>
              <a:t>/</a:t>
            </a:r>
            <a:r>
              <a:rPr lang="en-US" altLang="sv-SE" sz="1800" dirty="0" err="1" smtClean="0"/>
              <a:t>Kallelser</a:t>
            </a:r>
            <a:endParaRPr lang="en-US" altLang="sv-SE" sz="1800" dirty="0" smtClean="0"/>
          </a:p>
          <a:p>
            <a:pPr eaLnBrk="1" hangingPunct="1"/>
            <a:r>
              <a:rPr lang="en-US" altLang="sv-SE" sz="1800" smtClean="0"/>
              <a:t>Övrigt</a:t>
            </a:r>
            <a:endParaRPr lang="en-US" altLang="sv-SE" sz="1800" dirty="0" smtClean="0"/>
          </a:p>
          <a:p>
            <a:pPr eaLnBrk="1" hangingPunct="1"/>
            <a:endParaRPr lang="en-US" altLang="sv-SE" sz="1800" dirty="0" smtClean="0"/>
          </a:p>
          <a:p>
            <a:pPr eaLnBrk="1" hangingPunct="1"/>
            <a:endParaRPr lang="en-US" altLang="sv-SE" dirty="0" smtClean="0"/>
          </a:p>
        </p:txBody>
      </p:sp>
      <p:pic>
        <p:nvPicPr>
          <p:cNvPr id="2052" name="Picture 5" descr="Y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0875" y="409575"/>
            <a:ext cx="1679575" cy="234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Y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 y="425450"/>
            <a:ext cx="1677988" cy="234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60400" y="2422525"/>
            <a:ext cx="7772400" cy="1470025"/>
          </a:xfrm>
        </p:spPr>
        <p:txBody>
          <a:bodyPr/>
          <a:lstStyle/>
          <a:p>
            <a:pPr eaLnBrk="1" hangingPunct="1"/>
            <a:r>
              <a:rPr lang="en-US" altLang="sv-SE" b="1" dirty="0" smtClean="0"/>
              <a:t>YIS Information</a:t>
            </a:r>
          </a:p>
        </p:txBody>
      </p:sp>
      <p:sp>
        <p:nvSpPr>
          <p:cNvPr id="2051" name="Rectangle 3"/>
          <p:cNvSpPr>
            <a:spLocks noGrp="1" noChangeArrowheads="1"/>
          </p:cNvSpPr>
          <p:nvPr>
            <p:ph type="subTitle" idx="1"/>
          </p:nvPr>
        </p:nvSpPr>
        <p:spPr/>
        <p:txBody>
          <a:bodyPr/>
          <a:lstStyle/>
          <a:p>
            <a:pPr eaLnBrk="1" hangingPunct="1"/>
            <a:r>
              <a:rPr lang="en-US" altLang="sv-SE" dirty="0" smtClean="0"/>
              <a:t>2019</a:t>
            </a:r>
          </a:p>
        </p:txBody>
      </p:sp>
      <p:pic>
        <p:nvPicPr>
          <p:cNvPr id="2052" name="Picture 5" descr="Y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0875" y="409575"/>
            <a:ext cx="1679575" cy="234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Y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 y="425450"/>
            <a:ext cx="1677988" cy="234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4821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68313" y="274638"/>
            <a:ext cx="8229600" cy="1138237"/>
          </a:xfrm>
        </p:spPr>
        <p:txBody>
          <a:bodyPr/>
          <a:lstStyle/>
          <a:p>
            <a:pPr eaLnBrk="1" hangingPunct="1"/>
            <a:r>
              <a:rPr lang="sv-SE" altLang="sv-SE" sz="4000" smtClean="0"/>
              <a:t>Ytterby IS verksamhet</a:t>
            </a:r>
            <a:endParaRPr lang="sv-SE" altLang="sv-SE" sz="3200" smtClean="0"/>
          </a:p>
        </p:txBody>
      </p:sp>
      <p:pic>
        <p:nvPicPr>
          <p:cNvPr id="3075" name="Picture 4" descr="Y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1525" y="0"/>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5"/>
          <p:cNvSpPr>
            <a:spLocks noGrp="1" noChangeArrowheads="1"/>
          </p:cNvSpPr>
          <p:nvPr>
            <p:ph type="body" idx="1"/>
          </p:nvPr>
        </p:nvSpPr>
        <p:spPr>
          <a:xfrm>
            <a:off x="188913" y="1398588"/>
            <a:ext cx="8426450" cy="1968500"/>
          </a:xfrm>
        </p:spPr>
        <p:txBody>
          <a:bodyPr/>
          <a:lstStyle/>
          <a:p>
            <a:pPr>
              <a:defRPr/>
            </a:pPr>
            <a:r>
              <a:rPr lang="sv-SE" altLang="sv-SE" sz="1800" dirty="0" smtClean="0"/>
              <a:t>1000   Medlemmar, 4000 berörda familjemedlemmar</a:t>
            </a:r>
          </a:p>
          <a:p>
            <a:pPr>
              <a:defRPr/>
            </a:pPr>
            <a:r>
              <a:rPr lang="sv-SE" altLang="sv-SE" sz="1800" dirty="0" smtClean="0"/>
              <a:t>  750   Spelare</a:t>
            </a:r>
            <a:r>
              <a:rPr lang="sv-SE" altLang="sv-SE" sz="1800" dirty="0"/>
              <a:t> </a:t>
            </a:r>
            <a:r>
              <a:rPr lang="sv-SE" altLang="sv-SE" sz="1800" dirty="0" smtClean="0"/>
              <a:t>(700 fotboll, 50 basket)</a:t>
            </a:r>
          </a:p>
          <a:p>
            <a:pPr>
              <a:defRPr/>
            </a:pPr>
            <a:r>
              <a:rPr lang="sv-SE" altLang="sv-SE" sz="1800" dirty="0" smtClean="0"/>
              <a:t>  130   Ledare / funktionärer</a:t>
            </a:r>
          </a:p>
          <a:p>
            <a:pPr>
              <a:defRPr/>
            </a:pPr>
            <a:r>
              <a:rPr lang="sv-SE" altLang="sv-SE" sz="1800" dirty="0" smtClean="0"/>
              <a:t>    35   Deltagare i Motionsgruppen </a:t>
            </a:r>
          </a:p>
          <a:p>
            <a:pPr>
              <a:defRPr/>
            </a:pPr>
            <a:r>
              <a:rPr lang="sv-SE" altLang="sv-SE" sz="1800" dirty="0" smtClean="0"/>
              <a:t>    45</a:t>
            </a:r>
            <a:r>
              <a:rPr lang="sv-SE" altLang="sv-SE" sz="1800" dirty="0"/>
              <a:t>	  Lag fördelat på </a:t>
            </a:r>
            <a:r>
              <a:rPr lang="sv-SE" altLang="sv-SE" sz="1800" dirty="0" smtClean="0"/>
              <a:t>25 träningsgrupper</a:t>
            </a:r>
          </a:p>
          <a:p>
            <a:pPr>
              <a:defRPr/>
            </a:pPr>
            <a:r>
              <a:rPr lang="sv-SE" altLang="sv-SE" sz="1800" dirty="0" smtClean="0"/>
              <a:t>      1	 Föreningskanslist</a:t>
            </a:r>
          </a:p>
          <a:p>
            <a:pPr marL="457200" lvl="1" indent="0">
              <a:buFontTx/>
              <a:buNone/>
              <a:defRPr/>
            </a:pPr>
            <a:endParaRPr lang="sv-SE" altLang="sv-SE" sz="1400" dirty="0"/>
          </a:p>
          <a:p>
            <a:pPr marL="0" indent="0">
              <a:buFontTx/>
              <a:buNone/>
              <a:defRPr/>
            </a:pPr>
            <a:endParaRPr lang="sv-SE" altLang="sv-SE" sz="1600" dirty="0" smtClean="0"/>
          </a:p>
        </p:txBody>
      </p:sp>
      <p:pic>
        <p:nvPicPr>
          <p:cNvPr id="307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13" y="3968750"/>
            <a:ext cx="8766175" cy="2481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a:xfrm rot="415823">
            <a:off x="404813" y="3711575"/>
            <a:ext cx="7645400" cy="1974850"/>
          </a:xfrm>
          <a:custGeom>
            <a:avLst/>
            <a:gdLst>
              <a:gd name="connsiteX0" fmla="*/ 0 w 3734790"/>
              <a:gd name="connsiteY0" fmla="*/ 952129 h 1904257"/>
              <a:gd name="connsiteX1" fmla="*/ 1867395 w 3734790"/>
              <a:gd name="connsiteY1" fmla="*/ 0 h 1904257"/>
              <a:gd name="connsiteX2" fmla="*/ 3734790 w 3734790"/>
              <a:gd name="connsiteY2" fmla="*/ 952129 h 1904257"/>
              <a:gd name="connsiteX3" fmla="*/ 1867395 w 3734790"/>
              <a:gd name="connsiteY3" fmla="*/ 1904258 h 1904257"/>
              <a:gd name="connsiteX4" fmla="*/ 0 w 3734790"/>
              <a:gd name="connsiteY4" fmla="*/ 952129 h 1904257"/>
              <a:gd name="connsiteX0" fmla="*/ 0 w 3810948"/>
              <a:gd name="connsiteY0" fmla="*/ 952129 h 1924157"/>
              <a:gd name="connsiteX1" fmla="*/ 1867395 w 3810948"/>
              <a:gd name="connsiteY1" fmla="*/ 0 h 1924157"/>
              <a:gd name="connsiteX2" fmla="*/ 3734790 w 3810948"/>
              <a:gd name="connsiteY2" fmla="*/ 952129 h 1924157"/>
              <a:gd name="connsiteX3" fmla="*/ 3294157 w 3810948"/>
              <a:gd name="connsiteY3" fmla="*/ 1548152 h 1924157"/>
              <a:gd name="connsiteX4" fmla="*/ 1867395 w 3810948"/>
              <a:gd name="connsiteY4" fmla="*/ 1904258 h 1924157"/>
              <a:gd name="connsiteX5" fmla="*/ 0 w 3810948"/>
              <a:gd name="connsiteY5" fmla="*/ 952129 h 1924157"/>
              <a:gd name="connsiteX0" fmla="*/ 0 w 3813650"/>
              <a:gd name="connsiteY0" fmla="*/ 952129 h 1980994"/>
              <a:gd name="connsiteX1" fmla="*/ 1867395 w 3813650"/>
              <a:gd name="connsiteY1" fmla="*/ 0 h 1980994"/>
              <a:gd name="connsiteX2" fmla="*/ 3734790 w 3813650"/>
              <a:gd name="connsiteY2" fmla="*/ 952129 h 1980994"/>
              <a:gd name="connsiteX3" fmla="*/ 3314608 w 3813650"/>
              <a:gd name="connsiteY3" fmla="*/ 1814827 h 1980994"/>
              <a:gd name="connsiteX4" fmla="*/ 1867395 w 3813650"/>
              <a:gd name="connsiteY4" fmla="*/ 1904258 h 1980994"/>
              <a:gd name="connsiteX5" fmla="*/ 0 w 3813650"/>
              <a:gd name="connsiteY5" fmla="*/ 952129 h 1980994"/>
              <a:gd name="connsiteX0" fmla="*/ 2 w 3813652"/>
              <a:gd name="connsiteY0" fmla="*/ 843167 h 1872032"/>
              <a:gd name="connsiteX1" fmla="*/ 1856716 w 3813652"/>
              <a:gd name="connsiteY1" fmla="*/ 0 h 1872032"/>
              <a:gd name="connsiteX2" fmla="*/ 3734792 w 3813652"/>
              <a:gd name="connsiteY2" fmla="*/ 843167 h 1872032"/>
              <a:gd name="connsiteX3" fmla="*/ 3314610 w 3813652"/>
              <a:gd name="connsiteY3" fmla="*/ 1705865 h 1872032"/>
              <a:gd name="connsiteX4" fmla="*/ 1867397 w 3813652"/>
              <a:gd name="connsiteY4" fmla="*/ 1795296 h 1872032"/>
              <a:gd name="connsiteX5" fmla="*/ 2 w 3813652"/>
              <a:gd name="connsiteY5" fmla="*/ 843167 h 1872032"/>
              <a:gd name="connsiteX0" fmla="*/ 0 w 7424823"/>
              <a:gd name="connsiteY0" fmla="*/ 905417 h 1867610"/>
              <a:gd name="connsiteX1" fmla="*/ 5467887 w 7424823"/>
              <a:gd name="connsiteY1" fmla="*/ 133 h 1867610"/>
              <a:gd name="connsiteX2" fmla="*/ 7345963 w 7424823"/>
              <a:gd name="connsiteY2" fmla="*/ 843300 h 1867610"/>
              <a:gd name="connsiteX3" fmla="*/ 6925781 w 7424823"/>
              <a:gd name="connsiteY3" fmla="*/ 1705998 h 1867610"/>
              <a:gd name="connsiteX4" fmla="*/ 5478568 w 7424823"/>
              <a:gd name="connsiteY4" fmla="*/ 1795429 h 1867610"/>
              <a:gd name="connsiteX5" fmla="*/ 0 w 7424823"/>
              <a:gd name="connsiteY5" fmla="*/ 905417 h 1867610"/>
              <a:gd name="connsiteX0" fmla="*/ 339 w 7425162"/>
              <a:gd name="connsiteY0" fmla="*/ 905417 h 1766237"/>
              <a:gd name="connsiteX1" fmla="*/ 5468226 w 7425162"/>
              <a:gd name="connsiteY1" fmla="*/ 133 h 1766237"/>
              <a:gd name="connsiteX2" fmla="*/ 7346302 w 7425162"/>
              <a:gd name="connsiteY2" fmla="*/ 843300 h 1766237"/>
              <a:gd name="connsiteX3" fmla="*/ 6926120 w 7425162"/>
              <a:gd name="connsiteY3" fmla="*/ 1705998 h 1766237"/>
              <a:gd name="connsiteX4" fmla="*/ 5208746 w 7425162"/>
              <a:gd name="connsiteY4" fmla="*/ 1541162 h 1766237"/>
              <a:gd name="connsiteX5" fmla="*/ 339 w 7425162"/>
              <a:gd name="connsiteY5" fmla="*/ 905417 h 1766237"/>
              <a:gd name="connsiteX0" fmla="*/ 45171 w 7469994"/>
              <a:gd name="connsiteY0" fmla="*/ 905417 h 1755976"/>
              <a:gd name="connsiteX1" fmla="*/ 5513058 w 7469994"/>
              <a:gd name="connsiteY1" fmla="*/ 133 h 1755976"/>
              <a:gd name="connsiteX2" fmla="*/ 7391134 w 7469994"/>
              <a:gd name="connsiteY2" fmla="*/ 843300 h 1755976"/>
              <a:gd name="connsiteX3" fmla="*/ 6970952 w 7469994"/>
              <a:gd name="connsiteY3" fmla="*/ 1705998 h 1755976"/>
              <a:gd name="connsiteX4" fmla="*/ 5253578 w 7469994"/>
              <a:gd name="connsiteY4" fmla="*/ 1541162 h 1755976"/>
              <a:gd name="connsiteX5" fmla="*/ 3034190 w 7469994"/>
              <a:gd name="connsiteY5" fmla="*/ 1353107 h 1755976"/>
              <a:gd name="connsiteX6" fmla="*/ 45171 w 7469994"/>
              <a:gd name="connsiteY6" fmla="*/ 905417 h 1755976"/>
              <a:gd name="connsiteX0" fmla="*/ 40926 w 7465749"/>
              <a:gd name="connsiteY0" fmla="*/ 905417 h 1763041"/>
              <a:gd name="connsiteX1" fmla="*/ 5508813 w 7465749"/>
              <a:gd name="connsiteY1" fmla="*/ 133 h 1763041"/>
              <a:gd name="connsiteX2" fmla="*/ 7386889 w 7465749"/>
              <a:gd name="connsiteY2" fmla="*/ 843300 h 1763041"/>
              <a:gd name="connsiteX3" fmla="*/ 6966707 w 7465749"/>
              <a:gd name="connsiteY3" fmla="*/ 1705998 h 1763041"/>
              <a:gd name="connsiteX4" fmla="*/ 5249333 w 7465749"/>
              <a:gd name="connsiteY4" fmla="*/ 1541162 h 1763041"/>
              <a:gd name="connsiteX5" fmla="*/ 3122364 w 7465749"/>
              <a:gd name="connsiteY5" fmla="*/ 1030842 h 1763041"/>
              <a:gd name="connsiteX6" fmla="*/ 40926 w 7465749"/>
              <a:gd name="connsiteY6" fmla="*/ 905417 h 1763041"/>
              <a:gd name="connsiteX0" fmla="*/ 42346 w 7467169"/>
              <a:gd name="connsiteY0" fmla="*/ 905417 h 1763041"/>
              <a:gd name="connsiteX1" fmla="*/ 5510233 w 7467169"/>
              <a:gd name="connsiteY1" fmla="*/ 133 h 1763041"/>
              <a:gd name="connsiteX2" fmla="*/ 7388309 w 7467169"/>
              <a:gd name="connsiteY2" fmla="*/ 843300 h 1763041"/>
              <a:gd name="connsiteX3" fmla="*/ 6968127 w 7467169"/>
              <a:gd name="connsiteY3" fmla="*/ 1705998 h 1763041"/>
              <a:gd name="connsiteX4" fmla="*/ 5250753 w 7467169"/>
              <a:gd name="connsiteY4" fmla="*/ 1541162 h 1763041"/>
              <a:gd name="connsiteX5" fmla="*/ 3123784 w 7467169"/>
              <a:gd name="connsiteY5" fmla="*/ 1030842 h 1763041"/>
              <a:gd name="connsiteX6" fmla="*/ 42346 w 7467169"/>
              <a:gd name="connsiteY6" fmla="*/ 905417 h 1763041"/>
              <a:gd name="connsiteX0" fmla="*/ 351112 w 7775935"/>
              <a:gd name="connsiteY0" fmla="*/ 905417 h 1763041"/>
              <a:gd name="connsiteX1" fmla="*/ 5818999 w 7775935"/>
              <a:gd name="connsiteY1" fmla="*/ 133 h 1763041"/>
              <a:gd name="connsiteX2" fmla="*/ 7697075 w 7775935"/>
              <a:gd name="connsiteY2" fmla="*/ 843300 h 1763041"/>
              <a:gd name="connsiteX3" fmla="*/ 7276893 w 7775935"/>
              <a:gd name="connsiteY3" fmla="*/ 1705998 h 1763041"/>
              <a:gd name="connsiteX4" fmla="*/ 5559519 w 7775935"/>
              <a:gd name="connsiteY4" fmla="*/ 1541162 h 1763041"/>
              <a:gd name="connsiteX5" fmla="*/ 3432550 w 7775935"/>
              <a:gd name="connsiteY5" fmla="*/ 1030842 h 1763041"/>
              <a:gd name="connsiteX6" fmla="*/ 862187 w 7775935"/>
              <a:gd name="connsiteY6" fmla="*/ 1044206 h 1763041"/>
              <a:gd name="connsiteX7" fmla="*/ 351112 w 7775935"/>
              <a:gd name="connsiteY7" fmla="*/ 905417 h 1763041"/>
              <a:gd name="connsiteX0" fmla="*/ 333627 w 7758450"/>
              <a:gd name="connsiteY0" fmla="*/ 905417 h 1763041"/>
              <a:gd name="connsiteX1" fmla="*/ 5801514 w 7758450"/>
              <a:gd name="connsiteY1" fmla="*/ 133 h 1763041"/>
              <a:gd name="connsiteX2" fmla="*/ 7679590 w 7758450"/>
              <a:gd name="connsiteY2" fmla="*/ 843300 h 1763041"/>
              <a:gd name="connsiteX3" fmla="*/ 7259408 w 7758450"/>
              <a:gd name="connsiteY3" fmla="*/ 1705998 h 1763041"/>
              <a:gd name="connsiteX4" fmla="*/ 5542034 w 7758450"/>
              <a:gd name="connsiteY4" fmla="*/ 1541162 h 1763041"/>
              <a:gd name="connsiteX5" fmla="*/ 3415065 w 7758450"/>
              <a:gd name="connsiteY5" fmla="*/ 1030842 h 1763041"/>
              <a:gd name="connsiteX6" fmla="*/ 905144 w 7758450"/>
              <a:gd name="connsiteY6" fmla="*/ 1246207 h 1763041"/>
              <a:gd name="connsiteX7" fmla="*/ 333627 w 7758450"/>
              <a:gd name="connsiteY7" fmla="*/ 905417 h 1763041"/>
              <a:gd name="connsiteX0" fmla="*/ 309618 w 7734441"/>
              <a:gd name="connsiteY0" fmla="*/ 905417 h 1763041"/>
              <a:gd name="connsiteX1" fmla="*/ 5777505 w 7734441"/>
              <a:gd name="connsiteY1" fmla="*/ 133 h 1763041"/>
              <a:gd name="connsiteX2" fmla="*/ 7655581 w 7734441"/>
              <a:gd name="connsiteY2" fmla="*/ 843300 h 1763041"/>
              <a:gd name="connsiteX3" fmla="*/ 7235399 w 7734441"/>
              <a:gd name="connsiteY3" fmla="*/ 1705998 h 1763041"/>
              <a:gd name="connsiteX4" fmla="*/ 5518025 w 7734441"/>
              <a:gd name="connsiteY4" fmla="*/ 1541162 h 1763041"/>
              <a:gd name="connsiteX5" fmla="*/ 3391056 w 7734441"/>
              <a:gd name="connsiteY5" fmla="*/ 1030842 h 1763041"/>
              <a:gd name="connsiteX6" fmla="*/ 881135 w 7734441"/>
              <a:gd name="connsiteY6" fmla="*/ 1246207 h 1763041"/>
              <a:gd name="connsiteX7" fmla="*/ 309618 w 7734441"/>
              <a:gd name="connsiteY7" fmla="*/ 905417 h 1763041"/>
              <a:gd name="connsiteX0" fmla="*/ 86393 w 7511216"/>
              <a:gd name="connsiteY0" fmla="*/ 905417 h 1763041"/>
              <a:gd name="connsiteX1" fmla="*/ 5554280 w 7511216"/>
              <a:gd name="connsiteY1" fmla="*/ 133 h 1763041"/>
              <a:gd name="connsiteX2" fmla="*/ 7432356 w 7511216"/>
              <a:gd name="connsiteY2" fmla="*/ 843300 h 1763041"/>
              <a:gd name="connsiteX3" fmla="*/ 7012174 w 7511216"/>
              <a:gd name="connsiteY3" fmla="*/ 1705998 h 1763041"/>
              <a:gd name="connsiteX4" fmla="*/ 5294800 w 7511216"/>
              <a:gd name="connsiteY4" fmla="*/ 1541162 h 1763041"/>
              <a:gd name="connsiteX5" fmla="*/ 3167831 w 7511216"/>
              <a:gd name="connsiteY5" fmla="*/ 1030842 h 1763041"/>
              <a:gd name="connsiteX6" fmla="*/ 657910 w 7511216"/>
              <a:gd name="connsiteY6" fmla="*/ 1246207 h 1763041"/>
              <a:gd name="connsiteX7" fmla="*/ 86393 w 7511216"/>
              <a:gd name="connsiteY7" fmla="*/ 905417 h 1763041"/>
              <a:gd name="connsiteX0" fmla="*/ 90979 w 7515802"/>
              <a:gd name="connsiteY0" fmla="*/ 905417 h 1763041"/>
              <a:gd name="connsiteX1" fmla="*/ 5558866 w 7515802"/>
              <a:gd name="connsiteY1" fmla="*/ 133 h 1763041"/>
              <a:gd name="connsiteX2" fmla="*/ 7436942 w 7515802"/>
              <a:gd name="connsiteY2" fmla="*/ 843300 h 1763041"/>
              <a:gd name="connsiteX3" fmla="*/ 7016760 w 7515802"/>
              <a:gd name="connsiteY3" fmla="*/ 1705998 h 1763041"/>
              <a:gd name="connsiteX4" fmla="*/ 5299386 w 7515802"/>
              <a:gd name="connsiteY4" fmla="*/ 1541162 h 1763041"/>
              <a:gd name="connsiteX5" fmla="*/ 3172417 w 7515802"/>
              <a:gd name="connsiteY5" fmla="*/ 1030842 h 1763041"/>
              <a:gd name="connsiteX6" fmla="*/ 662496 w 7515802"/>
              <a:gd name="connsiteY6" fmla="*/ 1246207 h 1763041"/>
              <a:gd name="connsiteX7" fmla="*/ 90979 w 7515802"/>
              <a:gd name="connsiteY7" fmla="*/ 905417 h 1763041"/>
              <a:gd name="connsiteX0" fmla="*/ 316218 w 7741041"/>
              <a:gd name="connsiteY0" fmla="*/ 988637 h 1846261"/>
              <a:gd name="connsiteX1" fmla="*/ 5779968 w 7741041"/>
              <a:gd name="connsiteY1" fmla="*/ 117 h 1846261"/>
              <a:gd name="connsiteX2" fmla="*/ 7662181 w 7741041"/>
              <a:gd name="connsiteY2" fmla="*/ 926520 h 1846261"/>
              <a:gd name="connsiteX3" fmla="*/ 7241999 w 7741041"/>
              <a:gd name="connsiteY3" fmla="*/ 1789218 h 1846261"/>
              <a:gd name="connsiteX4" fmla="*/ 5524625 w 7741041"/>
              <a:gd name="connsiteY4" fmla="*/ 1624382 h 1846261"/>
              <a:gd name="connsiteX5" fmla="*/ 3397656 w 7741041"/>
              <a:gd name="connsiteY5" fmla="*/ 1114062 h 1846261"/>
              <a:gd name="connsiteX6" fmla="*/ 887735 w 7741041"/>
              <a:gd name="connsiteY6" fmla="*/ 1329427 h 1846261"/>
              <a:gd name="connsiteX7" fmla="*/ 316218 w 7741041"/>
              <a:gd name="connsiteY7" fmla="*/ 988637 h 1846261"/>
              <a:gd name="connsiteX0" fmla="*/ 316218 w 7741041"/>
              <a:gd name="connsiteY0" fmla="*/ 1012234 h 1869858"/>
              <a:gd name="connsiteX1" fmla="*/ 3437935 w 7741041"/>
              <a:gd name="connsiteY1" fmla="*/ 337242 h 1869858"/>
              <a:gd name="connsiteX2" fmla="*/ 5779968 w 7741041"/>
              <a:gd name="connsiteY2" fmla="*/ 23714 h 1869858"/>
              <a:gd name="connsiteX3" fmla="*/ 7662181 w 7741041"/>
              <a:gd name="connsiteY3" fmla="*/ 950117 h 1869858"/>
              <a:gd name="connsiteX4" fmla="*/ 7241999 w 7741041"/>
              <a:gd name="connsiteY4" fmla="*/ 1812815 h 1869858"/>
              <a:gd name="connsiteX5" fmla="*/ 5524625 w 7741041"/>
              <a:gd name="connsiteY5" fmla="*/ 1647979 h 1869858"/>
              <a:gd name="connsiteX6" fmla="*/ 3397656 w 7741041"/>
              <a:gd name="connsiteY6" fmla="*/ 1137659 h 1869858"/>
              <a:gd name="connsiteX7" fmla="*/ 887735 w 7741041"/>
              <a:gd name="connsiteY7" fmla="*/ 1353024 h 1869858"/>
              <a:gd name="connsiteX8" fmla="*/ 316218 w 7741041"/>
              <a:gd name="connsiteY8" fmla="*/ 1012234 h 1869858"/>
              <a:gd name="connsiteX0" fmla="*/ 146728 w 7571551"/>
              <a:gd name="connsiteY0" fmla="*/ 1022527 h 1880151"/>
              <a:gd name="connsiteX1" fmla="*/ 3242165 w 7571551"/>
              <a:gd name="connsiteY1" fmla="*/ 278953 h 1880151"/>
              <a:gd name="connsiteX2" fmla="*/ 5610478 w 7571551"/>
              <a:gd name="connsiteY2" fmla="*/ 34007 h 1880151"/>
              <a:gd name="connsiteX3" fmla="*/ 7492691 w 7571551"/>
              <a:gd name="connsiteY3" fmla="*/ 960410 h 1880151"/>
              <a:gd name="connsiteX4" fmla="*/ 7072509 w 7571551"/>
              <a:gd name="connsiteY4" fmla="*/ 1823108 h 1880151"/>
              <a:gd name="connsiteX5" fmla="*/ 5355135 w 7571551"/>
              <a:gd name="connsiteY5" fmla="*/ 1658272 h 1880151"/>
              <a:gd name="connsiteX6" fmla="*/ 3228166 w 7571551"/>
              <a:gd name="connsiteY6" fmla="*/ 1147952 h 1880151"/>
              <a:gd name="connsiteX7" fmla="*/ 718245 w 7571551"/>
              <a:gd name="connsiteY7" fmla="*/ 1363317 h 1880151"/>
              <a:gd name="connsiteX8" fmla="*/ 146728 w 7571551"/>
              <a:gd name="connsiteY8" fmla="*/ 1022527 h 1880151"/>
              <a:gd name="connsiteX0" fmla="*/ 146728 w 7571551"/>
              <a:gd name="connsiteY0" fmla="*/ 1018128 h 1875752"/>
              <a:gd name="connsiteX1" fmla="*/ 3242165 w 7571551"/>
              <a:gd name="connsiteY1" fmla="*/ 274554 h 1875752"/>
              <a:gd name="connsiteX2" fmla="*/ 5610478 w 7571551"/>
              <a:gd name="connsiteY2" fmla="*/ 29608 h 1875752"/>
              <a:gd name="connsiteX3" fmla="*/ 7492691 w 7571551"/>
              <a:gd name="connsiteY3" fmla="*/ 956011 h 1875752"/>
              <a:gd name="connsiteX4" fmla="*/ 7072509 w 7571551"/>
              <a:gd name="connsiteY4" fmla="*/ 1818709 h 1875752"/>
              <a:gd name="connsiteX5" fmla="*/ 5355135 w 7571551"/>
              <a:gd name="connsiteY5" fmla="*/ 1653873 h 1875752"/>
              <a:gd name="connsiteX6" fmla="*/ 3228166 w 7571551"/>
              <a:gd name="connsiteY6" fmla="*/ 1143553 h 1875752"/>
              <a:gd name="connsiteX7" fmla="*/ 718245 w 7571551"/>
              <a:gd name="connsiteY7" fmla="*/ 1358918 h 1875752"/>
              <a:gd name="connsiteX8" fmla="*/ 146728 w 7571551"/>
              <a:gd name="connsiteY8" fmla="*/ 1018128 h 1875752"/>
              <a:gd name="connsiteX0" fmla="*/ 146728 w 7571551"/>
              <a:gd name="connsiteY0" fmla="*/ 991747 h 1849371"/>
              <a:gd name="connsiteX1" fmla="*/ 3242165 w 7571551"/>
              <a:gd name="connsiteY1" fmla="*/ 248173 h 1849371"/>
              <a:gd name="connsiteX2" fmla="*/ 5610478 w 7571551"/>
              <a:gd name="connsiteY2" fmla="*/ 3227 h 1849371"/>
              <a:gd name="connsiteX3" fmla="*/ 7492691 w 7571551"/>
              <a:gd name="connsiteY3" fmla="*/ 929630 h 1849371"/>
              <a:gd name="connsiteX4" fmla="*/ 7072509 w 7571551"/>
              <a:gd name="connsiteY4" fmla="*/ 1792328 h 1849371"/>
              <a:gd name="connsiteX5" fmla="*/ 5355135 w 7571551"/>
              <a:gd name="connsiteY5" fmla="*/ 1627492 h 1849371"/>
              <a:gd name="connsiteX6" fmla="*/ 3228166 w 7571551"/>
              <a:gd name="connsiteY6" fmla="*/ 1117172 h 1849371"/>
              <a:gd name="connsiteX7" fmla="*/ 718245 w 7571551"/>
              <a:gd name="connsiteY7" fmla="*/ 1332537 h 1849371"/>
              <a:gd name="connsiteX8" fmla="*/ 146728 w 7571551"/>
              <a:gd name="connsiteY8" fmla="*/ 991747 h 1849371"/>
              <a:gd name="connsiteX0" fmla="*/ 146728 w 7571551"/>
              <a:gd name="connsiteY0" fmla="*/ 991747 h 1837826"/>
              <a:gd name="connsiteX1" fmla="*/ 3242165 w 7571551"/>
              <a:gd name="connsiteY1" fmla="*/ 248173 h 1837826"/>
              <a:gd name="connsiteX2" fmla="*/ 5610478 w 7571551"/>
              <a:gd name="connsiteY2" fmla="*/ 3227 h 1837826"/>
              <a:gd name="connsiteX3" fmla="*/ 7492691 w 7571551"/>
              <a:gd name="connsiteY3" fmla="*/ 929630 h 1837826"/>
              <a:gd name="connsiteX4" fmla="*/ 7072509 w 7571551"/>
              <a:gd name="connsiteY4" fmla="*/ 1792328 h 1837826"/>
              <a:gd name="connsiteX5" fmla="*/ 5355135 w 7571551"/>
              <a:gd name="connsiteY5" fmla="*/ 1627492 h 1837826"/>
              <a:gd name="connsiteX6" fmla="*/ 3063387 w 7571551"/>
              <a:gd name="connsiteY6" fmla="*/ 1687027 h 1837826"/>
              <a:gd name="connsiteX7" fmla="*/ 718245 w 7571551"/>
              <a:gd name="connsiteY7" fmla="*/ 1332537 h 1837826"/>
              <a:gd name="connsiteX8" fmla="*/ 146728 w 7571551"/>
              <a:gd name="connsiteY8" fmla="*/ 991747 h 1837826"/>
              <a:gd name="connsiteX0" fmla="*/ 146728 w 7579941"/>
              <a:gd name="connsiteY0" fmla="*/ 991747 h 1804170"/>
              <a:gd name="connsiteX1" fmla="*/ 3242165 w 7579941"/>
              <a:gd name="connsiteY1" fmla="*/ 248173 h 1804170"/>
              <a:gd name="connsiteX2" fmla="*/ 5610478 w 7579941"/>
              <a:gd name="connsiteY2" fmla="*/ 3227 h 1804170"/>
              <a:gd name="connsiteX3" fmla="*/ 7492691 w 7579941"/>
              <a:gd name="connsiteY3" fmla="*/ 929630 h 1804170"/>
              <a:gd name="connsiteX4" fmla="*/ 7072509 w 7579941"/>
              <a:gd name="connsiteY4" fmla="*/ 1792328 h 1804170"/>
              <a:gd name="connsiteX5" fmla="*/ 5250221 w 7579941"/>
              <a:gd name="connsiteY5" fmla="*/ 1447648 h 1804170"/>
              <a:gd name="connsiteX6" fmla="*/ 3063387 w 7579941"/>
              <a:gd name="connsiteY6" fmla="*/ 1687027 h 1804170"/>
              <a:gd name="connsiteX7" fmla="*/ 718245 w 7579941"/>
              <a:gd name="connsiteY7" fmla="*/ 1332537 h 1804170"/>
              <a:gd name="connsiteX8" fmla="*/ 146728 w 7579941"/>
              <a:gd name="connsiteY8" fmla="*/ 991747 h 1804170"/>
              <a:gd name="connsiteX0" fmla="*/ 146728 w 7579941"/>
              <a:gd name="connsiteY0" fmla="*/ 991747 h 1804616"/>
              <a:gd name="connsiteX1" fmla="*/ 3242165 w 7579941"/>
              <a:gd name="connsiteY1" fmla="*/ 248173 h 1804616"/>
              <a:gd name="connsiteX2" fmla="*/ 5610478 w 7579941"/>
              <a:gd name="connsiteY2" fmla="*/ 3227 h 1804616"/>
              <a:gd name="connsiteX3" fmla="*/ 7492691 w 7579941"/>
              <a:gd name="connsiteY3" fmla="*/ 929630 h 1804616"/>
              <a:gd name="connsiteX4" fmla="*/ 7072509 w 7579941"/>
              <a:gd name="connsiteY4" fmla="*/ 1792328 h 1804616"/>
              <a:gd name="connsiteX5" fmla="*/ 5250221 w 7579941"/>
              <a:gd name="connsiteY5" fmla="*/ 1447648 h 1804616"/>
              <a:gd name="connsiteX6" fmla="*/ 3036334 w 7579941"/>
              <a:gd name="connsiteY6" fmla="*/ 1580231 h 1804616"/>
              <a:gd name="connsiteX7" fmla="*/ 718245 w 7579941"/>
              <a:gd name="connsiteY7" fmla="*/ 1332537 h 1804616"/>
              <a:gd name="connsiteX8" fmla="*/ 146728 w 7579941"/>
              <a:gd name="connsiteY8" fmla="*/ 991747 h 1804616"/>
              <a:gd name="connsiteX0" fmla="*/ 146728 w 7579941"/>
              <a:gd name="connsiteY0" fmla="*/ 991747 h 1804616"/>
              <a:gd name="connsiteX1" fmla="*/ 3242165 w 7579941"/>
              <a:gd name="connsiteY1" fmla="*/ 248173 h 1804616"/>
              <a:gd name="connsiteX2" fmla="*/ 5610478 w 7579941"/>
              <a:gd name="connsiteY2" fmla="*/ 3227 h 1804616"/>
              <a:gd name="connsiteX3" fmla="*/ 7492691 w 7579941"/>
              <a:gd name="connsiteY3" fmla="*/ 929630 h 1804616"/>
              <a:gd name="connsiteX4" fmla="*/ 7072509 w 7579941"/>
              <a:gd name="connsiteY4" fmla="*/ 1792328 h 1804616"/>
              <a:gd name="connsiteX5" fmla="*/ 5250221 w 7579941"/>
              <a:gd name="connsiteY5" fmla="*/ 1447648 h 1804616"/>
              <a:gd name="connsiteX6" fmla="*/ 3036334 w 7579941"/>
              <a:gd name="connsiteY6" fmla="*/ 1580231 h 1804616"/>
              <a:gd name="connsiteX7" fmla="*/ 718245 w 7579941"/>
              <a:gd name="connsiteY7" fmla="*/ 1332537 h 1804616"/>
              <a:gd name="connsiteX8" fmla="*/ 146728 w 7579941"/>
              <a:gd name="connsiteY8" fmla="*/ 991747 h 1804616"/>
              <a:gd name="connsiteX0" fmla="*/ 146728 w 7579941"/>
              <a:gd name="connsiteY0" fmla="*/ 991747 h 1804616"/>
              <a:gd name="connsiteX1" fmla="*/ 3242165 w 7579941"/>
              <a:gd name="connsiteY1" fmla="*/ 248173 h 1804616"/>
              <a:gd name="connsiteX2" fmla="*/ 5610478 w 7579941"/>
              <a:gd name="connsiteY2" fmla="*/ 3227 h 1804616"/>
              <a:gd name="connsiteX3" fmla="*/ 7492691 w 7579941"/>
              <a:gd name="connsiteY3" fmla="*/ 929630 h 1804616"/>
              <a:gd name="connsiteX4" fmla="*/ 7072509 w 7579941"/>
              <a:gd name="connsiteY4" fmla="*/ 1792328 h 1804616"/>
              <a:gd name="connsiteX5" fmla="*/ 5250221 w 7579941"/>
              <a:gd name="connsiteY5" fmla="*/ 1447648 h 1804616"/>
              <a:gd name="connsiteX6" fmla="*/ 3036334 w 7579941"/>
              <a:gd name="connsiteY6" fmla="*/ 1580231 h 1804616"/>
              <a:gd name="connsiteX7" fmla="*/ 718245 w 7579941"/>
              <a:gd name="connsiteY7" fmla="*/ 1332537 h 1804616"/>
              <a:gd name="connsiteX8" fmla="*/ 146728 w 7579941"/>
              <a:gd name="connsiteY8" fmla="*/ 991747 h 1804616"/>
              <a:gd name="connsiteX0" fmla="*/ 153442 w 7586655"/>
              <a:gd name="connsiteY0" fmla="*/ 991747 h 1804616"/>
              <a:gd name="connsiteX1" fmla="*/ 3248879 w 7586655"/>
              <a:gd name="connsiteY1" fmla="*/ 248173 h 1804616"/>
              <a:gd name="connsiteX2" fmla="*/ 5617192 w 7586655"/>
              <a:gd name="connsiteY2" fmla="*/ 3227 h 1804616"/>
              <a:gd name="connsiteX3" fmla="*/ 7499405 w 7586655"/>
              <a:gd name="connsiteY3" fmla="*/ 929630 h 1804616"/>
              <a:gd name="connsiteX4" fmla="*/ 7079223 w 7586655"/>
              <a:gd name="connsiteY4" fmla="*/ 1792328 h 1804616"/>
              <a:gd name="connsiteX5" fmla="*/ 5256935 w 7586655"/>
              <a:gd name="connsiteY5" fmla="*/ 1447648 h 1804616"/>
              <a:gd name="connsiteX6" fmla="*/ 3043048 w 7586655"/>
              <a:gd name="connsiteY6" fmla="*/ 1580231 h 1804616"/>
              <a:gd name="connsiteX7" fmla="*/ 695393 w 7586655"/>
              <a:gd name="connsiteY7" fmla="*/ 1542288 h 1804616"/>
              <a:gd name="connsiteX8" fmla="*/ 153442 w 7586655"/>
              <a:gd name="connsiteY8" fmla="*/ 991747 h 1804616"/>
              <a:gd name="connsiteX0" fmla="*/ 154407 w 7587620"/>
              <a:gd name="connsiteY0" fmla="*/ 991747 h 1804616"/>
              <a:gd name="connsiteX1" fmla="*/ 3249844 w 7587620"/>
              <a:gd name="connsiteY1" fmla="*/ 248173 h 1804616"/>
              <a:gd name="connsiteX2" fmla="*/ 5618157 w 7587620"/>
              <a:gd name="connsiteY2" fmla="*/ 3227 h 1804616"/>
              <a:gd name="connsiteX3" fmla="*/ 7500370 w 7587620"/>
              <a:gd name="connsiteY3" fmla="*/ 929630 h 1804616"/>
              <a:gd name="connsiteX4" fmla="*/ 7080188 w 7587620"/>
              <a:gd name="connsiteY4" fmla="*/ 1792328 h 1804616"/>
              <a:gd name="connsiteX5" fmla="*/ 5257900 w 7587620"/>
              <a:gd name="connsiteY5" fmla="*/ 1447648 h 1804616"/>
              <a:gd name="connsiteX6" fmla="*/ 3044013 w 7587620"/>
              <a:gd name="connsiteY6" fmla="*/ 1580231 h 1804616"/>
              <a:gd name="connsiteX7" fmla="*/ 696358 w 7587620"/>
              <a:gd name="connsiteY7" fmla="*/ 1542288 h 1804616"/>
              <a:gd name="connsiteX8" fmla="*/ 154407 w 7587620"/>
              <a:gd name="connsiteY8" fmla="*/ 991747 h 1804616"/>
              <a:gd name="connsiteX0" fmla="*/ 154407 w 7649615"/>
              <a:gd name="connsiteY0" fmla="*/ 1003521 h 1827692"/>
              <a:gd name="connsiteX1" fmla="*/ 3249844 w 7649615"/>
              <a:gd name="connsiteY1" fmla="*/ 259947 h 1827692"/>
              <a:gd name="connsiteX2" fmla="*/ 5618157 w 7649615"/>
              <a:gd name="connsiteY2" fmla="*/ 15001 h 1827692"/>
              <a:gd name="connsiteX3" fmla="*/ 7571193 w 7649615"/>
              <a:gd name="connsiteY3" fmla="*/ 687387 h 1827692"/>
              <a:gd name="connsiteX4" fmla="*/ 7080188 w 7649615"/>
              <a:gd name="connsiteY4" fmla="*/ 1804102 h 1827692"/>
              <a:gd name="connsiteX5" fmla="*/ 5257900 w 7649615"/>
              <a:gd name="connsiteY5" fmla="*/ 1459422 h 1827692"/>
              <a:gd name="connsiteX6" fmla="*/ 3044013 w 7649615"/>
              <a:gd name="connsiteY6" fmla="*/ 1592005 h 1827692"/>
              <a:gd name="connsiteX7" fmla="*/ 696358 w 7649615"/>
              <a:gd name="connsiteY7" fmla="*/ 1554062 h 1827692"/>
              <a:gd name="connsiteX8" fmla="*/ 154407 w 7649615"/>
              <a:gd name="connsiteY8" fmla="*/ 1003521 h 1827692"/>
              <a:gd name="connsiteX0" fmla="*/ 154407 w 7596834"/>
              <a:gd name="connsiteY0" fmla="*/ 1003521 h 1827692"/>
              <a:gd name="connsiteX1" fmla="*/ 3249844 w 7596834"/>
              <a:gd name="connsiteY1" fmla="*/ 259947 h 1827692"/>
              <a:gd name="connsiteX2" fmla="*/ 5618157 w 7596834"/>
              <a:gd name="connsiteY2" fmla="*/ 15001 h 1827692"/>
              <a:gd name="connsiteX3" fmla="*/ 6471512 w 7596834"/>
              <a:gd name="connsiteY3" fmla="*/ 192532 h 1827692"/>
              <a:gd name="connsiteX4" fmla="*/ 7571193 w 7596834"/>
              <a:gd name="connsiteY4" fmla="*/ 687387 h 1827692"/>
              <a:gd name="connsiteX5" fmla="*/ 7080188 w 7596834"/>
              <a:gd name="connsiteY5" fmla="*/ 1804102 h 1827692"/>
              <a:gd name="connsiteX6" fmla="*/ 5257900 w 7596834"/>
              <a:gd name="connsiteY6" fmla="*/ 1459422 h 1827692"/>
              <a:gd name="connsiteX7" fmla="*/ 3044013 w 7596834"/>
              <a:gd name="connsiteY7" fmla="*/ 1592005 h 1827692"/>
              <a:gd name="connsiteX8" fmla="*/ 696358 w 7596834"/>
              <a:gd name="connsiteY8" fmla="*/ 1554062 h 1827692"/>
              <a:gd name="connsiteX9" fmla="*/ 154407 w 7596834"/>
              <a:gd name="connsiteY9" fmla="*/ 1003521 h 1827692"/>
              <a:gd name="connsiteX0" fmla="*/ 154407 w 7594250"/>
              <a:gd name="connsiteY0" fmla="*/ 998831 h 1823002"/>
              <a:gd name="connsiteX1" fmla="*/ 3249844 w 7594250"/>
              <a:gd name="connsiteY1" fmla="*/ 255257 h 1823002"/>
              <a:gd name="connsiteX2" fmla="*/ 5618157 w 7594250"/>
              <a:gd name="connsiteY2" fmla="*/ 10311 h 1823002"/>
              <a:gd name="connsiteX3" fmla="*/ 6515960 w 7594250"/>
              <a:gd name="connsiteY3" fmla="*/ 110609 h 1823002"/>
              <a:gd name="connsiteX4" fmla="*/ 7571193 w 7594250"/>
              <a:gd name="connsiteY4" fmla="*/ 682697 h 1823002"/>
              <a:gd name="connsiteX5" fmla="*/ 7080188 w 7594250"/>
              <a:gd name="connsiteY5" fmla="*/ 1799412 h 1823002"/>
              <a:gd name="connsiteX6" fmla="*/ 5257900 w 7594250"/>
              <a:gd name="connsiteY6" fmla="*/ 1454732 h 1823002"/>
              <a:gd name="connsiteX7" fmla="*/ 3044013 w 7594250"/>
              <a:gd name="connsiteY7" fmla="*/ 1587315 h 1823002"/>
              <a:gd name="connsiteX8" fmla="*/ 696358 w 7594250"/>
              <a:gd name="connsiteY8" fmla="*/ 1549372 h 1823002"/>
              <a:gd name="connsiteX9" fmla="*/ 154407 w 7594250"/>
              <a:gd name="connsiteY9" fmla="*/ 998831 h 1823002"/>
              <a:gd name="connsiteX0" fmla="*/ 154407 w 7594250"/>
              <a:gd name="connsiteY0" fmla="*/ 994592 h 1818763"/>
              <a:gd name="connsiteX1" fmla="*/ 3249844 w 7594250"/>
              <a:gd name="connsiteY1" fmla="*/ 251018 h 1818763"/>
              <a:gd name="connsiteX2" fmla="*/ 5618157 w 7594250"/>
              <a:gd name="connsiteY2" fmla="*/ 6072 h 1818763"/>
              <a:gd name="connsiteX3" fmla="*/ 6515960 w 7594250"/>
              <a:gd name="connsiteY3" fmla="*/ 106370 h 1818763"/>
              <a:gd name="connsiteX4" fmla="*/ 7571193 w 7594250"/>
              <a:gd name="connsiteY4" fmla="*/ 678458 h 1818763"/>
              <a:gd name="connsiteX5" fmla="*/ 7080188 w 7594250"/>
              <a:gd name="connsiteY5" fmla="*/ 1795173 h 1818763"/>
              <a:gd name="connsiteX6" fmla="*/ 5257900 w 7594250"/>
              <a:gd name="connsiteY6" fmla="*/ 1450493 h 1818763"/>
              <a:gd name="connsiteX7" fmla="*/ 3044013 w 7594250"/>
              <a:gd name="connsiteY7" fmla="*/ 1583076 h 1818763"/>
              <a:gd name="connsiteX8" fmla="*/ 696358 w 7594250"/>
              <a:gd name="connsiteY8" fmla="*/ 1545133 h 1818763"/>
              <a:gd name="connsiteX9" fmla="*/ 154407 w 7594250"/>
              <a:gd name="connsiteY9" fmla="*/ 994592 h 1818763"/>
              <a:gd name="connsiteX0" fmla="*/ 154407 w 7594250"/>
              <a:gd name="connsiteY0" fmla="*/ 989164 h 1813335"/>
              <a:gd name="connsiteX1" fmla="*/ 3249844 w 7594250"/>
              <a:gd name="connsiteY1" fmla="*/ 245590 h 1813335"/>
              <a:gd name="connsiteX2" fmla="*/ 5618157 w 7594250"/>
              <a:gd name="connsiteY2" fmla="*/ 644 h 1813335"/>
              <a:gd name="connsiteX3" fmla="*/ 6515960 w 7594250"/>
              <a:gd name="connsiteY3" fmla="*/ 100942 h 1813335"/>
              <a:gd name="connsiteX4" fmla="*/ 7571193 w 7594250"/>
              <a:gd name="connsiteY4" fmla="*/ 673030 h 1813335"/>
              <a:gd name="connsiteX5" fmla="*/ 7080188 w 7594250"/>
              <a:gd name="connsiteY5" fmla="*/ 1789745 h 1813335"/>
              <a:gd name="connsiteX6" fmla="*/ 5257900 w 7594250"/>
              <a:gd name="connsiteY6" fmla="*/ 1445065 h 1813335"/>
              <a:gd name="connsiteX7" fmla="*/ 3044013 w 7594250"/>
              <a:gd name="connsiteY7" fmla="*/ 1577648 h 1813335"/>
              <a:gd name="connsiteX8" fmla="*/ 696358 w 7594250"/>
              <a:gd name="connsiteY8" fmla="*/ 1539705 h 1813335"/>
              <a:gd name="connsiteX9" fmla="*/ 154407 w 7594250"/>
              <a:gd name="connsiteY9" fmla="*/ 989164 h 1813335"/>
              <a:gd name="connsiteX0" fmla="*/ 154407 w 7613860"/>
              <a:gd name="connsiteY0" fmla="*/ 989164 h 1852098"/>
              <a:gd name="connsiteX1" fmla="*/ 3249844 w 7613860"/>
              <a:gd name="connsiteY1" fmla="*/ 245590 h 1852098"/>
              <a:gd name="connsiteX2" fmla="*/ 5618157 w 7613860"/>
              <a:gd name="connsiteY2" fmla="*/ 644 h 1852098"/>
              <a:gd name="connsiteX3" fmla="*/ 6515960 w 7613860"/>
              <a:gd name="connsiteY3" fmla="*/ 100942 h 1852098"/>
              <a:gd name="connsiteX4" fmla="*/ 7571193 w 7613860"/>
              <a:gd name="connsiteY4" fmla="*/ 673030 h 1852098"/>
              <a:gd name="connsiteX5" fmla="*/ 7192724 w 7613860"/>
              <a:gd name="connsiteY5" fmla="*/ 1829924 h 1852098"/>
              <a:gd name="connsiteX6" fmla="*/ 5257900 w 7613860"/>
              <a:gd name="connsiteY6" fmla="*/ 1445065 h 1852098"/>
              <a:gd name="connsiteX7" fmla="*/ 3044013 w 7613860"/>
              <a:gd name="connsiteY7" fmla="*/ 1577648 h 1852098"/>
              <a:gd name="connsiteX8" fmla="*/ 696358 w 7613860"/>
              <a:gd name="connsiteY8" fmla="*/ 1539705 h 1852098"/>
              <a:gd name="connsiteX9" fmla="*/ 154407 w 7613860"/>
              <a:gd name="connsiteY9" fmla="*/ 989164 h 1852098"/>
              <a:gd name="connsiteX0" fmla="*/ 154407 w 7654420"/>
              <a:gd name="connsiteY0" fmla="*/ 989164 h 1830241"/>
              <a:gd name="connsiteX1" fmla="*/ 3249844 w 7654420"/>
              <a:gd name="connsiteY1" fmla="*/ 245590 h 1830241"/>
              <a:gd name="connsiteX2" fmla="*/ 5618157 w 7654420"/>
              <a:gd name="connsiteY2" fmla="*/ 644 h 1830241"/>
              <a:gd name="connsiteX3" fmla="*/ 6515960 w 7654420"/>
              <a:gd name="connsiteY3" fmla="*/ 100942 h 1830241"/>
              <a:gd name="connsiteX4" fmla="*/ 7571193 w 7654420"/>
              <a:gd name="connsiteY4" fmla="*/ 673030 h 1830241"/>
              <a:gd name="connsiteX5" fmla="*/ 7543375 w 7654420"/>
              <a:gd name="connsiteY5" fmla="*/ 1370564 h 1830241"/>
              <a:gd name="connsiteX6" fmla="*/ 7192724 w 7654420"/>
              <a:gd name="connsiteY6" fmla="*/ 1829924 h 1830241"/>
              <a:gd name="connsiteX7" fmla="*/ 5257900 w 7654420"/>
              <a:gd name="connsiteY7" fmla="*/ 1445065 h 1830241"/>
              <a:gd name="connsiteX8" fmla="*/ 3044013 w 7654420"/>
              <a:gd name="connsiteY8" fmla="*/ 1577648 h 1830241"/>
              <a:gd name="connsiteX9" fmla="*/ 696358 w 7654420"/>
              <a:gd name="connsiteY9" fmla="*/ 1539705 h 1830241"/>
              <a:gd name="connsiteX10" fmla="*/ 154407 w 7654420"/>
              <a:gd name="connsiteY10" fmla="*/ 989164 h 1830241"/>
              <a:gd name="connsiteX0" fmla="*/ 154407 w 7667945"/>
              <a:gd name="connsiteY0" fmla="*/ 989164 h 1830388"/>
              <a:gd name="connsiteX1" fmla="*/ 3249844 w 7667945"/>
              <a:gd name="connsiteY1" fmla="*/ 245590 h 1830388"/>
              <a:gd name="connsiteX2" fmla="*/ 5618157 w 7667945"/>
              <a:gd name="connsiteY2" fmla="*/ 644 h 1830388"/>
              <a:gd name="connsiteX3" fmla="*/ 6515960 w 7667945"/>
              <a:gd name="connsiteY3" fmla="*/ 100942 h 1830388"/>
              <a:gd name="connsiteX4" fmla="*/ 7571193 w 7667945"/>
              <a:gd name="connsiteY4" fmla="*/ 673030 h 1830388"/>
              <a:gd name="connsiteX5" fmla="*/ 7577305 w 7667945"/>
              <a:gd name="connsiteY5" fmla="*/ 1354466 h 1830388"/>
              <a:gd name="connsiteX6" fmla="*/ 7192724 w 7667945"/>
              <a:gd name="connsiteY6" fmla="*/ 1829924 h 1830388"/>
              <a:gd name="connsiteX7" fmla="*/ 5257900 w 7667945"/>
              <a:gd name="connsiteY7" fmla="*/ 1445065 h 1830388"/>
              <a:gd name="connsiteX8" fmla="*/ 3044013 w 7667945"/>
              <a:gd name="connsiteY8" fmla="*/ 1577648 h 1830388"/>
              <a:gd name="connsiteX9" fmla="*/ 696358 w 7667945"/>
              <a:gd name="connsiteY9" fmla="*/ 1539705 h 1830388"/>
              <a:gd name="connsiteX10" fmla="*/ 154407 w 7667945"/>
              <a:gd name="connsiteY10" fmla="*/ 989164 h 1830388"/>
              <a:gd name="connsiteX0" fmla="*/ 154407 w 7667945"/>
              <a:gd name="connsiteY0" fmla="*/ 989164 h 1830388"/>
              <a:gd name="connsiteX1" fmla="*/ 3249844 w 7667945"/>
              <a:gd name="connsiteY1" fmla="*/ 245590 h 1830388"/>
              <a:gd name="connsiteX2" fmla="*/ 5618157 w 7667945"/>
              <a:gd name="connsiteY2" fmla="*/ 644 h 1830388"/>
              <a:gd name="connsiteX3" fmla="*/ 6515960 w 7667945"/>
              <a:gd name="connsiteY3" fmla="*/ 100942 h 1830388"/>
              <a:gd name="connsiteX4" fmla="*/ 7571193 w 7667945"/>
              <a:gd name="connsiteY4" fmla="*/ 673030 h 1830388"/>
              <a:gd name="connsiteX5" fmla="*/ 7577305 w 7667945"/>
              <a:gd name="connsiteY5" fmla="*/ 1354466 h 1830388"/>
              <a:gd name="connsiteX6" fmla="*/ 7192724 w 7667945"/>
              <a:gd name="connsiteY6" fmla="*/ 1829924 h 1830388"/>
              <a:gd name="connsiteX7" fmla="*/ 5257900 w 7667945"/>
              <a:gd name="connsiteY7" fmla="*/ 1445065 h 1830388"/>
              <a:gd name="connsiteX8" fmla="*/ 3044013 w 7667945"/>
              <a:gd name="connsiteY8" fmla="*/ 1577648 h 1830388"/>
              <a:gd name="connsiteX9" fmla="*/ 696358 w 7667945"/>
              <a:gd name="connsiteY9" fmla="*/ 1539705 h 1830388"/>
              <a:gd name="connsiteX10" fmla="*/ 154407 w 7667945"/>
              <a:gd name="connsiteY10" fmla="*/ 989164 h 1830388"/>
              <a:gd name="connsiteX0" fmla="*/ 154407 w 7667945"/>
              <a:gd name="connsiteY0" fmla="*/ 989164 h 1862355"/>
              <a:gd name="connsiteX1" fmla="*/ 3249844 w 7667945"/>
              <a:gd name="connsiteY1" fmla="*/ 245590 h 1862355"/>
              <a:gd name="connsiteX2" fmla="*/ 5618157 w 7667945"/>
              <a:gd name="connsiteY2" fmla="*/ 644 h 1862355"/>
              <a:gd name="connsiteX3" fmla="*/ 6515960 w 7667945"/>
              <a:gd name="connsiteY3" fmla="*/ 100942 h 1862355"/>
              <a:gd name="connsiteX4" fmla="*/ 7571193 w 7667945"/>
              <a:gd name="connsiteY4" fmla="*/ 673030 h 1862355"/>
              <a:gd name="connsiteX5" fmla="*/ 7577305 w 7667945"/>
              <a:gd name="connsiteY5" fmla="*/ 1354466 h 1862355"/>
              <a:gd name="connsiteX6" fmla="*/ 7192724 w 7667945"/>
              <a:gd name="connsiteY6" fmla="*/ 1829924 h 1862355"/>
              <a:gd name="connsiteX7" fmla="*/ 5257900 w 7667945"/>
              <a:gd name="connsiteY7" fmla="*/ 1445065 h 1862355"/>
              <a:gd name="connsiteX8" fmla="*/ 3044013 w 7667945"/>
              <a:gd name="connsiteY8" fmla="*/ 1577648 h 1862355"/>
              <a:gd name="connsiteX9" fmla="*/ 696358 w 7667945"/>
              <a:gd name="connsiteY9" fmla="*/ 1539705 h 1862355"/>
              <a:gd name="connsiteX10" fmla="*/ 154407 w 7667945"/>
              <a:gd name="connsiteY10" fmla="*/ 989164 h 1862355"/>
              <a:gd name="connsiteX0" fmla="*/ 154407 w 7667945"/>
              <a:gd name="connsiteY0" fmla="*/ 989164 h 1892511"/>
              <a:gd name="connsiteX1" fmla="*/ 3249844 w 7667945"/>
              <a:gd name="connsiteY1" fmla="*/ 245590 h 1892511"/>
              <a:gd name="connsiteX2" fmla="*/ 5618157 w 7667945"/>
              <a:gd name="connsiteY2" fmla="*/ 644 h 1892511"/>
              <a:gd name="connsiteX3" fmla="*/ 6515960 w 7667945"/>
              <a:gd name="connsiteY3" fmla="*/ 100942 h 1892511"/>
              <a:gd name="connsiteX4" fmla="*/ 7571193 w 7667945"/>
              <a:gd name="connsiteY4" fmla="*/ 673030 h 1892511"/>
              <a:gd name="connsiteX5" fmla="*/ 7577305 w 7667945"/>
              <a:gd name="connsiteY5" fmla="*/ 1354466 h 1892511"/>
              <a:gd name="connsiteX6" fmla="*/ 7130759 w 7667945"/>
              <a:gd name="connsiteY6" fmla="*/ 1861403 h 1892511"/>
              <a:gd name="connsiteX7" fmla="*/ 5257900 w 7667945"/>
              <a:gd name="connsiteY7" fmla="*/ 1445065 h 1892511"/>
              <a:gd name="connsiteX8" fmla="*/ 3044013 w 7667945"/>
              <a:gd name="connsiteY8" fmla="*/ 1577648 h 1892511"/>
              <a:gd name="connsiteX9" fmla="*/ 696358 w 7667945"/>
              <a:gd name="connsiteY9" fmla="*/ 1539705 h 1892511"/>
              <a:gd name="connsiteX10" fmla="*/ 154407 w 7667945"/>
              <a:gd name="connsiteY10" fmla="*/ 989164 h 1892511"/>
              <a:gd name="connsiteX0" fmla="*/ 154407 w 7667945"/>
              <a:gd name="connsiteY0" fmla="*/ 989164 h 1861455"/>
              <a:gd name="connsiteX1" fmla="*/ 3249844 w 7667945"/>
              <a:gd name="connsiteY1" fmla="*/ 245590 h 1861455"/>
              <a:gd name="connsiteX2" fmla="*/ 5618157 w 7667945"/>
              <a:gd name="connsiteY2" fmla="*/ 644 h 1861455"/>
              <a:gd name="connsiteX3" fmla="*/ 6515960 w 7667945"/>
              <a:gd name="connsiteY3" fmla="*/ 100942 h 1861455"/>
              <a:gd name="connsiteX4" fmla="*/ 7571193 w 7667945"/>
              <a:gd name="connsiteY4" fmla="*/ 673030 h 1861455"/>
              <a:gd name="connsiteX5" fmla="*/ 7577305 w 7667945"/>
              <a:gd name="connsiteY5" fmla="*/ 1354466 h 1861455"/>
              <a:gd name="connsiteX6" fmla="*/ 7130759 w 7667945"/>
              <a:gd name="connsiteY6" fmla="*/ 1861403 h 1861455"/>
              <a:gd name="connsiteX7" fmla="*/ 5286815 w 7667945"/>
              <a:gd name="connsiteY7" fmla="*/ 1387680 h 1861455"/>
              <a:gd name="connsiteX8" fmla="*/ 3044013 w 7667945"/>
              <a:gd name="connsiteY8" fmla="*/ 1577648 h 1861455"/>
              <a:gd name="connsiteX9" fmla="*/ 696358 w 7667945"/>
              <a:gd name="connsiteY9" fmla="*/ 1539705 h 1861455"/>
              <a:gd name="connsiteX10" fmla="*/ 154407 w 7667945"/>
              <a:gd name="connsiteY10" fmla="*/ 989164 h 1861455"/>
              <a:gd name="connsiteX0" fmla="*/ 154407 w 7667945"/>
              <a:gd name="connsiteY0" fmla="*/ 989164 h 1861456"/>
              <a:gd name="connsiteX1" fmla="*/ 3249844 w 7667945"/>
              <a:gd name="connsiteY1" fmla="*/ 245590 h 1861456"/>
              <a:gd name="connsiteX2" fmla="*/ 5618157 w 7667945"/>
              <a:gd name="connsiteY2" fmla="*/ 644 h 1861456"/>
              <a:gd name="connsiteX3" fmla="*/ 6515960 w 7667945"/>
              <a:gd name="connsiteY3" fmla="*/ 100942 h 1861456"/>
              <a:gd name="connsiteX4" fmla="*/ 7571193 w 7667945"/>
              <a:gd name="connsiteY4" fmla="*/ 673030 h 1861456"/>
              <a:gd name="connsiteX5" fmla="*/ 7577305 w 7667945"/>
              <a:gd name="connsiteY5" fmla="*/ 1354466 h 1861456"/>
              <a:gd name="connsiteX6" fmla="*/ 7130759 w 7667945"/>
              <a:gd name="connsiteY6" fmla="*/ 1861403 h 1861456"/>
              <a:gd name="connsiteX7" fmla="*/ 5286815 w 7667945"/>
              <a:gd name="connsiteY7" fmla="*/ 1387680 h 1861456"/>
              <a:gd name="connsiteX8" fmla="*/ 3061140 w 7667945"/>
              <a:gd name="connsiteY8" fmla="*/ 1521695 h 1861456"/>
              <a:gd name="connsiteX9" fmla="*/ 696358 w 7667945"/>
              <a:gd name="connsiteY9" fmla="*/ 1539705 h 1861456"/>
              <a:gd name="connsiteX10" fmla="*/ 154407 w 7667945"/>
              <a:gd name="connsiteY10" fmla="*/ 989164 h 1861456"/>
              <a:gd name="connsiteX0" fmla="*/ 154407 w 7667945"/>
              <a:gd name="connsiteY0" fmla="*/ 989164 h 1861456"/>
              <a:gd name="connsiteX1" fmla="*/ 3249844 w 7667945"/>
              <a:gd name="connsiteY1" fmla="*/ 245590 h 1861456"/>
              <a:gd name="connsiteX2" fmla="*/ 5618157 w 7667945"/>
              <a:gd name="connsiteY2" fmla="*/ 644 h 1861456"/>
              <a:gd name="connsiteX3" fmla="*/ 6515960 w 7667945"/>
              <a:gd name="connsiteY3" fmla="*/ 100942 h 1861456"/>
              <a:gd name="connsiteX4" fmla="*/ 7571193 w 7667945"/>
              <a:gd name="connsiteY4" fmla="*/ 673030 h 1861456"/>
              <a:gd name="connsiteX5" fmla="*/ 7577305 w 7667945"/>
              <a:gd name="connsiteY5" fmla="*/ 1354466 h 1861456"/>
              <a:gd name="connsiteX6" fmla="*/ 7130759 w 7667945"/>
              <a:gd name="connsiteY6" fmla="*/ 1861403 h 1861456"/>
              <a:gd name="connsiteX7" fmla="*/ 5286815 w 7667945"/>
              <a:gd name="connsiteY7" fmla="*/ 1387680 h 1861456"/>
              <a:gd name="connsiteX8" fmla="*/ 3061140 w 7667945"/>
              <a:gd name="connsiteY8" fmla="*/ 1521695 h 1861456"/>
              <a:gd name="connsiteX9" fmla="*/ 696358 w 7667945"/>
              <a:gd name="connsiteY9" fmla="*/ 1539705 h 1861456"/>
              <a:gd name="connsiteX10" fmla="*/ 154407 w 7667945"/>
              <a:gd name="connsiteY10" fmla="*/ 989164 h 1861456"/>
              <a:gd name="connsiteX0" fmla="*/ 154407 w 7667945"/>
              <a:gd name="connsiteY0" fmla="*/ 989164 h 1861456"/>
              <a:gd name="connsiteX1" fmla="*/ 3249844 w 7667945"/>
              <a:gd name="connsiteY1" fmla="*/ 245590 h 1861456"/>
              <a:gd name="connsiteX2" fmla="*/ 5618157 w 7667945"/>
              <a:gd name="connsiteY2" fmla="*/ 644 h 1861456"/>
              <a:gd name="connsiteX3" fmla="*/ 6515960 w 7667945"/>
              <a:gd name="connsiteY3" fmla="*/ 100942 h 1861456"/>
              <a:gd name="connsiteX4" fmla="*/ 7571193 w 7667945"/>
              <a:gd name="connsiteY4" fmla="*/ 673030 h 1861456"/>
              <a:gd name="connsiteX5" fmla="*/ 7577305 w 7667945"/>
              <a:gd name="connsiteY5" fmla="*/ 1354466 h 1861456"/>
              <a:gd name="connsiteX6" fmla="*/ 7130759 w 7667945"/>
              <a:gd name="connsiteY6" fmla="*/ 1861403 h 1861456"/>
              <a:gd name="connsiteX7" fmla="*/ 5286815 w 7667945"/>
              <a:gd name="connsiteY7" fmla="*/ 1387680 h 1861456"/>
              <a:gd name="connsiteX8" fmla="*/ 3061140 w 7667945"/>
              <a:gd name="connsiteY8" fmla="*/ 1521695 h 1861456"/>
              <a:gd name="connsiteX9" fmla="*/ 696358 w 7667945"/>
              <a:gd name="connsiteY9" fmla="*/ 1539705 h 1861456"/>
              <a:gd name="connsiteX10" fmla="*/ 154407 w 7667945"/>
              <a:gd name="connsiteY10" fmla="*/ 989164 h 1861456"/>
              <a:gd name="connsiteX0" fmla="*/ 154407 w 7651003"/>
              <a:gd name="connsiteY0" fmla="*/ 989164 h 1861456"/>
              <a:gd name="connsiteX1" fmla="*/ 3249844 w 7651003"/>
              <a:gd name="connsiteY1" fmla="*/ 245590 h 1861456"/>
              <a:gd name="connsiteX2" fmla="*/ 5618157 w 7651003"/>
              <a:gd name="connsiteY2" fmla="*/ 644 h 1861456"/>
              <a:gd name="connsiteX3" fmla="*/ 6515960 w 7651003"/>
              <a:gd name="connsiteY3" fmla="*/ 100942 h 1861456"/>
              <a:gd name="connsiteX4" fmla="*/ 7571193 w 7651003"/>
              <a:gd name="connsiteY4" fmla="*/ 673030 h 1861456"/>
              <a:gd name="connsiteX5" fmla="*/ 7577305 w 7651003"/>
              <a:gd name="connsiteY5" fmla="*/ 1354466 h 1861456"/>
              <a:gd name="connsiteX6" fmla="*/ 7130759 w 7651003"/>
              <a:gd name="connsiteY6" fmla="*/ 1861403 h 1861456"/>
              <a:gd name="connsiteX7" fmla="*/ 5286815 w 7651003"/>
              <a:gd name="connsiteY7" fmla="*/ 1387680 h 1861456"/>
              <a:gd name="connsiteX8" fmla="*/ 3061140 w 7651003"/>
              <a:gd name="connsiteY8" fmla="*/ 1521695 h 1861456"/>
              <a:gd name="connsiteX9" fmla="*/ 696358 w 7651003"/>
              <a:gd name="connsiteY9" fmla="*/ 1539705 h 1861456"/>
              <a:gd name="connsiteX10" fmla="*/ 154407 w 7651003"/>
              <a:gd name="connsiteY10" fmla="*/ 989164 h 1861456"/>
              <a:gd name="connsiteX0" fmla="*/ 154407 w 7677730"/>
              <a:gd name="connsiteY0" fmla="*/ 989164 h 1861456"/>
              <a:gd name="connsiteX1" fmla="*/ 3249844 w 7677730"/>
              <a:gd name="connsiteY1" fmla="*/ 245590 h 1861456"/>
              <a:gd name="connsiteX2" fmla="*/ 5618157 w 7677730"/>
              <a:gd name="connsiteY2" fmla="*/ 644 h 1861456"/>
              <a:gd name="connsiteX3" fmla="*/ 6515960 w 7677730"/>
              <a:gd name="connsiteY3" fmla="*/ 100942 h 1861456"/>
              <a:gd name="connsiteX4" fmla="*/ 7571193 w 7677730"/>
              <a:gd name="connsiteY4" fmla="*/ 673030 h 1861456"/>
              <a:gd name="connsiteX5" fmla="*/ 7642234 w 7677730"/>
              <a:gd name="connsiteY5" fmla="*/ 1101166 h 1861456"/>
              <a:gd name="connsiteX6" fmla="*/ 7577305 w 7677730"/>
              <a:gd name="connsiteY6" fmla="*/ 1354466 h 1861456"/>
              <a:gd name="connsiteX7" fmla="*/ 7130759 w 7677730"/>
              <a:gd name="connsiteY7" fmla="*/ 1861403 h 1861456"/>
              <a:gd name="connsiteX8" fmla="*/ 5286815 w 7677730"/>
              <a:gd name="connsiteY8" fmla="*/ 1387680 h 1861456"/>
              <a:gd name="connsiteX9" fmla="*/ 3061140 w 7677730"/>
              <a:gd name="connsiteY9" fmla="*/ 1521695 h 1861456"/>
              <a:gd name="connsiteX10" fmla="*/ 696358 w 7677730"/>
              <a:gd name="connsiteY10" fmla="*/ 1539705 h 1861456"/>
              <a:gd name="connsiteX11" fmla="*/ 154407 w 7677730"/>
              <a:gd name="connsiteY11" fmla="*/ 989164 h 1861456"/>
              <a:gd name="connsiteX0" fmla="*/ 154407 w 7649649"/>
              <a:gd name="connsiteY0" fmla="*/ 989164 h 1861456"/>
              <a:gd name="connsiteX1" fmla="*/ 3249844 w 7649649"/>
              <a:gd name="connsiteY1" fmla="*/ 245590 h 1861456"/>
              <a:gd name="connsiteX2" fmla="*/ 5618157 w 7649649"/>
              <a:gd name="connsiteY2" fmla="*/ 644 h 1861456"/>
              <a:gd name="connsiteX3" fmla="*/ 6515960 w 7649649"/>
              <a:gd name="connsiteY3" fmla="*/ 100942 h 1861456"/>
              <a:gd name="connsiteX4" fmla="*/ 7571193 w 7649649"/>
              <a:gd name="connsiteY4" fmla="*/ 673030 h 1861456"/>
              <a:gd name="connsiteX5" fmla="*/ 7642234 w 7649649"/>
              <a:gd name="connsiteY5" fmla="*/ 1101166 h 1861456"/>
              <a:gd name="connsiteX6" fmla="*/ 7577305 w 7649649"/>
              <a:gd name="connsiteY6" fmla="*/ 1354466 h 1861456"/>
              <a:gd name="connsiteX7" fmla="*/ 7130759 w 7649649"/>
              <a:gd name="connsiteY7" fmla="*/ 1861403 h 1861456"/>
              <a:gd name="connsiteX8" fmla="*/ 5286815 w 7649649"/>
              <a:gd name="connsiteY8" fmla="*/ 1387680 h 1861456"/>
              <a:gd name="connsiteX9" fmla="*/ 3061140 w 7649649"/>
              <a:gd name="connsiteY9" fmla="*/ 1521695 h 1861456"/>
              <a:gd name="connsiteX10" fmla="*/ 696358 w 7649649"/>
              <a:gd name="connsiteY10" fmla="*/ 1539705 h 1861456"/>
              <a:gd name="connsiteX11" fmla="*/ 154407 w 7649649"/>
              <a:gd name="connsiteY11" fmla="*/ 989164 h 1861456"/>
              <a:gd name="connsiteX0" fmla="*/ 154407 w 7644803"/>
              <a:gd name="connsiteY0" fmla="*/ 989164 h 1861456"/>
              <a:gd name="connsiteX1" fmla="*/ 3249844 w 7644803"/>
              <a:gd name="connsiteY1" fmla="*/ 245590 h 1861456"/>
              <a:gd name="connsiteX2" fmla="*/ 5618157 w 7644803"/>
              <a:gd name="connsiteY2" fmla="*/ 644 h 1861456"/>
              <a:gd name="connsiteX3" fmla="*/ 6515960 w 7644803"/>
              <a:gd name="connsiteY3" fmla="*/ 100942 h 1861456"/>
              <a:gd name="connsiteX4" fmla="*/ 7571193 w 7644803"/>
              <a:gd name="connsiteY4" fmla="*/ 673030 h 1861456"/>
              <a:gd name="connsiteX5" fmla="*/ 7642234 w 7644803"/>
              <a:gd name="connsiteY5" fmla="*/ 1101166 h 1861456"/>
              <a:gd name="connsiteX6" fmla="*/ 7577305 w 7644803"/>
              <a:gd name="connsiteY6" fmla="*/ 1354466 h 1861456"/>
              <a:gd name="connsiteX7" fmla="*/ 7130759 w 7644803"/>
              <a:gd name="connsiteY7" fmla="*/ 1861403 h 1861456"/>
              <a:gd name="connsiteX8" fmla="*/ 5286815 w 7644803"/>
              <a:gd name="connsiteY8" fmla="*/ 1387680 h 1861456"/>
              <a:gd name="connsiteX9" fmla="*/ 3061140 w 7644803"/>
              <a:gd name="connsiteY9" fmla="*/ 1521695 h 1861456"/>
              <a:gd name="connsiteX10" fmla="*/ 696358 w 7644803"/>
              <a:gd name="connsiteY10" fmla="*/ 1539705 h 1861456"/>
              <a:gd name="connsiteX11" fmla="*/ 154407 w 7644803"/>
              <a:gd name="connsiteY11" fmla="*/ 989164 h 1861456"/>
              <a:gd name="connsiteX0" fmla="*/ 154407 w 7644803"/>
              <a:gd name="connsiteY0" fmla="*/ 989164 h 1861456"/>
              <a:gd name="connsiteX1" fmla="*/ 3249844 w 7644803"/>
              <a:gd name="connsiteY1" fmla="*/ 245590 h 1861456"/>
              <a:gd name="connsiteX2" fmla="*/ 5618157 w 7644803"/>
              <a:gd name="connsiteY2" fmla="*/ 644 h 1861456"/>
              <a:gd name="connsiteX3" fmla="*/ 6515960 w 7644803"/>
              <a:gd name="connsiteY3" fmla="*/ 100942 h 1861456"/>
              <a:gd name="connsiteX4" fmla="*/ 7571193 w 7644803"/>
              <a:gd name="connsiteY4" fmla="*/ 673030 h 1861456"/>
              <a:gd name="connsiteX5" fmla="*/ 7642234 w 7644803"/>
              <a:gd name="connsiteY5" fmla="*/ 1101166 h 1861456"/>
              <a:gd name="connsiteX6" fmla="*/ 7577305 w 7644803"/>
              <a:gd name="connsiteY6" fmla="*/ 1354466 h 1861456"/>
              <a:gd name="connsiteX7" fmla="*/ 7130759 w 7644803"/>
              <a:gd name="connsiteY7" fmla="*/ 1861403 h 1861456"/>
              <a:gd name="connsiteX8" fmla="*/ 5286815 w 7644803"/>
              <a:gd name="connsiteY8" fmla="*/ 1387680 h 1861456"/>
              <a:gd name="connsiteX9" fmla="*/ 3061140 w 7644803"/>
              <a:gd name="connsiteY9" fmla="*/ 1521695 h 1861456"/>
              <a:gd name="connsiteX10" fmla="*/ 696358 w 7644803"/>
              <a:gd name="connsiteY10" fmla="*/ 1539705 h 1861456"/>
              <a:gd name="connsiteX11" fmla="*/ 154407 w 7644803"/>
              <a:gd name="connsiteY11" fmla="*/ 989164 h 1861456"/>
              <a:gd name="connsiteX0" fmla="*/ 154407 w 7644803"/>
              <a:gd name="connsiteY0" fmla="*/ 989164 h 1861456"/>
              <a:gd name="connsiteX1" fmla="*/ 3249844 w 7644803"/>
              <a:gd name="connsiteY1" fmla="*/ 245590 h 1861456"/>
              <a:gd name="connsiteX2" fmla="*/ 5618157 w 7644803"/>
              <a:gd name="connsiteY2" fmla="*/ 644 h 1861456"/>
              <a:gd name="connsiteX3" fmla="*/ 6515960 w 7644803"/>
              <a:gd name="connsiteY3" fmla="*/ 100942 h 1861456"/>
              <a:gd name="connsiteX4" fmla="*/ 7571193 w 7644803"/>
              <a:gd name="connsiteY4" fmla="*/ 673030 h 1861456"/>
              <a:gd name="connsiteX5" fmla="*/ 7642234 w 7644803"/>
              <a:gd name="connsiteY5" fmla="*/ 1101166 h 1861456"/>
              <a:gd name="connsiteX6" fmla="*/ 7577305 w 7644803"/>
              <a:gd name="connsiteY6" fmla="*/ 1354466 h 1861456"/>
              <a:gd name="connsiteX7" fmla="*/ 7130759 w 7644803"/>
              <a:gd name="connsiteY7" fmla="*/ 1861403 h 1861456"/>
              <a:gd name="connsiteX8" fmla="*/ 5286815 w 7644803"/>
              <a:gd name="connsiteY8" fmla="*/ 1387680 h 1861456"/>
              <a:gd name="connsiteX9" fmla="*/ 3061140 w 7644803"/>
              <a:gd name="connsiteY9" fmla="*/ 1521695 h 1861456"/>
              <a:gd name="connsiteX10" fmla="*/ 696358 w 7644803"/>
              <a:gd name="connsiteY10" fmla="*/ 1539705 h 1861456"/>
              <a:gd name="connsiteX11" fmla="*/ 154407 w 7644803"/>
              <a:gd name="connsiteY11" fmla="*/ 989164 h 1861456"/>
              <a:gd name="connsiteX0" fmla="*/ 154407 w 7644803"/>
              <a:gd name="connsiteY0" fmla="*/ 989164 h 1861456"/>
              <a:gd name="connsiteX1" fmla="*/ 3249844 w 7644803"/>
              <a:gd name="connsiteY1" fmla="*/ 245590 h 1861456"/>
              <a:gd name="connsiteX2" fmla="*/ 5618157 w 7644803"/>
              <a:gd name="connsiteY2" fmla="*/ 644 h 1861456"/>
              <a:gd name="connsiteX3" fmla="*/ 6515960 w 7644803"/>
              <a:gd name="connsiteY3" fmla="*/ 100942 h 1861456"/>
              <a:gd name="connsiteX4" fmla="*/ 7520461 w 7644803"/>
              <a:gd name="connsiteY4" fmla="*/ 649274 h 1861456"/>
              <a:gd name="connsiteX5" fmla="*/ 7642234 w 7644803"/>
              <a:gd name="connsiteY5" fmla="*/ 1101166 h 1861456"/>
              <a:gd name="connsiteX6" fmla="*/ 7577305 w 7644803"/>
              <a:gd name="connsiteY6" fmla="*/ 1354466 h 1861456"/>
              <a:gd name="connsiteX7" fmla="*/ 7130759 w 7644803"/>
              <a:gd name="connsiteY7" fmla="*/ 1861403 h 1861456"/>
              <a:gd name="connsiteX8" fmla="*/ 5286815 w 7644803"/>
              <a:gd name="connsiteY8" fmla="*/ 1387680 h 1861456"/>
              <a:gd name="connsiteX9" fmla="*/ 3061140 w 7644803"/>
              <a:gd name="connsiteY9" fmla="*/ 1521695 h 1861456"/>
              <a:gd name="connsiteX10" fmla="*/ 696358 w 7644803"/>
              <a:gd name="connsiteY10" fmla="*/ 1539705 h 1861456"/>
              <a:gd name="connsiteX11" fmla="*/ 154407 w 7644803"/>
              <a:gd name="connsiteY11" fmla="*/ 989164 h 1861456"/>
              <a:gd name="connsiteX0" fmla="*/ 154407 w 7644803"/>
              <a:gd name="connsiteY0" fmla="*/ 1065134 h 1937426"/>
              <a:gd name="connsiteX1" fmla="*/ 3249844 w 7644803"/>
              <a:gd name="connsiteY1" fmla="*/ 321560 h 1937426"/>
              <a:gd name="connsiteX2" fmla="*/ 5618157 w 7644803"/>
              <a:gd name="connsiteY2" fmla="*/ 76614 h 1937426"/>
              <a:gd name="connsiteX3" fmla="*/ 6623969 w 7644803"/>
              <a:gd name="connsiteY3" fmla="*/ 32096 h 1937426"/>
              <a:gd name="connsiteX4" fmla="*/ 7520461 w 7644803"/>
              <a:gd name="connsiteY4" fmla="*/ 725244 h 1937426"/>
              <a:gd name="connsiteX5" fmla="*/ 7642234 w 7644803"/>
              <a:gd name="connsiteY5" fmla="*/ 1177136 h 1937426"/>
              <a:gd name="connsiteX6" fmla="*/ 7577305 w 7644803"/>
              <a:gd name="connsiteY6" fmla="*/ 1430436 h 1937426"/>
              <a:gd name="connsiteX7" fmla="*/ 7130759 w 7644803"/>
              <a:gd name="connsiteY7" fmla="*/ 1937373 h 1937426"/>
              <a:gd name="connsiteX8" fmla="*/ 5286815 w 7644803"/>
              <a:gd name="connsiteY8" fmla="*/ 1463650 h 1937426"/>
              <a:gd name="connsiteX9" fmla="*/ 3061140 w 7644803"/>
              <a:gd name="connsiteY9" fmla="*/ 1597665 h 1937426"/>
              <a:gd name="connsiteX10" fmla="*/ 696358 w 7644803"/>
              <a:gd name="connsiteY10" fmla="*/ 1615675 h 1937426"/>
              <a:gd name="connsiteX11" fmla="*/ 154407 w 7644803"/>
              <a:gd name="connsiteY11" fmla="*/ 1065134 h 1937426"/>
              <a:gd name="connsiteX0" fmla="*/ 154407 w 7644803"/>
              <a:gd name="connsiteY0" fmla="*/ 1034555 h 1906847"/>
              <a:gd name="connsiteX1" fmla="*/ 3249844 w 7644803"/>
              <a:gd name="connsiteY1" fmla="*/ 290981 h 1906847"/>
              <a:gd name="connsiteX2" fmla="*/ 5618157 w 7644803"/>
              <a:gd name="connsiteY2" fmla="*/ 46035 h 1906847"/>
              <a:gd name="connsiteX3" fmla="*/ 6623969 w 7644803"/>
              <a:gd name="connsiteY3" fmla="*/ 1517 h 1906847"/>
              <a:gd name="connsiteX4" fmla="*/ 7520461 w 7644803"/>
              <a:gd name="connsiteY4" fmla="*/ 694665 h 1906847"/>
              <a:gd name="connsiteX5" fmla="*/ 7642234 w 7644803"/>
              <a:gd name="connsiteY5" fmla="*/ 1146557 h 1906847"/>
              <a:gd name="connsiteX6" fmla="*/ 7577305 w 7644803"/>
              <a:gd name="connsiteY6" fmla="*/ 1399857 h 1906847"/>
              <a:gd name="connsiteX7" fmla="*/ 7130759 w 7644803"/>
              <a:gd name="connsiteY7" fmla="*/ 1906794 h 1906847"/>
              <a:gd name="connsiteX8" fmla="*/ 5286815 w 7644803"/>
              <a:gd name="connsiteY8" fmla="*/ 1433071 h 1906847"/>
              <a:gd name="connsiteX9" fmla="*/ 3061140 w 7644803"/>
              <a:gd name="connsiteY9" fmla="*/ 1567086 h 1906847"/>
              <a:gd name="connsiteX10" fmla="*/ 696358 w 7644803"/>
              <a:gd name="connsiteY10" fmla="*/ 1585096 h 1906847"/>
              <a:gd name="connsiteX11" fmla="*/ 154407 w 7644803"/>
              <a:gd name="connsiteY11" fmla="*/ 1034555 h 1906847"/>
              <a:gd name="connsiteX0" fmla="*/ 154407 w 7644803"/>
              <a:gd name="connsiteY0" fmla="*/ 1103284 h 1975576"/>
              <a:gd name="connsiteX1" fmla="*/ 3249844 w 7644803"/>
              <a:gd name="connsiteY1" fmla="*/ 359710 h 1975576"/>
              <a:gd name="connsiteX2" fmla="*/ 5618157 w 7644803"/>
              <a:gd name="connsiteY2" fmla="*/ 114764 h 1975576"/>
              <a:gd name="connsiteX3" fmla="*/ 6609478 w 7644803"/>
              <a:gd name="connsiteY3" fmla="*/ 185 h 1975576"/>
              <a:gd name="connsiteX4" fmla="*/ 7520461 w 7644803"/>
              <a:gd name="connsiteY4" fmla="*/ 763394 h 1975576"/>
              <a:gd name="connsiteX5" fmla="*/ 7642234 w 7644803"/>
              <a:gd name="connsiteY5" fmla="*/ 1215286 h 1975576"/>
              <a:gd name="connsiteX6" fmla="*/ 7577305 w 7644803"/>
              <a:gd name="connsiteY6" fmla="*/ 1468586 h 1975576"/>
              <a:gd name="connsiteX7" fmla="*/ 7130759 w 7644803"/>
              <a:gd name="connsiteY7" fmla="*/ 1975523 h 1975576"/>
              <a:gd name="connsiteX8" fmla="*/ 5286815 w 7644803"/>
              <a:gd name="connsiteY8" fmla="*/ 1501800 h 1975576"/>
              <a:gd name="connsiteX9" fmla="*/ 3061140 w 7644803"/>
              <a:gd name="connsiteY9" fmla="*/ 1635815 h 1975576"/>
              <a:gd name="connsiteX10" fmla="*/ 696358 w 7644803"/>
              <a:gd name="connsiteY10" fmla="*/ 1653825 h 1975576"/>
              <a:gd name="connsiteX11" fmla="*/ 154407 w 7644803"/>
              <a:gd name="connsiteY11" fmla="*/ 1103284 h 1975576"/>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520461 w 7644803"/>
              <a:gd name="connsiteY4" fmla="*/ 763556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520461 w 7644803"/>
              <a:gd name="connsiteY4" fmla="*/ 763556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482949 w 7644803"/>
              <a:gd name="connsiteY4" fmla="*/ 750163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482949 w 7644803"/>
              <a:gd name="connsiteY4" fmla="*/ 750163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520624 w 7644803"/>
              <a:gd name="connsiteY4" fmla="*/ 715652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520624 w 7644803"/>
              <a:gd name="connsiteY4" fmla="*/ 715652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520624 w 7644803"/>
              <a:gd name="connsiteY4" fmla="*/ 715652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480084 w 7644803"/>
              <a:gd name="connsiteY4" fmla="*/ 726570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480084 w 7644803"/>
              <a:gd name="connsiteY4" fmla="*/ 726570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438990 w 7644803"/>
              <a:gd name="connsiteY4" fmla="*/ 683687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438990 w 7644803"/>
              <a:gd name="connsiteY4" fmla="*/ 683687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 name="connsiteX0" fmla="*/ 154407 w 7644803"/>
              <a:gd name="connsiteY0" fmla="*/ 1103446 h 1975738"/>
              <a:gd name="connsiteX1" fmla="*/ 3249844 w 7644803"/>
              <a:gd name="connsiteY1" fmla="*/ 359872 h 1975738"/>
              <a:gd name="connsiteX2" fmla="*/ 5614576 w 7644803"/>
              <a:gd name="connsiteY2" fmla="*/ 85434 h 1975738"/>
              <a:gd name="connsiteX3" fmla="*/ 6609478 w 7644803"/>
              <a:gd name="connsiteY3" fmla="*/ 347 h 1975738"/>
              <a:gd name="connsiteX4" fmla="*/ 7438990 w 7644803"/>
              <a:gd name="connsiteY4" fmla="*/ 683687 h 1975738"/>
              <a:gd name="connsiteX5" fmla="*/ 7642234 w 7644803"/>
              <a:gd name="connsiteY5" fmla="*/ 1215448 h 1975738"/>
              <a:gd name="connsiteX6" fmla="*/ 7577305 w 7644803"/>
              <a:gd name="connsiteY6" fmla="*/ 1468748 h 1975738"/>
              <a:gd name="connsiteX7" fmla="*/ 7130759 w 7644803"/>
              <a:gd name="connsiteY7" fmla="*/ 1975685 h 1975738"/>
              <a:gd name="connsiteX8" fmla="*/ 5286815 w 7644803"/>
              <a:gd name="connsiteY8" fmla="*/ 1501962 h 1975738"/>
              <a:gd name="connsiteX9" fmla="*/ 3061140 w 7644803"/>
              <a:gd name="connsiteY9" fmla="*/ 1635977 h 1975738"/>
              <a:gd name="connsiteX10" fmla="*/ 696358 w 7644803"/>
              <a:gd name="connsiteY10" fmla="*/ 1653987 h 1975738"/>
              <a:gd name="connsiteX11" fmla="*/ 154407 w 7644803"/>
              <a:gd name="connsiteY11" fmla="*/ 1103446 h 1975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44803" h="1975738">
                <a:moveTo>
                  <a:pt x="154407" y="1103446"/>
                </a:moveTo>
                <a:cubicBezTo>
                  <a:pt x="579988" y="887760"/>
                  <a:pt x="2339219" y="524625"/>
                  <a:pt x="3249844" y="359872"/>
                </a:cubicBezTo>
                <a:cubicBezTo>
                  <a:pt x="4160307" y="242989"/>
                  <a:pt x="5054637" y="145355"/>
                  <a:pt x="5614576" y="85434"/>
                </a:cubicBezTo>
                <a:cubicBezTo>
                  <a:pt x="6174515" y="25513"/>
                  <a:pt x="6231319" y="-3559"/>
                  <a:pt x="6609478" y="347"/>
                </a:cubicBezTo>
                <a:cubicBezTo>
                  <a:pt x="6919290" y="180159"/>
                  <a:pt x="7181323" y="515514"/>
                  <a:pt x="7438990" y="683687"/>
                </a:cubicBezTo>
                <a:cubicBezTo>
                  <a:pt x="7696657" y="851860"/>
                  <a:pt x="7365898" y="854053"/>
                  <a:pt x="7642234" y="1215448"/>
                </a:cubicBezTo>
                <a:cubicBezTo>
                  <a:pt x="7643253" y="1329021"/>
                  <a:pt x="7662551" y="1342042"/>
                  <a:pt x="7577305" y="1468748"/>
                </a:cubicBezTo>
                <a:cubicBezTo>
                  <a:pt x="7461184" y="1668016"/>
                  <a:pt x="7512507" y="1970149"/>
                  <a:pt x="7130759" y="1975685"/>
                </a:cubicBezTo>
                <a:cubicBezTo>
                  <a:pt x="6749011" y="1981221"/>
                  <a:pt x="5965085" y="1558580"/>
                  <a:pt x="5286815" y="1501962"/>
                </a:cubicBezTo>
                <a:cubicBezTo>
                  <a:pt x="4608545" y="1445344"/>
                  <a:pt x="3835364" y="1503150"/>
                  <a:pt x="3061140" y="1635977"/>
                </a:cubicBezTo>
                <a:cubicBezTo>
                  <a:pt x="2184452" y="1688198"/>
                  <a:pt x="1209931" y="1674891"/>
                  <a:pt x="696358" y="1653987"/>
                </a:cubicBezTo>
                <a:cubicBezTo>
                  <a:pt x="273504" y="1543083"/>
                  <a:pt x="-271174" y="1319132"/>
                  <a:pt x="154407" y="1103446"/>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Oval 2"/>
          <p:cNvSpPr/>
          <p:nvPr/>
        </p:nvSpPr>
        <p:spPr>
          <a:xfrm>
            <a:off x="7185025" y="3954463"/>
            <a:ext cx="1274763" cy="1436687"/>
          </a:xfrm>
          <a:custGeom>
            <a:avLst/>
            <a:gdLst>
              <a:gd name="connsiteX0" fmla="*/ 0 w 985652"/>
              <a:gd name="connsiteY0" fmla="*/ 499965 h 999930"/>
              <a:gd name="connsiteX1" fmla="*/ 492826 w 985652"/>
              <a:gd name="connsiteY1" fmla="*/ 0 h 999930"/>
              <a:gd name="connsiteX2" fmla="*/ 985652 w 985652"/>
              <a:gd name="connsiteY2" fmla="*/ 499965 h 999930"/>
              <a:gd name="connsiteX3" fmla="*/ 492826 w 985652"/>
              <a:gd name="connsiteY3" fmla="*/ 999930 h 999930"/>
              <a:gd name="connsiteX4" fmla="*/ 0 w 985652"/>
              <a:gd name="connsiteY4" fmla="*/ 499965 h 999930"/>
              <a:gd name="connsiteX0" fmla="*/ 1362 w 987014"/>
              <a:gd name="connsiteY0" fmla="*/ 499965 h 1504631"/>
              <a:gd name="connsiteX1" fmla="*/ 494188 w 987014"/>
              <a:gd name="connsiteY1" fmla="*/ 0 h 1504631"/>
              <a:gd name="connsiteX2" fmla="*/ 987014 w 987014"/>
              <a:gd name="connsiteY2" fmla="*/ 499965 h 1504631"/>
              <a:gd name="connsiteX3" fmla="*/ 624817 w 987014"/>
              <a:gd name="connsiteY3" fmla="*/ 1504631 h 1504631"/>
              <a:gd name="connsiteX4" fmla="*/ 1362 w 987014"/>
              <a:gd name="connsiteY4" fmla="*/ 499965 h 1504631"/>
              <a:gd name="connsiteX0" fmla="*/ 837 w 672504"/>
              <a:gd name="connsiteY0" fmla="*/ 501642 h 1507110"/>
              <a:gd name="connsiteX1" fmla="*/ 493663 w 672504"/>
              <a:gd name="connsiteY1" fmla="*/ 1677 h 1507110"/>
              <a:gd name="connsiteX2" fmla="*/ 630230 w 672504"/>
              <a:gd name="connsiteY2" fmla="*/ 656021 h 1507110"/>
              <a:gd name="connsiteX3" fmla="*/ 624292 w 672504"/>
              <a:gd name="connsiteY3" fmla="*/ 1506308 h 1507110"/>
              <a:gd name="connsiteX4" fmla="*/ 837 w 672504"/>
              <a:gd name="connsiteY4" fmla="*/ 501642 h 1507110"/>
              <a:gd name="connsiteX0" fmla="*/ 821 w 658731"/>
              <a:gd name="connsiteY0" fmla="*/ 513242 h 1532017"/>
              <a:gd name="connsiteX1" fmla="*/ 493647 w 658731"/>
              <a:gd name="connsiteY1" fmla="*/ 13277 h 1532017"/>
              <a:gd name="connsiteX2" fmla="*/ 582712 w 658731"/>
              <a:gd name="connsiteY2" fmla="*/ 1017943 h 1532017"/>
              <a:gd name="connsiteX3" fmla="*/ 624276 w 658731"/>
              <a:gd name="connsiteY3" fmla="*/ 1517908 h 1532017"/>
              <a:gd name="connsiteX4" fmla="*/ 821 w 658731"/>
              <a:gd name="connsiteY4" fmla="*/ 513242 h 1532017"/>
              <a:gd name="connsiteX0" fmla="*/ 1213 w 684477"/>
              <a:gd name="connsiteY0" fmla="*/ 512912 h 1469191"/>
              <a:gd name="connsiteX1" fmla="*/ 494039 w 684477"/>
              <a:gd name="connsiteY1" fmla="*/ 12947 h 1469191"/>
              <a:gd name="connsiteX2" fmla="*/ 583104 w 684477"/>
              <a:gd name="connsiteY2" fmla="*/ 1017613 h 1469191"/>
              <a:gd name="connsiteX3" fmla="*/ 654356 w 684477"/>
              <a:gd name="connsiteY3" fmla="*/ 1452264 h 1469191"/>
              <a:gd name="connsiteX4" fmla="*/ 1213 w 684477"/>
              <a:gd name="connsiteY4" fmla="*/ 512912 h 1469191"/>
              <a:gd name="connsiteX0" fmla="*/ 1213 w 691763"/>
              <a:gd name="connsiteY0" fmla="*/ 512912 h 1456777"/>
              <a:gd name="connsiteX1" fmla="*/ 494039 w 691763"/>
              <a:gd name="connsiteY1" fmla="*/ 12947 h 1456777"/>
              <a:gd name="connsiteX2" fmla="*/ 583104 w 691763"/>
              <a:gd name="connsiteY2" fmla="*/ 1017613 h 1456777"/>
              <a:gd name="connsiteX3" fmla="*/ 654356 w 691763"/>
              <a:gd name="connsiteY3" fmla="*/ 1452264 h 1456777"/>
              <a:gd name="connsiteX4" fmla="*/ 1213 w 691763"/>
              <a:gd name="connsiteY4" fmla="*/ 512912 h 1456777"/>
              <a:gd name="connsiteX0" fmla="*/ 122051 w 810155"/>
              <a:gd name="connsiteY0" fmla="*/ 509064 h 1473221"/>
              <a:gd name="connsiteX1" fmla="*/ 614877 w 810155"/>
              <a:gd name="connsiteY1" fmla="*/ 9099 h 1473221"/>
              <a:gd name="connsiteX2" fmla="*/ 703942 w 810155"/>
              <a:gd name="connsiteY2" fmla="*/ 1013765 h 1473221"/>
              <a:gd name="connsiteX3" fmla="*/ 775194 w 810155"/>
              <a:gd name="connsiteY3" fmla="*/ 1448416 h 1473221"/>
              <a:gd name="connsiteX4" fmla="*/ 50800 w 810155"/>
              <a:gd name="connsiteY4" fmla="*/ 361824 h 1473221"/>
              <a:gd name="connsiteX5" fmla="*/ 122051 w 810155"/>
              <a:gd name="connsiteY5" fmla="*/ 509064 h 1473221"/>
              <a:gd name="connsiteX0" fmla="*/ 1213 w 689317"/>
              <a:gd name="connsiteY0" fmla="*/ 512911 h 1477068"/>
              <a:gd name="connsiteX1" fmla="*/ 494039 w 689317"/>
              <a:gd name="connsiteY1" fmla="*/ 12946 h 1477068"/>
              <a:gd name="connsiteX2" fmla="*/ 583104 w 689317"/>
              <a:gd name="connsiteY2" fmla="*/ 1017612 h 1477068"/>
              <a:gd name="connsiteX3" fmla="*/ 654356 w 689317"/>
              <a:gd name="connsiteY3" fmla="*/ 1452263 h 1477068"/>
              <a:gd name="connsiteX4" fmla="*/ 1213 w 689317"/>
              <a:gd name="connsiteY4" fmla="*/ 512911 h 1477068"/>
              <a:gd name="connsiteX0" fmla="*/ 1136 w 722437"/>
              <a:gd name="connsiteY0" fmla="*/ 442492 h 1480006"/>
              <a:gd name="connsiteX1" fmla="*/ 529588 w 722437"/>
              <a:gd name="connsiteY1" fmla="*/ 19717 h 1480006"/>
              <a:gd name="connsiteX2" fmla="*/ 618653 w 722437"/>
              <a:gd name="connsiteY2" fmla="*/ 1024383 h 1480006"/>
              <a:gd name="connsiteX3" fmla="*/ 689905 w 722437"/>
              <a:gd name="connsiteY3" fmla="*/ 1459034 h 1480006"/>
              <a:gd name="connsiteX4" fmla="*/ 1136 w 722437"/>
              <a:gd name="connsiteY4" fmla="*/ 442492 h 1480006"/>
              <a:gd name="connsiteX0" fmla="*/ 109 w 721410"/>
              <a:gd name="connsiteY0" fmla="*/ 54613 h 1092127"/>
              <a:gd name="connsiteX1" fmla="*/ 635439 w 721410"/>
              <a:gd name="connsiteY1" fmla="*/ 189978 h 1092127"/>
              <a:gd name="connsiteX2" fmla="*/ 617626 w 721410"/>
              <a:gd name="connsiteY2" fmla="*/ 636504 h 1092127"/>
              <a:gd name="connsiteX3" fmla="*/ 688878 w 721410"/>
              <a:gd name="connsiteY3" fmla="*/ 1071155 h 1092127"/>
              <a:gd name="connsiteX4" fmla="*/ 109 w 721410"/>
              <a:gd name="connsiteY4" fmla="*/ 54613 h 1092127"/>
              <a:gd name="connsiteX0" fmla="*/ 84 w 918158"/>
              <a:gd name="connsiteY0" fmla="*/ 71739 h 1015539"/>
              <a:gd name="connsiteX1" fmla="*/ 819481 w 918158"/>
              <a:gd name="connsiteY1" fmla="*/ 118039 h 1015539"/>
              <a:gd name="connsiteX2" fmla="*/ 801668 w 918158"/>
              <a:gd name="connsiteY2" fmla="*/ 564565 h 1015539"/>
              <a:gd name="connsiteX3" fmla="*/ 872920 w 918158"/>
              <a:gd name="connsiteY3" fmla="*/ 999216 h 1015539"/>
              <a:gd name="connsiteX4" fmla="*/ 84 w 918158"/>
              <a:gd name="connsiteY4" fmla="*/ 71739 h 1015539"/>
              <a:gd name="connsiteX0" fmla="*/ 84 w 918158"/>
              <a:gd name="connsiteY0" fmla="*/ 85951 h 1029751"/>
              <a:gd name="connsiteX1" fmla="*/ 819481 w 918158"/>
              <a:gd name="connsiteY1" fmla="*/ 96625 h 1029751"/>
              <a:gd name="connsiteX2" fmla="*/ 801668 w 918158"/>
              <a:gd name="connsiteY2" fmla="*/ 578777 h 1029751"/>
              <a:gd name="connsiteX3" fmla="*/ 872920 w 918158"/>
              <a:gd name="connsiteY3" fmla="*/ 1013428 h 1029751"/>
              <a:gd name="connsiteX4" fmla="*/ 84 w 918158"/>
              <a:gd name="connsiteY4" fmla="*/ 85951 h 1029751"/>
              <a:gd name="connsiteX0" fmla="*/ 84 w 918158"/>
              <a:gd name="connsiteY0" fmla="*/ 85951 h 1029751"/>
              <a:gd name="connsiteX1" fmla="*/ 819481 w 918158"/>
              <a:gd name="connsiteY1" fmla="*/ 96625 h 1029751"/>
              <a:gd name="connsiteX2" fmla="*/ 801668 w 918158"/>
              <a:gd name="connsiteY2" fmla="*/ 578777 h 1029751"/>
              <a:gd name="connsiteX3" fmla="*/ 872920 w 918158"/>
              <a:gd name="connsiteY3" fmla="*/ 1013428 h 1029751"/>
              <a:gd name="connsiteX4" fmla="*/ 84 w 918158"/>
              <a:gd name="connsiteY4" fmla="*/ 85951 h 1029751"/>
              <a:gd name="connsiteX0" fmla="*/ 84 w 939063"/>
              <a:gd name="connsiteY0" fmla="*/ 85951 h 1029473"/>
              <a:gd name="connsiteX1" fmla="*/ 819481 w 939063"/>
              <a:gd name="connsiteY1" fmla="*/ 96625 h 1029473"/>
              <a:gd name="connsiteX2" fmla="*/ 801668 w 939063"/>
              <a:gd name="connsiteY2" fmla="*/ 578777 h 1029473"/>
              <a:gd name="connsiteX3" fmla="*/ 872920 w 939063"/>
              <a:gd name="connsiteY3" fmla="*/ 1013428 h 1029473"/>
              <a:gd name="connsiteX4" fmla="*/ 84 w 939063"/>
              <a:gd name="connsiteY4" fmla="*/ 85951 h 1029473"/>
              <a:gd name="connsiteX0" fmla="*/ 229 w 902382"/>
              <a:gd name="connsiteY0" fmla="*/ 85104 h 1017347"/>
              <a:gd name="connsiteX1" fmla="*/ 819626 w 902382"/>
              <a:gd name="connsiteY1" fmla="*/ 95778 h 1017347"/>
              <a:gd name="connsiteX2" fmla="*/ 801813 w 902382"/>
              <a:gd name="connsiteY2" fmla="*/ 577930 h 1017347"/>
              <a:gd name="connsiteX3" fmla="*/ 736498 w 902382"/>
              <a:gd name="connsiteY3" fmla="*/ 1000706 h 1017347"/>
              <a:gd name="connsiteX4" fmla="*/ 229 w 902382"/>
              <a:gd name="connsiteY4" fmla="*/ 85104 h 1017347"/>
              <a:gd name="connsiteX0" fmla="*/ 207 w 902360"/>
              <a:gd name="connsiteY0" fmla="*/ 85104 h 1035321"/>
              <a:gd name="connsiteX1" fmla="*/ 819604 w 902360"/>
              <a:gd name="connsiteY1" fmla="*/ 95778 h 1035321"/>
              <a:gd name="connsiteX2" fmla="*/ 801791 w 902360"/>
              <a:gd name="connsiteY2" fmla="*/ 577930 h 1035321"/>
              <a:gd name="connsiteX3" fmla="*/ 736476 w 902360"/>
              <a:gd name="connsiteY3" fmla="*/ 1000706 h 1035321"/>
              <a:gd name="connsiteX4" fmla="*/ 207 w 902360"/>
              <a:gd name="connsiteY4" fmla="*/ 85104 h 1035321"/>
              <a:gd name="connsiteX0" fmla="*/ 20764 w 922917"/>
              <a:gd name="connsiteY0" fmla="*/ 85104 h 1035321"/>
              <a:gd name="connsiteX1" fmla="*/ 840161 w 922917"/>
              <a:gd name="connsiteY1" fmla="*/ 95778 h 1035321"/>
              <a:gd name="connsiteX2" fmla="*/ 822348 w 922917"/>
              <a:gd name="connsiteY2" fmla="*/ 577930 h 1035321"/>
              <a:gd name="connsiteX3" fmla="*/ 757033 w 922917"/>
              <a:gd name="connsiteY3" fmla="*/ 1000706 h 1035321"/>
              <a:gd name="connsiteX4" fmla="*/ 287959 w 922917"/>
              <a:gd name="connsiteY4" fmla="*/ 454442 h 1035321"/>
              <a:gd name="connsiteX5" fmla="*/ 20764 w 922917"/>
              <a:gd name="connsiteY5" fmla="*/ 85104 h 1035321"/>
              <a:gd name="connsiteX0" fmla="*/ 7665 w 909818"/>
              <a:gd name="connsiteY0" fmla="*/ 55900 h 971502"/>
              <a:gd name="connsiteX1" fmla="*/ 827062 w 909818"/>
              <a:gd name="connsiteY1" fmla="*/ 66574 h 971502"/>
              <a:gd name="connsiteX2" fmla="*/ 809249 w 909818"/>
              <a:gd name="connsiteY2" fmla="*/ 548726 h 971502"/>
              <a:gd name="connsiteX3" fmla="*/ 743934 w 909818"/>
              <a:gd name="connsiteY3" fmla="*/ 971502 h 971502"/>
              <a:gd name="connsiteX4" fmla="*/ 435177 w 909818"/>
              <a:gd name="connsiteY4" fmla="*/ 549929 h 971502"/>
              <a:gd name="connsiteX5" fmla="*/ 7665 w 909818"/>
              <a:gd name="connsiteY5" fmla="*/ 55900 h 971502"/>
              <a:gd name="connsiteX0" fmla="*/ 4604 w 1205461"/>
              <a:gd name="connsiteY0" fmla="*/ 11456 h 1354570"/>
              <a:gd name="connsiteX1" fmla="*/ 1103071 w 1205461"/>
              <a:gd name="connsiteY1" fmla="*/ 449642 h 1354570"/>
              <a:gd name="connsiteX2" fmla="*/ 1085258 w 1205461"/>
              <a:gd name="connsiteY2" fmla="*/ 931794 h 1354570"/>
              <a:gd name="connsiteX3" fmla="*/ 1019943 w 1205461"/>
              <a:gd name="connsiteY3" fmla="*/ 1354570 h 1354570"/>
              <a:gd name="connsiteX4" fmla="*/ 711186 w 1205461"/>
              <a:gd name="connsiteY4" fmla="*/ 932997 h 1354570"/>
              <a:gd name="connsiteX5" fmla="*/ 4604 w 1205461"/>
              <a:gd name="connsiteY5" fmla="*/ 11456 h 1354570"/>
              <a:gd name="connsiteX0" fmla="*/ 4604 w 1168570"/>
              <a:gd name="connsiteY0" fmla="*/ 40267 h 1383381"/>
              <a:gd name="connsiteX1" fmla="*/ 538995 w 1168570"/>
              <a:gd name="connsiteY1" fmla="*/ 195849 h 1383381"/>
              <a:gd name="connsiteX2" fmla="*/ 1103071 w 1168570"/>
              <a:gd name="connsiteY2" fmla="*/ 478453 h 1383381"/>
              <a:gd name="connsiteX3" fmla="*/ 1085258 w 1168570"/>
              <a:gd name="connsiteY3" fmla="*/ 960605 h 1383381"/>
              <a:gd name="connsiteX4" fmla="*/ 1019943 w 1168570"/>
              <a:gd name="connsiteY4" fmla="*/ 1383381 h 1383381"/>
              <a:gd name="connsiteX5" fmla="*/ 711186 w 1168570"/>
              <a:gd name="connsiteY5" fmla="*/ 961808 h 1383381"/>
              <a:gd name="connsiteX6" fmla="*/ 4604 w 1168570"/>
              <a:gd name="connsiteY6" fmla="*/ 40267 h 1383381"/>
              <a:gd name="connsiteX0" fmla="*/ 310 w 1158537"/>
              <a:gd name="connsiteY0" fmla="*/ 117978 h 1461092"/>
              <a:gd name="connsiteX1" fmla="*/ 623766 w 1158537"/>
              <a:gd name="connsiteY1" fmla="*/ 59805 h 1461092"/>
              <a:gd name="connsiteX2" fmla="*/ 1098777 w 1158537"/>
              <a:gd name="connsiteY2" fmla="*/ 556164 h 1461092"/>
              <a:gd name="connsiteX3" fmla="*/ 1080964 w 1158537"/>
              <a:gd name="connsiteY3" fmla="*/ 1038316 h 1461092"/>
              <a:gd name="connsiteX4" fmla="*/ 1015649 w 1158537"/>
              <a:gd name="connsiteY4" fmla="*/ 1461092 h 1461092"/>
              <a:gd name="connsiteX5" fmla="*/ 706892 w 1158537"/>
              <a:gd name="connsiteY5" fmla="*/ 1039519 h 1461092"/>
              <a:gd name="connsiteX6" fmla="*/ 310 w 1158537"/>
              <a:gd name="connsiteY6" fmla="*/ 117978 h 1461092"/>
              <a:gd name="connsiteX0" fmla="*/ 330 w 1158557"/>
              <a:gd name="connsiteY0" fmla="*/ 90141 h 1433255"/>
              <a:gd name="connsiteX1" fmla="*/ 623786 w 1158557"/>
              <a:gd name="connsiteY1" fmla="*/ 31968 h 1433255"/>
              <a:gd name="connsiteX2" fmla="*/ 1098797 w 1158557"/>
              <a:gd name="connsiteY2" fmla="*/ 528327 h 1433255"/>
              <a:gd name="connsiteX3" fmla="*/ 1080984 w 1158557"/>
              <a:gd name="connsiteY3" fmla="*/ 1010479 h 1433255"/>
              <a:gd name="connsiteX4" fmla="*/ 1015669 w 1158557"/>
              <a:gd name="connsiteY4" fmla="*/ 1433255 h 1433255"/>
              <a:gd name="connsiteX5" fmla="*/ 706912 w 1158557"/>
              <a:gd name="connsiteY5" fmla="*/ 1011682 h 1433255"/>
              <a:gd name="connsiteX6" fmla="*/ 330 w 1158557"/>
              <a:gd name="connsiteY6" fmla="*/ 90141 h 1433255"/>
              <a:gd name="connsiteX0" fmla="*/ 13073 w 1171300"/>
              <a:gd name="connsiteY0" fmla="*/ 59090 h 1402204"/>
              <a:gd name="connsiteX1" fmla="*/ 636529 w 1171300"/>
              <a:gd name="connsiteY1" fmla="*/ 917 h 1402204"/>
              <a:gd name="connsiteX2" fmla="*/ 1111540 w 1171300"/>
              <a:gd name="connsiteY2" fmla="*/ 497276 h 1402204"/>
              <a:gd name="connsiteX3" fmla="*/ 1093727 w 1171300"/>
              <a:gd name="connsiteY3" fmla="*/ 979428 h 1402204"/>
              <a:gd name="connsiteX4" fmla="*/ 1028412 w 1171300"/>
              <a:gd name="connsiteY4" fmla="*/ 1402204 h 1402204"/>
              <a:gd name="connsiteX5" fmla="*/ 719655 w 1171300"/>
              <a:gd name="connsiteY5" fmla="*/ 980631 h 1402204"/>
              <a:gd name="connsiteX6" fmla="*/ 13073 w 1171300"/>
              <a:gd name="connsiteY6" fmla="*/ 59090 h 1402204"/>
              <a:gd name="connsiteX0" fmla="*/ 598 w 1158825"/>
              <a:gd name="connsiteY0" fmla="*/ 90140 h 1433254"/>
              <a:gd name="connsiteX1" fmla="*/ 624054 w 1158825"/>
              <a:gd name="connsiteY1" fmla="*/ 31967 h 1433254"/>
              <a:gd name="connsiteX2" fmla="*/ 1099065 w 1158825"/>
              <a:gd name="connsiteY2" fmla="*/ 528326 h 1433254"/>
              <a:gd name="connsiteX3" fmla="*/ 1081252 w 1158825"/>
              <a:gd name="connsiteY3" fmla="*/ 1010478 h 1433254"/>
              <a:gd name="connsiteX4" fmla="*/ 1015937 w 1158825"/>
              <a:gd name="connsiteY4" fmla="*/ 1433254 h 1433254"/>
              <a:gd name="connsiteX5" fmla="*/ 736868 w 1158825"/>
              <a:gd name="connsiteY5" fmla="*/ 1011681 h 1433254"/>
              <a:gd name="connsiteX6" fmla="*/ 598 w 1158825"/>
              <a:gd name="connsiteY6" fmla="*/ 90140 h 1433254"/>
              <a:gd name="connsiteX0" fmla="*/ 598 w 1158825"/>
              <a:gd name="connsiteY0" fmla="*/ 90140 h 1433254"/>
              <a:gd name="connsiteX1" fmla="*/ 624054 w 1158825"/>
              <a:gd name="connsiteY1" fmla="*/ 31967 h 1433254"/>
              <a:gd name="connsiteX2" fmla="*/ 1099065 w 1158825"/>
              <a:gd name="connsiteY2" fmla="*/ 528326 h 1433254"/>
              <a:gd name="connsiteX3" fmla="*/ 1081252 w 1158825"/>
              <a:gd name="connsiteY3" fmla="*/ 1010478 h 1433254"/>
              <a:gd name="connsiteX4" fmla="*/ 1015937 w 1158825"/>
              <a:gd name="connsiteY4" fmla="*/ 1433254 h 1433254"/>
              <a:gd name="connsiteX5" fmla="*/ 736868 w 1158825"/>
              <a:gd name="connsiteY5" fmla="*/ 1011681 h 1433254"/>
              <a:gd name="connsiteX6" fmla="*/ 598 w 1158825"/>
              <a:gd name="connsiteY6" fmla="*/ 90140 h 1433254"/>
              <a:gd name="connsiteX0" fmla="*/ 598 w 1158825"/>
              <a:gd name="connsiteY0" fmla="*/ 90140 h 1457812"/>
              <a:gd name="connsiteX1" fmla="*/ 624054 w 1158825"/>
              <a:gd name="connsiteY1" fmla="*/ 31967 h 1457812"/>
              <a:gd name="connsiteX2" fmla="*/ 1099065 w 1158825"/>
              <a:gd name="connsiteY2" fmla="*/ 528326 h 1457812"/>
              <a:gd name="connsiteX3" fmla="*/ 1081252 w 1158825"/>
              <a:gd name="connsiteY3" fmla="*/ 1010478 h 1457812"/>
              <a:gd name="connsiteX4" fmla="*/ 1015937 w 1158825"/>
              <a:gd name="connsiteY4" fmla="*/ 1433254 h 1457812"/>
              <a:gd name="connsiteX5" fmla="*/ 736868 w 1158825"/>
              <a:gd name="connsiteY5" fmla="*/ 1011681 h 1457812"/>
              <a:gd name="connsiteX6" fmla="*/ 598 w 1158825"/>
              <a:gd name="connsiteY6" fmla="*/ 90140 h 1457812"/>
              <a:gd name="connsiteX0" fmla="*/ 598 w 1158825"/>
              <a:gd name="connsiteY0" fmla="*/ 90140 h 1433254"/>
              <a:gd name="connsiteX1" fmla="*/ 624054 w 1158825"/>
              <a:gd name="connsiteY1" fmla="*/ 31967 h 1433254"/>
              <a:gd name="connsiteX2" fmla="*/ 1099065 w 1158825"/>
              <a:gd name="connsiteY2" fmla="*/ 528326 h 1433254"/>
              <a:gd name="connsiteX3" fmla="*/ 1081252 w 1158825"/>
              <a:gd name="connsiteY3" fmla="*/ 1010478 h 1433254"/>
              <a:gd name="connsiteX4" fmla="*/ 1015937 w 1158825"/>
              <a:gd name="connsiteY4" fmla="*/ 1433254 h 1433254"/>
              <a:gd name="connsiteX5" fmla="*/ 736868 w 1158825"/>
              <a:gd name="connsiteY5" fmla="*/ 1011681 h 1433254"/>
              <a:gd name="connsiteX6" fmla="*/ 598 w 1158825"/>
              <a:gd name="connsiteY6" fmla="*/ 90140 h 1433254"/>
              <a:gd name="connsiteX0" fmla="*/ 598 w 1158825"/>
              <a:gd name="connsiteY0" fmla="*/ 90140 h 1427316"/>
              <a:gd name="connsiteX1" fmla="*/ 624054 w 1158825"/>
              <a:gd name="connsiteY1" fmla="*/ 31967 h 1427316"/>
              <a:gd name="connsiteX2" fmla="*/ 1099065 w 1158825"/>
              <a:gd name="connsiteY2" fmla="*/ 528326 h 1427316"/>
              <a:gd name="connsiteX3" fmla="*/ 1081252 w 1158825"/>
              <a:gd name="connsiteY3" fmla="*/ 1010478 h 1427316"/>
              <a:gd name="connsiteX4" fmla="*/ 1057501 w 1158825"/>
              <a:gd name="connsiteY4" fmla="*/ 1427316 h 1427316"/>
              <a:gd name="connsiteX5" fmla="*/ 736868 w 1158825"/>
              <a:gd name="connsiteY5" fmla="*/ 1011681 h 1427316"/>
              <a:gd name="connsiteX6" fmla="*/ 598 w 1158825"/>
              <a:gd name="connsiteY6" fmla="*/ 90140 h 1427316"/>
              <a:gd name="connsiteX0" fmla="*/ 598 w 1146766"/>
              <a:gd name="connsiteY0" fmla="*/ 90140 h 1427316"/>
              <a:gd name="connsiteX1" fmla="*/ 624054 w 1146766"/>
              <a:gd name="connsiteY1" fmla="*/ 31967 h 1427316"/>
              <a:gd name="connsiteX2" fmla="*/ 1099065 w 1146766"/>
              <a:gd name="connsiteY2" fmla="*/ 528326 h 1427316"/>
              <a:gd name="connsiteX3" fmla="*/ 1081252 w 1146766"/>
              <a:gd name="connsiteY3" fmla="*/ 1010478 h 1427316"/>
              <a:gd name="connsiteX4" fmla="*/ 1057501 w 1146766"/>
              <a:gd name="connsiteY4" fmla="*/ 1427316 h 1427316"/>
              <a:gd name="connsiteX5" fmla="*/ 736868 w 1146766"/>
              <a:gd name="connsiteY5" fmla="*/ 1011681 h 1427316"/>
              <a:gd name="connsiteX6" fmla="*/ 598 w 1146766"/>
              <a:gd name="connsiteY6" fmla="*/ 90140 h 1427316"/>
              <a:gd name="connsiteX0" fmla="*/ 598 w 1146766"/>
              <a:gd name="connsiteY0" fmla="*/ 90140 h 1427316"/>
              <a:gd name="connsiteX1" fmla="*/ 624054 w 1146766"/>
              <a:gd name="connsiteY1" fmla="*/ 31967 h 1427316"/>
              <a:gd name="connsiteX2" fmla="*/ 1099065 w 1146766"/>
              <a:gd name="connsiteY2" fmla="*/ 528326 h 1427316"/>
              <a:gd name="connsiteX3" fmla="*/ 1081252 w 1146766"/>
              <a:gd name="connsiteY3" fmla="*/ 1010478 h 1427316"/>
              <a:gd name="connsiteX4" fmla="*/ 1057501 w 1146766"/>
              <a:gd name="connsiteY4" fmla="*/ 1427316 h 1427316"/>
              <a:gd name="connsiteX5" fmla="*/ 736868 w 1146766"/>
              <a:gd name="connsiteY5" fmla="*/ 1011681 h 1427316"/>
              <a:gd name="connsiteX6" fmla="*/ 598 w 1146766"/>
              <a:gd name="connsiteY6" fmla="*/ 90140 h 1427316"/>
              <a:gd name="connsiteX0" fmla="*/ 3826 w 1149994"/>
              <a:gd name="connsiteY0" fmla="*/ 79133 h 1416309"/>
              <a:gd name="connsiteX1" fmla="*/ 627282 w 1149994"/>
              <a:gd name="connsiteY1" fmla="*/ 20960 h 1416309"/>
              <a:gd name="connsiteX2" fmla="*/ 1102293 w 1149994"/>
              <a:gd name="connsiteY2" fmla="*/ 517319 h 1416309"/>
              <a:gd name="connsiteX3" fmla="*/ 1084480 w 1149994"/>
              <a:gd name="connsiteY3" fmla="*/ 999471 h 1416309"/>
              <a:gd name="connsiteX4" fmla="*/ 1060729 w 1149994"/>
              <a:gd name="connsiteY4" fmla="*/ 1416309 h 1416309"/>
              <a:gd name="connsiteX5" fmla="*/ 929936 w 1149994"/>
              <a:gd name="connsiteY5" fmla="*/ 840340 h 1416309"/>
              <a:gd name="connsiteX6" fmla="*/ 3826 w 1149994"/>
              <a:gd name="connsiteY6" fmla="*/ 79133 h 1416309"/>
              <a:gd name="connsiteX0" fmla="*/ 3169 w 1149337"/>
              <a:gd name="connsiteY0" fmla="*/ 75572 h 1412748"/>
              <a:gd name="connsiteX1" fmla="*/ 626625 w 1149337"/>
              <a:gd name="connsiteY1" fmla="*/ 17399 h 1412748"/>
              <a:gd name="connsiteX2" fmla="*/ 1101636 w 1149337"/>
              <a:gd name="connsiteY2" fmla="*/ 513758 h 1412748"/>
              <a:gd name="connsiteX3" fmla="*/ 1083823 w 1149337"/>
              <a:gd name="connsiteY3" fmla="*/ 995910 h 1412748"/>
              <a:gd name="connsiteX4" fmla="*/ 1060072 w 1149337"/>
              <a:gd name="connsiteY4" fmla="*/ 1412748 h 1412748"/>
              <a:gd name="connsiteX5" fmla="*/ 899617 w 1149337"/>
              <a:gd name="connsiteY5" fmla="*/ 783334 h 1412748"/>
              <a:gd name="connsiteX6" fmla="*/ 3169 w 1149337"/>
              <a:gd name="connsiteY6" fmla="*/ 75572 h 1412748"/>
              <a:gd name="connsiteX0" fmla="*/ 3169 w 1177919"/>
              <a:gd name="connsiteY0" fmla="*/ 75572 h 1412748"/>
              <a:gd name="connsiteX1" fmla="*/ 626625 w 1177919"/>
              <a:gd name="connsiteY1" fmla="*/ 17399 h 1412748"/>
              <a:gd name="connsiteX2" fmla="*/ 1101636 w 1177919"/>
              <a:gd name="connsiteY2" fmla="*/ 513758 h 1412748"/>
              <a:gd name="connsiteX3" fmla="*/ 1125351 w 1177919"/>
              <a:gd name="connsiteY3" fmla="*/ 989971 h 1412748"/>
              <a:gd name="connsiteX4" fmla="*/ 1060072 w 1177919"/>
              <a:gd name="connsiteY4" fmla="*/ 1412748 h 1412748"/>
              <a:gd name="connsiteX5" fmla="*/ 899617 w 1177919"/>
              <a:gd name="connsiteY5" fmla="*/ 783334 h 1412748"/>
              <a:gd name="connsiteX6" fmla="*/ 3169 w 1177919"/>
              <a:gd name="connsiteY6" fmla="*/ 75572 h 1412748"/>
              <a:gd name="connsiteX0" fmla="*/ 3169 w 1159462"/>
              <a:gd name="connsiteY0" fmla="*/ 75572 h 1412748"/>
              <a:gd name="connsiteX1" fmla="*/ 626625 w 1159462"/>
              <a:gd name="connsiteY1" fmla="*/ 17399 h 1412748"/>
              <a:gd name="connsiteX2" fmla="*/ 1101636 w 1159462"/>
              <a:gd name="connsiteY2" fmla="*/ 513758 h 1412748"/>
              <a:gd name="connsiteX3" fmla="*/ 1125351 w 1159462"/>
              <a:gd name="connsiteY3" fmla="*/ 989971 h 1412748"/>
              <a:gd name="connsiteX4" fmla="*/ 1060072 w 1159462"/>
              <a:gd name="connsiteY4" fmla="*/ 1412748 h 1412748"/>
              <a:gd name="connsiteX5" fmla="*/ 899617 w 1159462"/>
              <a:gd name="connsiteY5" fmla="*/ 783334 h 1412748"/>
              <a:gd name="connsiteX6" fmla="*/ 3169 w 1159462"/>
              <a:gd name="connsiteY6" fmla="*/ 75572 h 1412748"/>
              <a:gd name="connsiteX0" fmla="*/ 3169 w 1192208"/>
              <a:gd name="connsiteY0" fmla="*/ 75572 h 1412748"/>
              <a:gd name="connsiteX1" fmla="*/ 626625 w 1192208"/>
              <a:gd name="connsiteY1" fmla="*/ 17399 h 1412748"/>
              <a:gd name="connsiteX2" fmla="*/ 1155029 w 1192208"/>
              <a:gd name="connsiteY2" fmla="*/ 495943 h 1412748"/>
              <a:gd name="connsiteX3" fmla="*/ 1125351 w 1192208"/>
              <a:gd name="connsiteY3" fmla="*/ 989971 h 1412748"/>
              <a:gd name="connsiteX4" fmla="*/ 1060072 w 1192208"/>
              <a:gd name="connsiteY4" fmla="*/ 1412748 h 1412748"/>
              <a:gd name="connsiteX5" fmla="*/ 899617 w 1192208"/>
              <a:gd name="connsiteY5" fmla="*/ 783334 h 1412748"/>
              <a:gd name="connsiteX6" fmla="*/ 3169 w 1192208"/>
              <a:gd name="connsiteY6" fmla="*/ 75572 h 1412748"/>
              <a:gd name="connsiteX0" fmla="*/ 10191 w 1199230"/>
              <a:gd name="connsiteY0" fmla="*/ 59088 h 1396264"/>
              <a:gd name="connsiteX1" fmla="*/ 633647 w 1199230"/>
              <a:gd name="connsiteY1" fmla="*/ 915 h 1396264"/>
              <a:gd name="connsiteX2" fmla="*/ 1162051 w 1199230"/>
              <a:gd name="connsiteY2" fmla="*/ 479459 h 1396264"/>
              <a:gd name="connsiteX3" fmla="*/ 1132373 w 1199230"/>
              <a:gd name="connsiteY3" fmla="*/ 973487 h 1396264"/>
              <a:gd name="connsiteX4" fmla="*/ 1067094 w 1199230"/>
              <a:gd name="connsiteY4" fmla="*/ 1396264 h 1396264"/>
              <a:gd name="connsiteX5" fmla="*/ 906639 w 1199230"/>
              <a:gd name="connsiteY5" fmla="*/ 766850 h 1396264"/>
              <a:gd name="connsiteX6" fmla="*/ 10191 w 1199230"/>
              <a:gd name="connsiteY6" fmla="*/ 59088 h 1396264"/>
              <a:gd name="connsiteX0" fmla="*/ 29 w 1189068"/>
              <a:gd name="connsiteY0" fmla="*/ 92632 h 1429808"/>
              <a:gd name="connsiteX1" fmla="*/ 623485 w 1189068"/>
              <a:gd name="connsiteY1" fmla="*/ 34459 h 1429808"/>
              <a:gd name="connsiteX2" fmla="*/ 1151889 w 1189068"/>
              <a:gd name="connsiteY2" fmla="*/ 513003 h 1429808"/>
              <a:gd name="connsiteX3" fmla="*/ 1122211 w 1189068"/>
              <a:gd name="connsiteY3" fmla="*/ 1007031 h 1429808"/>
              <a:gd name="connsiteX4" fmla="*/ 1056932 w 1189068"/>
              <a:gd name="connsiteY4" fmla="*/ 1429808 h 1429808"/>
              <a:gd name="connsiteX5" fmla="*/ 896477 w 1189068"/>
              <a:gd name="connsiteY5" fmla="*/ 800394 h 1429808"/>
              <a:gd name="connsiteX6" fmla="*/ 29 w 1189068"/>
              <a:gd name="connsiteY6" fmla="*/ 92632 h 1429808"/>
              <a:gd name="connsiteX0" fmla="*/ 2136 w 1191175"/>
              <a:gd name="connsiteY0" fmla="*/ 95136 h 1432312"/>
              <a:gd name="connsiteX1" fmla="*/ 625592 w 1191175"/>
              <a:gd name="connsiteY1" fmla="*/ 36963 h 1432312"/>
              <a:gd name="connsiteX2" fmla="*/ 1153996 w 1191175"/>
              <a:gd name="connsiteY2" fmla="*/ 515507 h 1432312"/>
              <a:gd name="connsiteX3" fmla="*/ 1124318 w 1191175"/>
              <a:gd name="connsiteY3" fmla="*/ 1009535 h 1432312"/>
              <a:gd name="connsiteX4" fmla="*/ 1059039 w 1191175"/>
              <a:gd name="connsiteY4" fmla="*/ 1432312 h 1432312"/>
              <a:gd name="connsiteX5" fmla="*/ 898584 w 1191175"/>
              <a:gd name="connsiteY5" fmla="*/ 802898 h 1432312"/>
              <a:gd name="connsiteX6" fmla="*/ 2136 w 1191175"/>
              <a:gd name="connsiteY6" fmla="*/ 95136 h 1432312"/>
              <a:gd name="connsiteX0" fmla="*/ 2136 w 1191175"/>
              <a:gd name="connsiteY0" fmla="*/ 95136 h 1432312"/>
              <a:gd name="connsiteX1" fmla="*/ 625592 w 1191175"/>
              <a:gd name="connsiteY1" fmla="*/ 36963 h 1432312"/>
              <a:gd name="connsiteX2" fmla="*/ 1153996 w 1191175"/>
              <a:gd name="connsiteY2" fmla="*/ 515507 h 1432312"/>
              <a:gd name="connsiteX3" fmla="*/ 1124318 w 1191175"/>
              <a:gd name="connsiteY3" fmla="*/ 1009535 h 1432312"/>
              <a:gd name="connsiteX4" fmla="*/ 1059039 w 1191175"/>
              <a:gd name="connsiteY4" fmla="*/ 1432312 h 1432312"/>
              <a:gd name="connsiteX5" fmla="*/ 898584 w 1191175"/>
              <a:gd name="connsiteY5" fmla="*/ 802898 h 1432312"/>
              <a:gd name="connsiteX6" fmla="*/ 2136 w 1191175"/>
              <a:gd name="connsiteY6" fmla="*/ 95136 h 1432312"/>
              <a:gd name="connsiteX0" fmla="*/ 2136 w 1191175"/>
              <a:gd name="connsiteY0" fmla="*/ 95136 h 1432312"/>
              <a:gd name="connsiteX1" fmla="*/ 625592 w 1191175"/>
              <a:gd name="connsiteY1" fmla="*/ 36963 h 1432312"/>
              <a:gd name="connsiteX2" fmla="*/ 1153996 w 1191175"/>
              <a:gd name="connsiteY2" fmla="*/ 515507 h 1432312"/>
              <a:gd name="connsiteX3" fmla="*/ 1124318 w 1191175"/>
              <a:gd name="connsiteY3" fmla="*/ 1009535 h 1432312"/>
              <a:gd name="connsiteX4" fmla="*/ 1029377 w 1191175"/>
              <a:gd name="connsiteY4" fmla="*/ 1432312 h 1432312"/>
              <a:gd name="connsiteX5" fmla="*/ 898584 w 1191175"/>
              <a:gd name="connsiteY5" fmla="*/ 802898 h 1432312"/>
              <a:gd name="connsiteX6" fmla="*/ 2136 w 1191175"/>
              <a:gd name="connsiteY6" fmla="*/ 95136 h 1432312"/>
              <a:gd name="connsiteX0" fmla="*/ 2136 w 1191175"/>
              <a:gd name="connsiteY0" fmla="*/ 95136 h 1432312"/>
              <a:gd name="connsiteX1" fmla="*/ 625592 w 1191175"/>
              <a:gd name="connsiteY1" fmla="*/ 36963 h 1432312"/>
              <a:gd name="connsiteX2" fmla="*/ 1153996 w 1191175"/>
              <a:gd name="connsiteY2" fmla="*/ 515507 h 1432312"/>
              <a:gd name="connsiteX3" fmla="*/ 1124318 w 1191175"/>
              <a:gd name="connsiteY3" fmla="*/ 1009535 h 1432312"/>
              <a:gd name="connsiteX4" fmla="*/ 1029377 w 1191175"/>
              <a:gd name="connsiteY4" fmla="*/ 1432312 h 1432312"/>
              <a:gd name="connsiteX5" fmla="*/ 898584 w 1191175"/>
              <a:gd name="connsiteY5" fmla="*/ 802898 h 1432312"/>
              <a:gd name="connsiteX6" fmla="*/ 2136 w 1191175"/>
              <a:gd name="connsiteY6" fmla="*/ 95136 h 1432312"/>
              <a:gd name="connsiteX0" fmla="*/ 2136 w 1191175"/>
              <a:gd name="connsiteY0" fmla="*/ 95136 h 1432312"/>
              <a:gd name="connsiteX1" fmla="*/ 625592 w 1191175"/>
              <a:gd name="connsiteY1" fmla="*/ 36963 h 1432312"/>
              <a:gd name="connsiteX2" fmla="*/ 1153996 w 1191175"/>
              <a:gd name="connsiteY2" fmla="*/ 515507 h 1432312"/>
              <a:gd name="connsiteX3" fmla="*/ 1124318 w 1191175"/>
              <a:gd name="connsiteY3" fmla="*/ 1009535 h 1432312"/>
              <a:gd name="connsiteX4" fmla="*/ 1029377 w 1191175"/>
              <a:gd name="connsiteY4" fmla="*/ 1432312 h 1432312"/>
              <a:gd name="connsiteX5" fmla="*/ 898584 w 1191175"/>
              <a:gd name="connsiteY5" fmla="*/ 802898 h 1432312"/>
              <a:gd name="connsiteX6" fmla="*/ 2136 w 1191175"/>
              <a:gd name="connsiteY6" fmla="*/ 95136 h 1432312"/>
              <a:gd name="connsiteX0" fmla="*/ 2136 w 1191175"/>
              <a:gd name="connsiteY0" fmla="*/ 95136 h 1432312"/>
              <a:gd name="connsiteX1" fmla="*/ 625592 w 1191175"/>
              <a:gd name="connsiteY1" fmla="*/ 36963 h 1432312"/>
              <a:gd name="connsiteX2" fmla="*/ 1153996 w 1191175"/>
              <a:gd name="connsiteY2" fmla="*/ 515507 h 1432312"/>
              <a:gd name="connsiteX3" fmla="*/ 1124318 w 1191175"/>
              <a:gd name="connsiteY3" fmla="*/ 1009535 h 1432312"/>
              <a:gd name="connsiteX4" fmla="*/ 1029377 w 1191175"/>
              <a:gd name="connsiteY4" fmla="*/ 1432312 h 1432312"/>
              <a:gd name="connsiteX5" fmla="*/ 898584 w 1191175"/>
              <a:gd name="connsiteY5" fmla="*/ 802898 h 1432312"/>
              <a:gd name="connsiteX6" fmla="*/ 2136 w 1191175"/>
              <a:gd name="connsiteY6" fmla="*/ 95136 h 1432312"/>
              <a:gd name="connsiteX0" fmla="*/ 2136 w 1191175"/>
              <a:gd name="connsiteY0" fmla="*/ 95136 h 1432312"/>
              <a:gd name="connsiteX1" fmla="*/ 625592 w 1191175"/>
              <a:gd name="connsiteY1" fmla="*/ 36963 h 1432312"/>
              <a:gd name="connsiteX2" fmla="*/ 1153996 w 1191175"/>
              <a:gd name="connsiteY2" fmla="*/ 515507 h 1432312"/>
              <a:gd name="connsiteX3" fmla="*/ 1124318 w 1191175"/>
              <a:gd name="connsiteY3" fmla="*/ 1009535 h 1432312"/>
              <a:gd name="connsiteX4" fmla="*/ 1029377 w 1191175"/>
              <a:gd name="connsiteY4" fmla="*/ 1432312 h 1432312"/>
              <a:gd name="connsiteX5" fmla="*/ 898584 w 1191175"/>
              <a:gd name="connsiteY5" fmla="*/ 802898 h 1432312"/>
              <a:gd name="connsiteX6" fmla="*/ 2136 w 1191175"/>
              <a:gd name="connsiteY6" fmla="*/ 95136 h 1432312"/>
              <a:gd name="connsiteX0" fmla="*/ 4983 w 1194022"/>
              <a:gd name="connsiteY0" fmla="*/ 85201 h 1422377"/>
              <a:gd name="connsiteX1" fmla="*/ 628439 w 1194022"/>
              <a:gd name="connsiteY1" fmla="*/ 27028 h 1422377"/>
              <a:gd name="connsiteX2" fmla="*/ 1156843 w 1194022"/>
              <a:gd name="connsiteY2" fmla="*/ 505572 h 1422377"/>
              <a:gd name="connsiteX3" fmla="*/ 1127165 w 1194022"/>
              <a:gd name="connsiteY3" fmla="*/ 999600 h 1422377"/>
              <a:gd name="connsiteX4" fmla="*/ 1032224 w 1194022"/>
              <a:gd name="connsiteY4" fmla="*/ 1422377 h 1422377"/>
              <a:gd name="connsiteX5" fmla="*/ 978553 w 1194022"/>
              <a:gd name="connsiteY5" fmla="*/ 935482 h 1422377"/>
              <a:gd name="connsiteX6" fmla="*/ 4983 w 1194022"/>
              <a:gd name="connsiteY6" fmla="*/ 85201 h 1422377"/>
              <a:gd name="connsiteX0" fmla="*/ 4983 w 1194022"/>
              <a:gd name="connsiteY0" fmla="*/ 85201 h 1422377"/>
              <a:gd name="connsiteX1" fmla="*/ 628439 w 1194022"/>
              <a:gd name="connsiteY1" fmla="*/ 27028 h 1422377"/>
              <a:gd name="connsiteX2" fmla="*/ 1156843 w 1194022"/>
              <a:gd name="connsiteY2" fmla="*/ 505572 h 1422377"/>
              <a:gd name="connsiteX3" fmla="*/ 1127165 w 1194022"/>
              <a:gd name="connsiteY3" fmla="*/ 999600 h 1422377"/>
              <a:gd name="connsiteX4" fmla="*/ 1032224 w 1194022"/>
              <a:gd name="connsiteY4" fmla="*/ 1422377 h 1422377"/>
              <a:gd name="connsiteX5" fmla="*/ 978553 w 1194022"/>
              <a:gd name="connsiteY5" fmla="*/ 935482 h 1422377"/>
              <a:gd name="connsiteX6" fmla="*/ 4983 w 1194022"/>
              <a:gd name="connsiteY6" fmla="*/ 85201 h 1422377"/>
              <a:gd name="connsiteX0" fmla="*/ 4983 w 1194022"/>
              <a:gd name="connsiteY0" fmla="*/ 85201 h 1422377"/>
              <a:gd name="connsiteX1" fmla="*/ 628439 w 1194022"/>
              <a:gd name="connsiteY1" fmla="*/ 27028 h 1422377"/>
              <a:gd name="connsiteX2" fmla="*/ 1156843 w 1194022"/>
              <a:gd name="connsiteY2" fmla="*/ 505572 h 1422377"/>
              <a:gd name="connsiteX3" fmla="*/ 1127165 w 1194022"/>
              <a:gd name="connsiteY3" fmla="*/ 999600 h 1422377"/>
              <a:gd name="connsiteX4" fmla="*/ 1032224 w 1194022"/>
              <a:gd name="connsiteY4" fmla="*/ 1422377 h 1422377"/>
              <a:gd name="connsiteX5" fmla="*/ 978553 w 1194022"/>
              <a:gd name="connsiteY5" fmla="*/ 935482 h 1422377"/>
              <a:gd name="connsiteX6" fmla="*/ 4983 w 1194022"/>
              <a:gd name="connsiteY6" fmla="*/ 85201 h 1422377"/>
              <a:gd name="connsiteX0" fmla="*/ 4983 w 1194022"/>
              <a:gd name="connsiteY0" fmla="*/ 85201 h 1422377"/>
              <a:gd name="connsiteX1" fmla="*/ 628439 w 1194022"/>
              <a:gd name="connsiteY1" fmla="*/ 27028 h 1422377"/>
              <a:gd name="connsiteX2" fmla="*/ 1156843 w 1194022"/>
              <a:gd name="connsiteY2" fmla="*/ 505572 h 1422377"/>
              <a:gd name="connsiteX3" fmla="*/ 1127165 w 1194022"/>
              <a:gd name="connsiteY3" fmla="*/ 999600 h 1422377"/>
              <a:gd name="connsiteX4" fmla="*/ 1032224 w 1194022"/>
              <a:gd name="connsiteY4" fmla="*/ 1422377 h 1422377"/>
              <a:gd name="connsiteX5" fmla="*/ 978553 w 1194022"/>
              <a:gd name="connsiteY5" fmla="*/ 935482 h 1422377"/>
              <a:gd name="connsiteX6" fmla="*/ 4983 w 1194022"/>
              <a:gd name="connsiteY6" fmla="*/ 85201 h 1422377"/>
              <a:gd name="connsiteX0" fmla="*/ 9963 w 937972"/>
              <a:gd name="connsiteY0" fmla="*/ 82815 h 1425929"/>
              <a:gd name="connsiteX1" fmla="*/ 372389 w 937972"/>
              <a:gd name="connsiteY1" fmla="*/ 30580 h 1425929"/>
              <a:gd name="connsiteX2" fmla="*/ 900793 w 937972"/>
              <a:gd name="connsiteY2" fmla="*/ 509124 h 1425929"/>
              <a:gd name="connsiteX3" fmla="*/ 871115 w 937972"/>
              <a:gd name="connsiteY3" fmla="*/ 1003152 h 1425929"/>
              <a:gd name="connsiteX4" fmla="*/ 776174 w 937972"/>
              <a:gd name="connsiteY4" fmla="*/ 1425929 h 1425929"/>
              <a:gd name="connsiteX5" fmla="*/ 722503 w 937972"/>
              <a:gd name="connsiteY5" fmla="*/ 939034 h 1425929"/>
              <a:gd name="connsiteX6" fmla="*/ 9963 w 937972"/>
              <a:gd name="connsiteY6" fmla="*/ 82815 h 1425929"/>
              <a:gd name="connsiteX0" fmla="*/ 7711 w 1012842"/>
              <a:gd name="connsiteY0" fmla="*/ 72613 h 1445419"/>
              <a:gd name="connsiteX1" fmla="*/ 447259 w 1012842"/>
              <a:gd name="connsiteY1" fmla="*/ 50070 h 1445419"/>
              <a:gd name="connsiteX2" fmla="*/ 975663 w 1012842"/>
              <a:gd name="connsiteY2" fmla="*/ 528614 h 1445419"/>
              <a:gd name="connsiteX3" fmla="*/ 945985 w 1012842"/>
              <a:gd name="connsiteY3" fmla="*/ 1022642 h 1445419"/>
              <a:gd name="connsiteX4" fmla="*/ 851044 w 1012842"/>
              <a:gd name="connsiteY4" fmla="*/ 1445419 h 1445419"/>
              <a:gd name="connsiteX5" fmla="*/ 797373 w 1012842"/>
              <a:gd name="connsiteY5" fmla="*/ 958524 h 1445419"/>
              <a:gd name="connsiteX6" fmla="*/ 7711 w 1012842"/>
              <a:gd name="connsiteY6" fmla="*/ 72613 h 1445419"/>
              <a:gd name="connsiteX0" fmla="*/ 7711 w 1012842"/>
              <a:gd name="connsiteY0" fmla="*/ 72613 h 1445419"/>
              <a:gd name="connsiteX1" fmla="*/ 447259 w 1012842"/>
              <a:gd name="connsiteY1" fmla="*/ 50070 h 1445419"/>
              <a:gd name="connsiteX2" fmla="*/ 975663 w 1012842"/>
              <a:gd name="connsiteY2" fmla="*/ 528614 h 1445419"/>
              <a:gd name="connsiteX3" fmla="*/ 945985 w 1012842"/>
              <a:gd name="connsiteY3" fmla="*/ 1022642 h 1445419"/>
              <a:gd name="connsiteX4" fmla="*/ 851044 w 1012842"/>
              <a:gd name="connsiteY4" fmla="*/ 1445419 h 1445419"/>
              <a:gd name="connsiteX5" fmla="*/ 797373 w 1012842"/>
              <a:gd name="connsiteY5" fmla="*/ 958524 h 1445419"/>
              <a:gd name="connsiteX6" fmla="*/ 7711 w 1012842"/>
              <a:gd name="connsiteY6" fmla="*/ 72613 h 1445419"/>
              <a:gd name="connsiteX0" fmla="*/ 7711 w 1012842"/>
              <a:gd name="connsiteY0" fmla="*/ 72613 h 1445419"/>
              <a:gd name="connsiteX1" fmla="*/ 447259 w 1012842"/>
              <a:gd name="connsiteY1" fmla="*/ 50070 h 1445419"/>
              <a:gd name="connsiteX2" fmla="*/ 975663 w 1012842"/>
              <a:gd name="connsiteY2" fmla="*/ 528614 h 1445419"/>
              <a:gd name="connsiteX3" fmla="*/ 945985 w 1012842"/>
              <a:gd name="connsiteY3" fmla="*/ 1022642 h 1445419"/>
              <a:gd name="connsiteX4" fmla="*/ 851044 w 1012842"/>
              <a:gd name="connsiteY4" fmla="*/ 1445419 h 1445419"/>
              <a:gd name="connsiteX5" fmla="*/ 797373 w 1012842"/>
              <a:gd name="connsiteY5" fmla="*/ 958524 h 1445419"/>
              <a:gd name="connsiteX6" fmla="*/ 7711 w 1012842"/>
              <a:gd name="connsiteY6" fmla="*/ 72613 h 1445419"/>
              <a:gd name="connsiteX0" fmla="*/ 33479 w 1038610"/>
              <a:gd name="connsiteY0" fmla="*/ 69993 h 1442799"/>
              <a:gd name="connsiteX1" fmla="*/ 473027 w 1038610"/>
              <a:gd name="connsiteY1" fmla="*/ 47450 h 1442799"/>
              <a:gd name="connsiteX2" fmla="*/ 1001431 w 1038610"/>
              <a:gd name="connsiteY2" fmla="*/ 525994 h 1442799"/>
              <a:gd name="connsiteX3" fmla="*/ 971753 w 1038610"/>
              <a:gd name="connsiteY3" fmla="*/ 1020022 h 1442799"/>
              <a:gd name="connsiteX4" fmla="*/ 876812 w 1038610"/>
              <a:gd name="connsiteY4" fmla="*/ 1442799 h 1442799"/>
              <a:gd name="connsiteX5" fmla="*/ 823141 w 1038610"/>
              <a:gd name="connsiteY5" fmla="*/ 955904 h 1442799"/>
              <a:gd name="connsiteX6" fmla="*/ 33479 w 1038610"/>
              <a:gd name="connsiteY6" fmla="*/ 69993 h 1442799"/>
              <a:gd name="connsiteX0" fmla="*/ 22057 w 1027188"/>
              <a:gd name="connsiteY0" fmla="*/ 64756 h 1437562"/>
              <a:gd name="connsiteX1" fmla="*/ 461605 w 1027188"/>
              <a:gd name="connsiteY1" fmla="*/ 42213 h 1437562"/>
              <a:gd name="connsiteX2" fmla="*/ 990009 w 1027188"/>
              <a:gd name="connsiteY2" fmla="*/ 520757 h 1437562"/>
              <a:gd name="connsiteX3" fmla="*/ 960331 w 1027188"/>
              <a:gd name="connsiteY3" fmla="*/ 1014785 h 1437562"/>
              <a:gd name="connsiteX4" fmla="*/ 865390 w 1027188"/>
              <a:gd name="connsiteY4" fmla="*/ 1437562 h 1437562"/>
              <a:gd name="connsiteX5" fmla="*/ 811719 w 1027188"/>
              <a:gd name="connsiteY5" fmla="*/ 950667 h 1437562"/>
              <a:gd name="connsiteX6" fmla="*/ 22057 w 1027188"/>
              <a:gd name="connsiteY6" fmla="*/ 64756 h 1437562"/>
              <a:gd name="connsiteX0" fmla="*/ 22057 w 1270873"/>
              <a:gd name="connsiteY0" fmla="*/ 64756 h 1437562"/>
              <a:gd name="connsiteX1" fmla="*/ 461605 w 1270873"/>
              <a:gd name="connsiteY1" fmla="*/ 42213 h 1437562"/>
              <a:gd name="connsiteX2" fmla="*/ 990009 w 1270873"/>
              <a:gd name="connsiteY2" fmla="*/ 520757 h 1437562"/>
              <a:gd name="connsiteX3" fmla="*/ 1262037 w 1270873"/>
              <a:gd name="connsiteY3" fmla="*/ 1062522 h 1437562"/>
              <a:gd name="connsiteX4" fmla="*/ 865390 w 1270873"/>
              <a:gd name="connsiteY4" fmla="*/ 1437562 h 1437562"/>
              <a:gd name="connsiteX5" fmla="*/ 811719 w 1270873"/>
              <a:gd name="connsiteY5" fmla="*/ 950667 h 1437562"/>
              <a:gd name="connsiteX6" fmla="*/ 22057 w 1270873"/>
              <a:gd name="connsiteY6" fmla="*/ 64756 h 1437562"/>
              <a:gd name="connsiteX0" fmla="*/ 22057 w 1272619"/>
              <a:gd name="connsiteY0" fmla="*/ 64756 h 1437562"/>
              <a:gd name="connsiteX1" fmla="*/ 461605 w 1272619"/>
              <a:gd name="connsiteY1" fmla="*/ 42213 h 1437562"/>
              <a:gd name="connsiteX2" fmla="*/ 1109103 w 1272619"/>
              <a:gd name="connsiteY2" fmla="*/ 433239 h 1437562"/>
              <a:gd name="connsiteX3" fmla="*/ 1262037 w 1272619"/>
              <a:gd name="connsiteY3" fmla="*/ 1062522 h 1437562"/>
              <a:gd name="connsiteX4" fmla="*/ 865390 w 1272619"/>
              <a:gd name="connsiteY4" fmla="*/ 1437562 h 1437562"/>
              <a:gd name="connsiteX5" fmla="*/ 811719 w 1272619"/>
              <a:gd name="connsiteY5" fmla="*/ 950667 h 1437562"/>
              <a:gd name="connsiteX6" fmla="*/ 22057 w 1272619"/>
              <a:gd name="connsiteY6" fmla="*/ 64756 h 143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2619" h="1437562">
                <a:moveTo>
                  <a:pt x="22057" y="64756"/>
                </a:moveTo>
                <a:cubicBezTo>
                  <a:pt x="-89687" y="-68839"/>
                  <a:pt x="248838" y="46372"/>
                  <a:pt x="461605" y="42213"/>
                </a:cubicBezTo>
                <a:cubicBezTo>
                  <a:pt x="644683" y="115244"/>
                  <a:pt x="975698" y="263188"/>
                  <a:pt x="1109103" y="433239"/>
                </a:cubicBezTo>
                <a:cubicBezTo>
                  <a:pt x="1242508" y="603290"/>
                  <a:pt x="1297663" y="786399"/>
                  <a:pt x="1262037" y="1062522"/>
                </a:cubicBezTo>
                <a:cubicBezTo>
                  <a:pt x="1333325" y="1356460"/>
                  <a:pt x="952475" y="1437362"/>
                  <a:pt x="865390" y="1437562"/>
                </a:cubicBezTo>
                <a:cubicBezTo>
                  <a:pt x="748643" y="1241800"/>
                  <a:pt x="750548" y="1198280"/>
                  <a:pt x="811719" y="950667"/>
                </a:cubicBezTo>
                <a:cubicBezTo>
                  <a:pt x="558493" y="697115"/>
                  <a:pt x="133801" y="198351"/>
                  <a:pt x="22057" y="64756"/>
                </a:cubicBezTo>
                <a:close/>
              </a:path>
            </a:pathLst>
          </a:cu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Rectangle 3"/>
          <p:cNvSpPr/>
          <p:nvPr/>
        </p:nvSpPr>
        <p:spPr>
          <a:xfrm>
            <a:off x="7597775" y="5016500"/>
            <a:ext cx="139700" cy="13652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sp>
        <p:nvSpPr>
          <p:cNvPr id="3081" name="TextBox 4"/>
          <p:cNvSpPr txBox="1">
            <a:spLocks noChangeArrowheads="1"/>
          </p:cNvSpPr>
          <p:nvPr/>
        </p:nvSpPr>
        <p:spPr bwMode="auto">
          <a:xfrm>
            <a:off x="7138988" y="5207000"/>
            <a:ext cx="8524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altLang="sv-SE" sz="1800" b="1"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Yttern</a:t>
            </a:r>
          </a:p>
        </p:txBody>
      </p:sp>
      <p:sp>
        <p:nvSpPr>
          <p:cNvPr id="10" name="Rectangle 5"/>
          <p:cNvSpPr txBox="1">
            <a:spLocks noChangeArrowheads="1"/>
          </p:cNvSpPr>
          <p:nvPr/>
        </p:nvSpPr>
        <p:spPr bwMode="auto">
          <a:xfrm>
            <a:off x="1741488" y="4068763"/>
            <a:ext cx="6080125" cy="102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sv-SE" altLang="sv-SE" sz="2400" b="1" i="0" u="none" strike="noStrike" kern="0" cap="none" spc="0" normalizeH="0" baseline="0" noProof="0" dirty="0" smtClean="0">
                <a:ln>
                  <a:noFill/>
                </a:ln>
                <a:solidFill>
                  <a:srgbClr val="000000"/>
                </a:solidFill>
                <a:effectLst/>
                <a:uLnTx/>
                <a:uFillTx/>
                <a:latin typeface="Arial"/>
                <a:ea typeface="+mn-ea"/>
                <a:cs typeface="+mn-cs"/>
              </a:rPr>
              <a:t>Upptagningsområde: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sv-SE" altLang="sv-SE" sz="2000" b="1" i="0" u="none" strike="noStrike" kern="0" cap="none" spc="0" normalizeH="0" baseline="0" noProof="0" dirty="0" smtClean="0">
                <a:ln>
                  <a:noFill/>
                </a:ln>
                <a:solidFill>
                  <a:srgbClr val="000000"/>
                </a:solidFill>
                <a:effectLst/>
                <a:uLnTx/>
                <a:uFillTx/>
                <a:latin typeface="Arial"/>
                <a:ea typeface="+mn-ea"/>
                <a:cs typeface="+mn-cs"/>
              </a:rPr>
              <a:t>Primärt: Ytterby,  Hålta, Marstrand </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sv-SE" altLang="sv-SE" sz="2000" b="1" i="0" u="none" strike="noStrike" kern="0" cap="none" spc="0" normalizeH="0" baseline="0" noProof="0" dirty="0" smtClean="0">
                <a:ln>
                  <a:noFill/>
                </a:ln>
                <a:solidFill>
                  <a:srgbClr val="000000"/>
                </a:solidFill>
                <a:effectLst/>
                <a:uLnTx/>
                <a:uFillTx/>
                <a:latin typeface="Arial"/>
                <a:ea typeface="+mn-ea"/>
                <a:cs typeface="+mn-cs"/>
              </a:rPr>
              <a:t>Även: Kungälv, Munkegärde, Kareby</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sv-SE" altLang="sv-SE" sz="2000" b="1" i="0" u="none" strike="noStrike" kern="0" cap="none" spc="0" normalizeH="0" baseline="0" noProof="0" dirty="0" smtClean="0">
              <a:ln>
                <a:noFill/>
              </a:ln>
              <a:solidFill>
                <a:srgbClr val="000000"/>
              </a:solidFill>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sv-SE" altLang="sv-SE" sz="2000" b="1" i="0" u="none" strike="noStrike" kern="0" cap="none" spc="0" normalizeH="0" baseline="0" noProof="0" dirty="0" smtClean="0">
              <a:ln>
                <a:noFill/>
              </a:ln>
              <a:solidFill>
                <a:srgbClr val="000000"/>
              </a:solidFill>
              <a:effectLst/>
              <a:uLnTx/>
              <a:uFillTx/>
              <a:latin typeface="Arial"/>
              <a:ea typeface="+mn-ea"/>
              <a:cs typeface="+mn-cs"/>
            </a:endParaRPr>
          </a:p>
        </p:txBody>
      </p:sp>
      <p:pic>
        <p:nvPicPr>
          <p:cNvPr id="3083"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6963" y="1660525"/>
            <a:ext cx="2590800" cy="1881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3436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6550" y="1052513"/>
            <a:ext cx="3448050" cy="482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Content Placeholder 2"/>
          <p:cNvSpPr>
            <a:spLocks noGrp="1"/>
          </p:cNvSpPr>
          <p:nvPr>
            <p:ph idx="1"/>
          </p:nvPr>
        </p:nvSpPr>
        <p:spPr>
          <a:xfrm>
            <a:off x="144463" y="1676400"/>
            <a:ext cx="4838700" cy="3924300"/>
          </a:xfrm>
          <a:solidFill>
            <a:schemeClr val="accent1">
              <a:alpha val="94116"/>
            </a:schemeClr>
          </a:solidFill>
          <a:ln>
            <a:solidFill>
              <a:schemeClr val="tx1"/>
            </a:solidFill>
            <a:miter lim="800000"/>
            <a:headEnd/>
            <a:tailEnd/>
          </a:ln>
        </p:spPr>
        <p:txBody>
          <a:bodyPr/>
          <a:lstStyle/>
          <a:p>
            <a:pPr marL="0" indent="0">
              <a:buFontTx/>
              <a:buNone/>
            </a:pPr>
            <a:r>
              <a:rPr lang="sv-SE" altLang="sv-SE" sz="2800" b="1" dirty="0" smtClean="0"/>
              <a:t>Värdegrund</a:t>
            </a:r>
          </a:p>
          <a:p>
            <a:pPr marL="0" indent="0">
              <a:buFontTx/>
              <a:buNone/>
            </a:pPr>
            <a:endParaRPr lang="sv-SE" altLang="sv-SE" sz="1400" b="1" dirty="0" smtClean="0"/>
          </a:p>
          <a:p>
            <a:pPr marL="0" indent="0">
              <a:buFontTx/>
              <a:buNone/>
            </a:pPr>
            <a:r>
              <a:rPr lang="sv-SE" altLang="sv-SE" sz="1400" b="1" dirty="0" smtClean="0"/>
              <a:t>Engagemang och delaktighet</a:t>
            </a:r>
          </a:p>
          <a:p>
            <a:pPr marL="0" indent="0">
              <a:buFontTx/>
              <a:buNone/>
            </a:pPr>
            <a:r>
              <a:rPr lang="sv-SE" altLang="sv-SE" sz="1400" i="1" dirty="0" smtClean="0"/>
              <a:t>Ytterby IS verksamhet skapar engagemang som väcker känslan hos ALLA att vara med och bidra till verksamhetens utveckling </a:t>
            </a:r>
          </a:p>
          <a:p>
            <a:pPr marL="0" indent="0">
              <a:buFontTx/>
              <a:buNone/>
            </a:pPr>
            <a:endParaRPr lang="sv-SE" altLang="sv-SE" sz="1400" i="1" dirty="0" smtClean="0"/>
          </a:p>
          <a:p>
            <a:pPr marL="0" indent="0">
              <a:buFontTx/>
              <a:buNone/>
            </a:pPr>
            <a:r>
              <a:rPr lang="sv-SE" altLang="sv-SE" sz="1400" b="1" dirty="0" smtClean="0"/>
              <a:t>Glädje och Gemenskap</a:t>
            </a:r>
          </a:p>
          <a:p>
            <a:pPr marL="0" indent="0">
              <a:buFontTx/>
              <a:buNone/>
            </a:pPr>
            <a:r>
              <a:rPr lang="sv-SE" altLang="sv-SE" sz="1400" i="1" dirty="0" smtClean="0"/>
              <a:t>Vi hälsar ALLA välkomna till en kamratskap som präglas av glädje och delaktighet i en utvecklande miljö</a:t>
            </a:r>
          </a:p>
          <a:p>
            <a:pPr marL="0" indent="0">
              <a:buFontTx/>
              <a:buNone/>
            </a:pPr>
            <a:endParaRPr lang="sv-SE" altLang="sv-SE" sz="1400" b="1" dirty="0" smtClean="0"/>
          </a:p>
          <a:p>
            <a:pPr marL="0" indent="0">
              <a:buFontTx/>
              <a:buNone/>
            </a:pPr>
            <a:r>
              <a:rPr lang="sv-SE" altLang="sv-SE" sz="1400" b="1" dirty="0" smtClean="0"/>
              <a:t>Ansvar och Respekt</a:t>
            </a:r>
          </a:p>
          <a:p>
            <a:pPr marL="0" indent="0">
              <a:buFontTx/>
              <a:buNone/>
            </a:pPr>
            <a:r>
              <a:rPr lang="sv-SE" altLang="sv-SE" sz="1400" i="1" dirty="0" smtClean="0"/>
              <a:t>Vi uppträder ansvarsfullt mot ALLA, oavsett bakgrund, kön, sexuell läggning genom Fair play och nolltolerans mot kränkningar, mobbing och fusk </a:t>
            </a:r>
          </a:p>
          <a:p>
            <a:pPr marL="0" indent="0">
              <a:buFontTx/>
              <a:buNone/>
            </a:pPr>
            <a:endParaRPr lang="sv-SE" altLang="sv-SE" sz="1600" dirty="0" smtClean="0"/>
          </a:p>
        </p:txBody>
      </p:sp>
      <p:sp>
        <p:nvSpPr>
          <p:cNvPr id="4" name="Rectangle 2"/>
          <p:cNvSpPr txBox="1">
            <a:spLocks noChangeArrowheads="1"/>
          </p:cNvSpPr>
          <p:nvPr/>
        </p:nvSpPr>
        <p:spPr bwMode="auto">
          <a:xfrm>
            <a:off x="239713" y="274638"/>
            <a:ext cx="8229600" cy="113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defRPr/>
            </a:pPr>
            <a:r>
              <a:rPr lang="sv-SE" altLang="sv-SE" sz="2800" b="1" kern="0" smtClean="0"/>
              <a:t>V V V – Värdegrund – Verksamhetside – Vision  </a:t>
            </a:r>
            <a:endParaRPr lang="sv-SE" altLang="sv-SE" sz="1600" kern="0" dirty="0" smtClean="0"/>
          </a:p>
        </p:txBody>
      </p:sp>
      <p:pic>
        <p:nvPicPr>
          <p:cNvPr id="6149" name="Picture 4" descr="Y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1525" y="0"/>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bwMode="auto">
          <a:xfrm>
            <a:off x="5154613" y="1695450"/>
            <a:ext cx="3913187" cy="1733550"/>
          </a:xfrm>
          <a:prstGeom prst="rect">
            <a:avLst/>
          </a:prstGeom>
          <a:solidFill>
            <a:schemeClr val="accent1">
              <a:alpha val="94000"/>
            </a:schemeClr>
          </a:solidFill>
          <a:ln w="9525">
            <a:solidFill>
              <a:schemeClr val="tx1"/>
            </a:solidFill>
            <a:miter lim="800000"/>
            <a:headEnd/>
            <a:tailEnd/>
          </a:ln>
          <a:effec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defRPr/>
            </a:pPr>
            <a:r>
              <a:rPr lang="sv-SE" sz="2800" b="1" kern="0" dirty="0" smtClean="0"/>
              <a:t>Verksamhetside</a:t>
            </a:r>
          </a:p>
          <a:p>
            <a:pPr marL="0" indent="0">
              <a:buFontTx/>
              <a:buNone/>
              <a:defRPr/>
            </a:pPr>
            <a:r>
              <a:rPr lang="sv-SE" sz="1400" i="1" kern="0" dirty="0" smtClean="0"/>
              <a:t>Ytterby IS verksamhet  bedrivs för ALLA på ett roligt  och kreativt  sätt, för att skapa ett livslångt  fotbolls- och motionsintresse. </a:t>
            </a:r>
          </a:p>
          <a:p>
            <a:pPr marL="0" indent="0">
              <a:buFontTx/>
              <a:buNone/>
              <a:defRPr/>
            </a:pPr>
            <a:r>
              <a:rPr lang="sv-SE" sz="1400" i="1" kern="0" dirty="0" smtClean="0"/>
              <a:t>Alla ges möjilghet att idrotta efter sina egna förutsättningar</a:t>
            </a:r>
            <a:endParaRPr lang="sv-SE" sz="1600" kern="0" dirty="0"/>
          </a:p>
        </p:txBody>
      </p:sp>
      <p:sp>
        <p:nvSpPr>
          <p:cNvPr id="7" name="Content Placeholder 2"/>
          <p:cNvSpPr txBox="1">
            <a:spLocks/>
          </p:cNvSpPr>
          <p:nvPr/>
        </p:nvSpPr>
        <p:spPr bwMode="auto">
          <a:xfrm>
            <a:off x="5154613" y="3667125"/>
            <a:ext cx="3913187" cy="1733550"/>
          </a:xfrm>
          <a:prstGeom prst="rect">
            <a:avLst/>
          </a:prstGeom>
          <a:solidFill>
            <a:schemeClr val="accent1">
              <a:alpha val="94000"/>
            </a:schemeClr>
          </a:solidFill>
          <a:ln w="9525">
            <a:solidFill>
              <a:schemeClr val="tx1"/>
            </a:solidFill>
            <a:miter lim="800000"/>
            <a:headEnd/>
            <a:tailEnd/>
          </a:ln>
          <a:effec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defRPr/>
            </a:pPr>
            <a:r>
              <a:rPr lang="sv-SE" sz="2800" b="1" kern="0" dirty="0" smtClean="0"/>
              <a:t>Vision</a:t>
            </a:r>
          </a:p>
          <a:p>
            <a:pPr marL="0" indent="0">
              <a:buFontTx/>
              <a:buNone/>
              <a:defRPr/>
            </a:pPr>
            <a:r>
              <a:rPr lang="sv-SE" sz="1400" i="1" kern="0" dirty="0" smtClean="0"/>
              <a:t>Ytterby IS skall vara en självklar och levande mötesplats, där alla genom glädje och gemenskap  når ökad livskvalitet och idrottsliga framgångar</a:t>
            </a:r>
            <a:endParaRPr lang="sv-SE" sz="1600" kern="0" dirty="0"/>
          </a:p>
        </p:txBody>
      </p:sp>
    </p:spTree>
    <p:extLst>
      <p:ext uri="{BB962C8B-B14F-4D97-AF65-F5344CB8AC3E}">
        <p14:creationId xmlns:p14="http://schemas.microsoft.com/office/powerpoint/2010/main" val="28395425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76" y="117180"/>
            <a:ext cx="1732239" cy="1445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1"/>
          <p:cNvSpPr>
            <a:spLocks noGrp="1"/>
          </p:cNvSpPr>
          <p:nvPr>
            <p:ph type="title"/>
          </p:nvPr>
        </p:nvSpPr>
        <p:spPr>
          <a:xfrm>
            <a:off x="1133159" y="255403"/>
            <a:ext cx="7205225" cy="1143000"/>
          </a:xfrm>
        </p:spPr>
        <p:txBody>
          <a:bodyPr/>
          <a:lstStyle/>
          <a:p>
            <a:r>
              <a:rPr lang="sv-SE" b="1" dirty="0" smtClean="0"/>
              <a:t>Dunros värdegrunder</a:t>
            </a:r>
            <a:endParaRPr lang="sv-SE" dirty="0"/>
          </a:p>
        </p:txBody>
      </p:sp>
      <p:sp>
        <p:nvSpPr>
          <p:cNvPr id="3" name="TextBox 2"/>
          <p:cNvSpPr txBox="1"/>
          <p:nvPr/>
        </p:nvSpPr>
        <p:spPr>
          <a:xfrm>
            <a:off x="338443" y="1605480"/>
            <a:ext cx="8460930" cy="1200329"/>
          </a:xfrm>
          <a:prstGeom prst="rect">
            <a:avLst/>
          </a:prstGeom>
          <a:noFill/>
        </p:spPr>
        <p:txBody>
          <a:bodyPr wrap="square" rtlCol="0">
            <a:spAutoFit/>
          </a:bodyPr>
          <a:lstStyle/>
          <a:p>
            <a:r>
              <a:rPr lang="sv-SE" dirty="0" smtClean="0"/>
              <a:t>Dunross stödjer ungdomsidrotten genom bidrag och har förväntningar på de verksamheter de stödjer, genom de värdegrunder de definierat. </a:t>
            </a:r>
          </a:p>
          <a:p>
            <a:r>
              <a:rPr lang="sv-SE" dirty="0" smtClean="0"/>
              <a:t>Dessa stämmer väl med vad vi vill se och på ledarkonferensen 2018 genomförde vi en enkät bland ledare hur väl vi följder dessa</a:t>
            </a:r>
            <a:endParaRPr lang="sv-SE" dirty="0"/>
          </a:p>
        </p:txBody>
      </p:sp>
      <p:sp>
        <p:nvSpPr>
          <p:cNvPr id="5" name="TextBox 4"/>
          <p:cNvSpPr txBox="1"/>
          <p:nvPr/>
        </p:nvSpPr>
        <p:spPr>
          <a:xfrm>
            <a:off x="1164195" y="3094349"/>
            <a:ext cx="2351926" cy="369332"/>
          </a:xfrm>
          <a:prstGeom prst="rect">
            <a:avLst/>
          </a:prstGeom>
          <a:noFill/>
        </p:spPr>
        <p:txBody>
          <a:bodyPr wrap="none" rtlCol="0">
            <a:spAutoFit/>
          </a:bodyPr>
          <a:lstStyle/>
          <a:p>
            <a:r>
              <a:rPr lang="sv-SE" b="1" dirty="0" smtClean="0"/>
              <a:t>Resultat av enkäten</a:t>
            </a:r>
            <a:endParaRPr lang="sv-SE" b="1" dirty="0"/>
          </a:p>
        </p:txBody>
      </p:sp>
      <p:pic>
        <p:nvPicPr>
          <p:cNvPr id="9" name="Picture 5" descr="Y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1525" y="0"/>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5382465" y="4971069"/>
            <a:ext cx="3211135" cy="369332"/>
          </a:xfrm>
          <a:prstGeom prst="rect">
            <a:avLst/>
          </a:prstGeom>
          <a:noFill/>
        </p:spPr>
        <p:txBody>
          <a:bodyPr wrap="none" rtlCol="0">
            <a:spAutoFit/>
          </a:bodyPr>
          <a:lstStyle/>
          <a:p>
            <a:r>
              <a:rPr lang="sv-SE" b="1" dirty="0" smtClean="0">
                <a:solidFill>
                  <a:srgbClr val="FF0000"/>
                </a:solidFill>
              </a:rPr>
              <a:t>FÖRBÄTTRINGSOMRÅDEN</a:t>
            </a:r>
            <a:endParaRPr lang="sv-SE" b="1" dirty="0">
              <a:solidFill>
                <a:srgbClr val="FF0000"/>
              </a:solidFill>
            </a:endParaRPr>
          </a:p>
        </p:txBody>
      </p:sp>
      <p:sp>
        <p:nvSpPr>
          <p:cNvPr id="11" name="TextBox 10"/>
          <p:cNvSpPr txBox="1"/>
          <p:nvPr/>
        </p:nvSpPr>
        <p:spPr>
          <a:xfrm>
            <a:off x="5200744" y="4142926"/>
            <a:ext cx="3877941" cy="646331"/>
          </a:xfrm>
          <a:prstGeom prst="rect">
            <a:avLst/>
          </a:prstGeom>
          <a:noFill/>
        </p:spPr>
        <p:txBody>
          <a:bodyPr wrap="square" rtlCol="0">
            <a:spAutoFit/>
          </a:bodyPr>
          <a:lstStyle/>
          <a:p>
            <a:r>
              <a:rPr lang="sv-SE" b="1" dirty="0" smtClean="0"/>
              <a:t>Allas Ansvar.... ...</a:t>
            </a:r>
            <a:r>
              <a:rPr lang="sv-SE" dirty="0" smtClean="0"/>
              <a:t>att vara föredöme </a:t>
            </a:r>
          </a:p>
          <a:p>
            <a:r>
              <a:rPr lang="sv-SE" b="1" dirty="0" smtClean="0"/>
              <a:t>Allas Rättighet</a:t>
            </a:r>
            <a:r>
              <a:rPr lang="sv-SE" dirty="0" smtClean="0"/>
              <a:t> ...att respekteras</a:t>
            </a:r>
            <a:endParaRPr lang="sv-SE" dirty="0"/>
          </a:p>
        </p:txBody>
      </p:sp>
      <p:sp>
        <p:nvSpPr>
          <p:cNvPr id="12" name="Rectangle 11"/>
          <p:cNvSpPr/>
          <p:nvPr/>
        </p:nvSpPr>
        <p:spPr>
          <a:xfrm>
            <a:off x="5200745" y="4027510"/>
            <a:ext cx="3877940" cy="8771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ight Brace 12"/>
          <p:cNvSpPr/>
          <p:nvPr/>
        </p:nvSpPr>
        <p:spPr>
          <a:xfrm>
            <a:off x="4789075" y="3980257"/>
            <a:ext cx="520938" cy="2350955"/>
          </a:xfrm>
          <a:prstGeom prst="righ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4" name="Rectangle 13"/>
          <p:cNvSpPr/>
          <p:nvPr/>
        </p:nvSpPr>
        <p:spPr>
          <a:xfrm>
            <a:off x="5382465" y="5407882"/>
            <a:ext cx="3877940" cy="923330"/>
          </a:xfrm>
          <a:prstGeom prst="rect">
            <a:avLst/>
          </a:prstGeom>
        </p:spPr>
        <p:txBody>
          <a:bodyPr wrap="square">
            <a:spAutoFit/>
          </a:bodyPr>
          <a:lstStyle/>
          <a:p>
            <a:r>
              <a:rPr lang="sv-SE" b="1" dirty="0"/>
              <a:t>Vårt uppträdande och agerande skapar bilden av vilka vi är och vad </a:t>
            </a:r>
            <a:r>
              <a:rPr lang="sv-SE" b="1" dirty="0" smtClean="0"/>
              <a:t>föreningen </a:t>
            </a:r>
            <a:r>
              <a:rPr lang="sv-SE" b="1" dirty="0"/>
              <a:t>står för.</a:t>
            </a:r>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499" y="3463681"/>
            <a:ext cx="4294810" cy="2867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63628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indent="0"/>
            <a:r>
              <a:rPr lang="sv-SE" b="1" u="sng" dirty="0" smtClean="0"/>
              <a:t>Barnfotboll</a:t>
            </a:r>
            <a:endParaRPr lang="sv-SE" b="1" u="sng" dirty="0"/>
          </a:p>
        </p:txBody>
      </p:sp>
      <p:sp>
        <p:nvSpPr>
          <p:cNvPr id="2" name="Content Placeholder 1"/>
          <p:cNvSpPr>
            <a:spLocks noGrp="1"/>
          </p:cNvSpPr>
          <p:nvPr>
            <p:ph idx="1"/>
          </p:nvPr>
        </p:nvSpPr>
        <p:spPr/>
        <p:txBody>
          <a:bodyPr>
            <a:normAutofit/>
          </a:bodyPr>
          <a:lstStyle/>
          <a:p>
            <a:r>
              <a:rPr lang="sv-SE" sz="2800" dirty="0" smtClean="0"/>
              <a:t>Svenska fotbollförbundets rekommendation </a:t>
            </a:r>
          </a:p>
          <a:p>
            <a:pPr lvl="1"/>
            <a:endParaRPr lang="sv-SE" dirty="0" smtClean="0"/>
          </a:p>
          <a:p>
            <a:pPr marL="0" indent="0">
              <a:buNone/>
            </a:pPr>
            <a:endParaRPr lang="sv-SE" dirty="0" smtClean="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336" y="116632"/>
            <a:ext cx="952500" cy="1252538"/>
          </a:xfrm>
          <a:prstGeom prst="rect">
            <a:avLst/>
          </a:prstGeom>
        </p:spPr>
      </p:pic>
      <p:sp>
        <p:nvSpPr>
          <p:cNvPr id="3" name="Rectangle 2"/>
          <p:cNvSpPr/>
          <p:nvPr/>
        </p:nvSpPr>
        <p:spPr>
          <a:xfrm>
            <a:off x="574279" y="2401456"/>
            <a:ext cx="7734185" cy="3477875"/>
          </a:xfrm>
          <a:prstGeom prst="rect">
            <a:avLst/>
          </a:prstGeom>
          <a:ln>
            <a:solidFill>
              <a:schemeClr val="accent1"/>
            </a:solidFill>
          </a:ln>
        </p:spPr>
        <p:txBody>
          <a:bodyPr wrap="square">
            <a:spAutoFit/>
          </a:bodyPr>
          <a:lstStyle/>
          <a:p>
            <a:pPr marL="342900" indent="-342900">
              <a:buFont typeface="Arial" panose="020B0604020202020204" pitchFamily="34" charset="0"/>
              <a:buChar char="•"/>
            </a:pPr>
            <a:r>
              <a:rPr lang="sv-SE" sz="2000" dirty="0"/>
              <a:t>I barnfotboll ska barnen leka, uppleva </a:t>
            </a:r>
            <a:r>
              <a:rPr lang="sv-SE" sz="2000" dirty="0" smtClean="0"/>
              <a:t>glädje och </a:t>
            </a:r>
            <a:r>
              <a:rPr lang="sv-SE" sz="2000" dirty="0"/>
              <a:t>lära sig träna fotboll. </a:t>
            </a:r>
            <a:endParaRPr lang="sv-SE" sz="2000" dirty="0" smtClean="0"/>
          </a:p>
          <a:p>
            <a:pPr marL="342900" indent="-342900">
              <a:buFont typeface="Arial" panose="020B0604020202020204" pitchFamily="34" charset="0"/>
              <a:buChar char="•"/>
            </a:pPr>
            <a:endParaRPr lang="sv-SE" sz="2000" dirty="0" smtClean="0"/>
          </a:p>
          <a:p>
            <a:pPr marL="342900" indent="-342900">
              <a:buFont typeface="Arial" panose="020B0604020202020204" pitchFamily="34" charset="0"/>
              <a:buChar char="•"/>
            </a:pPr>
            <a:r>
              <a:rPr lang="sv-SE" sz="2000" dirty="0" smtClean="0"/>
              <a:t>Det </a:t>
            </a:r>
            <a:r>
              <a:rPr lang="sv-SE" sz="2000" dirty="0"/>
              <a:t>är viktigt </a:t>
            </a:r>
            <a:r>
              <a:rPr lang="sv-SE" sz="2000" dirty="0" smtClean="0"/>
              <a:t>att alla </a:t>
            </a:r>
            <a:r>
              <a:rPr lang="sv-SE" sz="2000" dirty="0"/>
              <a:t>får delta lika mycket och prova på </a:t>
            </a:r>
            <a:r>
              <a:rPr lang="sv-SE" sz="2000" dirty="0" smtClean="0"/>
              <a:t>olikapositioner </a:t>
            </a:r>
            <a:r>
              <a:rPr lang="sv-SE" sz="2000" dirty="0"/>
              <a:t>i laget. </a:t>
            </a:r>
            <a:endParaRPr lang="sv-SE" sz="2000" dirty="0" smtClean="0"/>
          </a:p>
          <a:p>
            <a:pPr marL="342900" indent="-342900">
              <a:buFont typeface="Arial" panose="020B0604020202020204" pitchFamily="34" charset="0"/>
              <a:buChar char="•"/>
            </a:pPr>
            <a:endParaRPr lang="sv-SE" sz="2000" dirty="0" smtClean="0"/>
          </a:p>
          <a:p>
            <a:pPr marL="342900" indent="-342900">
              <a:buFont typeface="Arial" panose="020B0604020202020204" pitchFamily="34" charset="0"/>
              <a:buChar char="•"/>
            </a:pPr>
            <a:r>
              <a:rPr lang="sv-SE" sz="2000" dirty="0" smtClean="0"/>
              <a:t>Alla </a:t>
            </a:r>
            <a:r>
              <a:rPr lang="sv-SE" sz="2000" dirty="0"/>
              <a:t>barn ska ges </a:t>
            </a:r>
            <a:r>
              <a:rPr lang="sv-SE" sz="2000" dirty="0" smtClean="0"/>
              <a:t>bästa möjlighet </a:t>
            </a:r>
            <a:r>
              <a:rPr lang="sv-SE" sz="2000" dirty="0"/>
              <a:t>att utvecklas utifrån sina </a:t>
            </a:r>
            <a:r>
              <a:rPr lang="sv-SE" sz="2000" dirty="0" smtClean="0"/>
              <a:t>egna förutsättningar</a:t>
            </a:r>
            <a:r>
              <a:rPr lang="sv-SE" sz="2000" dirty="0"/>
              <a:t>. </a:t>
            </a:r>
            <a:endParaRPr lang="sv-SE" sz="2000" dirty="0" smtClean="0"/>
          </a:p>
          <a:p>
            <a:pPr marL="342900" indent="-342900">
              <a:buFont typeface="Arial" panose="020B0604020202020204" pitchFamily="34" charset="0"/>
              <a:buChar char="•"/>
            </a:pPr>
            <a:endParaRPr lang="sv-SE" sz="2000" dirty="0" smtClean="0"/>
          </a:p>
          <a:p>
            <a:pPr marL="342900" indent="-342900">
              <a:buFont typeface="Arial" panose="020B0604020202020204" pitchFamily="34" charset="0"/>
              <a:buChar char="•"/>
            </a:pPr>
            <a:r>
              <a:rPr lang="sv-SE" sz="2000" dirty="0" smtClean="0"/>
              <a:t>Prestationen </a:t>
            </a:r>
            <a:r>
              <a:rPr lang="sv-SE" sz="2000" dirty="0"/>
              <a:t>ska styra </a:t>
            </a:r>
            <a:r>
              <a:rPr lang="sv-SE" sz="2000" dirty="0" smtClean="0"/>
              <a:t>verksamheten och </a:t>
            </a:r>
            <a:r>
              <a:rPr lang="sv-SE" sz="2000" dirty="0"/>
              <a:t>matchresultat ska spela en mycket </a:t>
            </a:r>
            <a:r>
              <a:rPr lang="sv-SE" sz="2000" dirty="0" smtClean="0"/>
              <a:t>underordnad roll</a:t>
            </a:r>
            <a:r>
              <a:rPr lang="sv-SE" sz="2000" dirty="0"/>
              <a:t>.</a:t>
            </a:r>
          </a:p>
        </p:txBody>
      </p:sp>
    </p:spTree>
    <p:extLst>
      <p:ext uri="{BB962C8B-B14F-4D97-AF65-F5344CB8AC3E}">
        <p14:creationId xmlns:p14="http://schemas.microsoft.com/office/powerpoint/2010/main" val="37966237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sv-SE" b="1" dirty="0" smtClean="0"/>
              <a:t>Viktiga datum 2019</a:t>
            </a:r>
          </a:p>
        </p:txBody>
      </p:sp>
      <p:pic>
        <p:nvPicPr>
          <p:cNvPr id="26627" name="Picture 5" descr="Y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8799" y="165894"/>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Rectangle 5"/>
          <p:cNvSpPr>
            <a:spLocks noChangeArrowheads="1"/>
          </p:cNvSpPr>
          <p:nvPr/>
        </p:nvSpPr>
        <p:spPr bwMode="auto">
          <a:xfrm>
            <a:off x="969963" y="1779196"/>
            <a:ext cx="7208836"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180000" eaLnBrk="1" hangingPunct="1">
              <a:spcBef>
                <a:spcPct val="0"/>
              </a:spcBef>
            </a:pPr>
            <a:r>
              <a:rPr lang="sv-SE" altLang="sv-SE" sz="1800" b="1" dirty="0" smtClean="0">
                <a:solidFill>
                  <a:schemeClr val="bg2"/>
                </a:solidFill>
              </a:rPr>
              <a:t>14 mars		Årsmöte</a:t>
            </a:r>
          </a:p>
          <a:p>
            <a:pPr marL="180000" eaLnBrk="1" hangingPunct="1">
              <a:spcBef>
                <a:spcPct val="0"/>
              </a:spcBef>
            </a:pPr>
            <a:endParaRPr lang="sv-SE" altLang="sv-SE" sz="1200" b="1" dirty="0">
              <a:solidFill>
                <a:schemeClr val="bg2"/>
              </a:solidFill>
            </a:endParaRPr>
          </a:p>
          <a:p>
            <a:pPr marL="180000" eaLnBrk="1" hangingPunct="1">
              <a:spcBef>
                <a:spcPct val="0"/>
              </a:spcBef>
            </a:pPr>
            <a:r>
              <a:rPr lang="sv-SE" altLang="sv-SE" sz="1800" b="1" dirty="0" smtClean="0">
                <a:solidFill>
                  <a:schemeClr val="bg2"/>
                </a:solidFill>
              </a:rPr>
              <a:t>30-31 mars		Ytterby </a:t>
            </a:r>
            <a:r>
              <a:rPr lang="sv-SE" altLang="sv-SE" sz="1800" b="1" dirty="0">
                <a:solidFill>
                  <a:schemeClr val="bg2"/>
                </a:solidFill>
              </a:rPr>
              <a:t>Cup </a:t>
            </a:r>
            <a:r>
              <a:rPr lang="sv-SE" altLang="sv-SE" sz="1800" b="1" dirty="0" smtClean="0">
                <a:solidFill>
                  <a:schemeClr val="bg2"/>
                </a:solidFill>
              </a:rPr>
              <a:t> (Fotbollslag -09 och äldre)</a:t>
            </a:r>
          </a:p>
          <a:p>
            <a:pPr marL="180000" eaLnBrk="1" hangingPunct="1">
              <a:spcBef>
                <a:spcPct val="0"/>
              </a:spcBef>
            </a:pPr>
            <a:endParaRPr lang="sv-SE" altLang="sv-SE" sz="1200" b="1" dirty="0">
              <a:solidFill>
                <a:schemeClr val="bg2"/>
              </a:solidFill>
            </a:endParaRPr>
          </a:p>
          <a:p>
            <a:pPr marL="180000" eaLnBrk="1" hangingPunct="1">
              <a:spcBef>
                <a:spcPct val="0"/>
              </a:spcBef>
            </a:pPr>
            <a:r>
              <a:rPr lang="sv-SE" altLang="sv-SE" sz="1800" b="1" dirty="0" smtClean="0">
                <a:solidFill>
                  <a:schemeClr val="bg2"/>
                </a:solidFill>
              </a:rPr>
              <a:t>Vecka </a:t>
            </a:r>
            <a:r>
              <a:rPr lang="sv-SE" altLang="sv-SE" sz="1800" b="1" dirty="0">
                <a:solidFill>
                  <a:schemeClr val="bg2"/>
                </a:solidFill>
              </a:rPr>
              <a:t>25 och </a:t>
            </a:r>
            <a:r>
              <a:rPr lang="sv-SE" altLang="sv-SE" sz="1800" b="1" dirty="0" smtClean="0">
                <a:solidFill>
                  <a:schemeClr val="bg2"/>
                </a:solidFill>
              </a:rPr>
              <a:t>26	Sommarcamp Yttern</a:t>
            </a:r>
          </a:p>
          <a:p>
            <a:pPr marL="180000" eaLnBrk="1" hangingPunct="1">
              <a:spcBef>
                <a:spcPct val="0"/>
              </a:spcBef>
            </a:pPr>
            <a:endParaRPr lang="sv-SE" altLang="sv-SE" sz="1800" b="1" dirty="0" smtClean="0">
              <a:solidFill>
                <a:schemeClr val="bg2"/>
              </a:solidFill>
            </a:endParaRPr>
          </a:p>
          <a:p>
            <a:pPr marL="180000" eaLnBrk="1" hangingPunct="1">
              <a:spcBef>
                <a:spcPct val="0"/>
              </a:spcBef>
            </a:pPr>
            <a:endParaRPr lang="sv-SE" altLang="sv-SE" sz="1200" dirty="0">
              <a:solidFill>
                <a:schemeClr val="bg2"/>
              </a:solidFill>
            </a:endParaRPr>
          </a:p>
          <a:p>
            <a:pPr marL="180000" eaLnBrk="1" hangingPunct="1">
              <a:spcBef>
                <a:spcPct val="0"/>
              </a:spcBef>
            </a:pPr>
            <a:r>
              <a:rPr lang="sv-SE" altLang="sv-SE" sz="1800" b="1" dirty="0" smtClean="0">
                <a:solidFill>
                  <a:schemeClr val="bg2"/>
                </a:solidFill>
              </a:rPr>
              <a:t>24-25 Augusti</a:t>
            </a:r>
            <a:r>
              <a:rPr lang="sv-SE" altLang="sv-SE" sz="1800" b="1" dirty="0">
                <a:solidFill>
                  <a:schemeClr val="bg2"/>
                </a:solidFill>
              </a:rPr>
              <a:t>		Ytterby Cup (Fotbollslag </a:t>
            </a:r>
            <a:r>
              <a:rPr lang="sv-SE" altLang="sv-SE" sz="1800" b="1" dirty="0" smtClean="0">
                <a:solidFill>
                  <a:schemeClr val="bg2"/>
                </a:solidFill>
              </a:rPr>
              <a:t>-11 </a:t>
            </a:r>
            <a:r>
              <a:rPr lang="sv-SE" altLang="sv-SE" sz="1800" b="1" dirty="0">
                <a:solidFill>
                  <a:schemeClr val="bg2"/>
                </a:solidFill>
              </a:rPr>
              <a:t>och äldre)</a:t>
            </a:r>
            <a:endParaRPr lang="sv-SE" altLang="sv-SE" sz="1800" b="1" dirty="0" smtClean="0">
              <a:solidFill>
                <a:schemeClr val="bg2"/>
              </a:solidFill>
            </a:endParaRPr>
          </a:p>
          <a:p>
            <a:pPr marL="180000" eaLnBrk="1" hangingPunct="1">
              <a:spcBef>
                <a:spcPct val="0"/>
              </a:spcBef>
            </a:pPr>
            <a:endParaRPr lang="sv-SE" altLang="sv-SE" sz="1200" b="1" dirty="0">
              <a:solidFill>
                <a:schemeClr val="bg2"/>
              </a:solidFill>
            </a:endParaRPr>
          </a:p>
          <a:p>
            <a:pPr marL="180000" eaLnBrk="1" hangingPunct="1">
              <a:spcBef>
                <a:spcPct val="0"/>
              </a:spcBef>
            </a:pPr>
            <a:r>
              <a:rPr lang="sv-SE" altLang="sv-SE" sz="1800" b="1" dirty="0" smtClean="0">
                <a:solidFill>
                  <a:schemeClr val="bg2"/>
                </a:solidFill>
              </a:rPr>
              <a:t>Slutet Augusti		</a:t>
            </a:r>
            <a:r>
              <a:rPr lang="sv-SE" altLang="sv-SE" sz="1800" b="1" dirty="0">
                <a:solidFill>
                  <a:schemeClr val="bg2"/>
                </a:solidFill>
              </a:rPr>
              <a:t>Inventering City Gross (PF06 – äldre)</a:t>
            </a:r>
          </a:p>
          <a:p>
            <a:pPr marL="180000" eaLnBrk="1" hangingPunct="1">
              <a:spcBef>
                <a:spcPct val="0"/>
              </a:spcBef>
            </a:pPr>
            <a:endParaRPr lang="sv-SE" altLang="sv-SE" sz="1200" b="1" dirty="0">
              <a:solidFill>
                <a:schemeClr val="bg2"/>
              </a:solidFill>
            </a:endParaRPr>
          </a:p>
          <a:p>
            <a:pPr marL="180000" eaLnBrk="1" hangingPunct="1">
              <a:spcBef>
                <a:spcPct val="0"/>
              </a:spcBef>
            </a:pPr>
            <a:r>
              <a:rPr lang="sv-SE" altLang="sv-SE" sz="1800" b="1" dirty="0" smtClean="0">
                <a:solidFill>
                  <a:schemeClr val="bg2"/>
                </a:solidFill>
              </a:rPr>
              <a:t>7 el. 8 September	YIS – dagen</a:t>
            </a:r>
          </a:p>
          <a:p>
            <a:pPr marL="180000" eaLnBrk="1" hangingPunct="1">
              <a:spcBef>
                <a:spcPct val="0"/>
              </a:spcBef>
            </a:pPr>
            <a:endParaRPr lang="sv-SE" altLang="sv-SE" sz="1000" b="1" dirty="0"/>
          </a:p>
          <a:p>
            <a:pPr marL="180000" eaLnBrk="1" hangingPunct="1">
              <a:spcBef>
                <a:spcPct val="0"/>
              </a:spcBef>
            </a:pPr>
            <a:r>
              <a:rPr lang="sv-SE" altLang="sv-SE" sz="1800" b="1" dirty="0" smtClean="0"/>
              <a:t>Oktober / November</a:t>
            </a:r>
            <a:r>
              <a:rPr lang="sv-SE" altLang="sv-SE" sz="1800" b="1" dirty="0"/>
              <a:t>	</a:t>
            </a:r>
            <a:r>
              <a:rPr lang="sv-SE" altLang="sv-SE" sz="1800" b="1" dirty="0" smtClean="0"/>
              <a:t>Ledar-aktivitet</a:t>
            </a:r>
          </a:p>
          <a:p>
            <a:pPr marL="180000" eaLnBrk="1" hangingPunct="1">
              <a:spcBef>
                <a:spcPct val="0"/>
              </a:spcBef>
            </a:pPr>
            <a:endParaRPr lang="sv-SE" altLang="sv-SE" sz="1800" b="1" dirty="0"/>
          </a:p>
          <a:p>
            <a:pPr marL="180000" eaLnBrk="1" hangingPunct="1">
              <a:spcBef>
                <a:spcPct val="0"/>
              </a:spcBef>
            </a:pPr>
            <a:endParaRPr lang="sv-SE" altLang="sv-SE" sz="1800" b="1" dirty="0" smtClean="0"/>
          </a:p>
          <a:p>
            <a:pPr marL="180000" eaLnBrk="1" hangingPunct="1">
              <a:spcBef>
                <a:spcPct val="0"/>
              </a:spcBef>
            </a:pPr>
            <a:r>
              <a:rPr lang="sv-SE" altLang="sv-SE" sz="1800" b="1" dirty="0" smtClean="0">
                <a:solidFill>
                  <a:schemeClr val="bg2"/>
                </a:solidFill>
              </a:rPr>
              <a:t>Datum </a:t>
            </a:r>
            <a:r>
              <a:rPr lang="sv-SE" altLang="sv-SE" sz="1800" b="1" dirty="0">
                <a:solidFill>
                  <a:schemeClr val="bg2"/>
                </a:solidFill>
              </a:rPr>
              <a:t>ej klart		Fixardag på Yttern</a:t>
            </a:r>
          </a:p>
          <a:p>
            <a:pPr marL="180000" eaLnBrk="1" hangingPunct="1">
              <a:spcBef>
                <a:spcPct val="0"/>
              </a:spcBef>
            </a:pPr>
            <a:endParaRPr lang="sv-SE" altLang="sv-SE" sz="1800" dirty="0"/>
          </a:p>
        </p:txBody>
      </p:sp>
      <p:cxnSp>
        <p:nvCxnSpPr>
          <p:cNvPr id="3" name="Straight Connector 2"/>
          <p:cNvCxnSpPr/>
          <p:nvPr/>
        </p:nvCxnSpPr>
        <p:spPr>
          <a:xfrm>
            <a:off x="498862" y="3226485"/>
            <a:ext cx="81764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8313" y="274638"/>
            <a:ext cx="8229600" cy="1138237"/>
          </a:xfrm>
        </p:spPr>
        <p:txBody>
          <a:bodyPr/>
          <a:lstStyle/>
          <a:p>
            <a:pPr eaLnBrk="1" hangingPunct="1"/>
            <a:r>
              <a:rPr lang="sv-SE" altLang="sv-SE" b="1" dirty="0" smtClean="0"/>
              <a:t>Föreningsförsäljning</a:t>
            </a:r>
            <a:endParaRPr lang="sv-SE" altLang="sv-SE" sz="3600" b="1" dirty="0" smtClean="0"/>
          </a:p>
        </p:txBody>
      </p:sp>
      <p:pic>
        <p:nvPicPr>
          <p:cNvPr id="28675" name="Picture 4" descr="Y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5"/>
          <p:cNvSpPr>
            <a:spLocks noChangeArrowheads="1"/>
          </p:cNvSpPr>
          <p:nvPr/>
        </p:nvSpPr>
        <p:spPr bwMode="auto">
          <a:xfrm>
            <a:off x="969962" y="1325267"/>
            <a:ext cx="7409764"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eaLnBrk="1" hangingPunct="1">
              <a:spcBef>
                <a:spcPct val="0"/>
              </a:spcBef>
              <a:buNone/>
            </a:pPr>
            <a:r>
              <a:rPr lang="sv-SE" altLang="sv-SE" sz="2000" b="1" dirty="0"/>
              <a:t>Kungälvshäftet / </a:t>
            </a:r>
            <a:r>
              <a:rPr lang="sv-SE" altLang="sv-SE" sz="2000" b="1" dirty="0" smtClean="0"/>
              <a:t>Reselotteriet (antal beroende på ålder)</a:t>
            </a:r>
            <a:endParaRPr lang="sv-SE" altLang="sv-SE" sz="2000" b="1" dirty="0"/>
          </a:p>
          <a:p>
            <a:pPr lvl="1" eaLnBrk="1" hangingPunct="1">
              <a:spcBef>
                <a:spcPct val="0"/>
              </a:spcBef>
              <a:buFont typeface="Arial" panose="020B0604020202020204" pitchFamily="34" charset="0"/>
              <a:buChar char="•"/>
            </a:pPr>
            <a:r>
              <a:rPr lang="sv-SE" altLang="sv-SE" sz="2000" dirty="0"/>
              <a:t>Maj: </a:t>
            </a:r>
            <a:r>
              <a:rPr lang="sv-SE" altLang="sv-SE" sz="2000" dirty="0" smtClean="0"/>
              <a:t>	    1-2 st. </a:t>
            </a:r>
            <a:r>
              <a:rPr lang="sv-SE" altLang="sv-SE" sz="2000" dirty="0"/>
              <a:t>Kungälvshäften + 1-2 reselott</a:t>
            </a:r>
          </a:p>
          <a:p>
            <a:pPr lvl="1" eaLnBrk="1" hangingPunct="1">
              <a:spcBef>
                <a:spcPct val="0"/>
              </a:spcBef>
              <a:buFont typeface="Arial" panose="020B0604020202020204" pitchFamily="34" charset="0"/>
              <a:buChar char="•"/>
            </a:pPr>
            <a:r>
              <a:rPr lang="sv-SE" altLang="sv-SE" sz="2000" dirty="0"/>
              <a:t>November: </a:t>
            </a:r>
            <a:r>
              <a:rPr lang="sv-SE" altLang="sv-SE" sz="2000" dirty="0" smtClean="0"/>
              <a:t> 1-2 </a:t>
            </a:r>
            <a:r>
              <a:rPr lang="sv-SE" altLang="sv-SE" sz="2000" dirty="0"/>
              <a:t>st. </a:t>
            </a:r>
            <a:r>
              <a:rPr lang="sv-SE" altLang="sv-SE" sz="2000" dirty="0" smtClean="0"/>
              <a:t>Kungälvshäften</a:t>
            </a:r>
          </a:p>
          <a:p>
            <a:pPr marL="0" indent="0" eaLnBrk="1" hangingPunct="1">
              <a:spcBef>
                <a:spcPct val="0"/>
              </a:spcBef>
              <a:buNone/>
            </a:pPr>
            <a:r>
              <a:rPr lang="sv-SE" altLang="sv-SE" sz="2000" b="1" dirty="0" smtClean="0"/>
              <a:t>Utdelning </a:t>
            </a:r>
            <a:r>
              <a:rPr lang="sv-SE" altLang="sv-SE" sz="2000" b="1" dirty="0"/>
              <a:t>sker </a:t>
            </a:r>
            <a:r>
              <a:rPr lang="sv-SE" altLang="sv-SE" sz="2000" b="1" dirty="0" smtClean="0"/>
              <a:t>via lagen</a:t>
            </a:r>
            <a:r>
              <a:rPr lang="sv-SE" altLang="sv-SE" sz="2000" b="1" dirty="0"/>
              <a:t>, ledarna hämtar ut på kansliet</a:t>
            </a:r>
          </a:p>
          <a:p>
            <a:pPr marL="0" indent="0" eaLnBrk="1" hangingPunct="1">
              <a:spcBef>
                <a:spcPct val="0"/>
              </a:spcBef>
              <a:buNone/>
            </a:pPr>
            <a:endParaRPr lang="sv-SE" altLang="sv-SE" sz="2000" dirty="0"/>
          </a:p>
          <a:p>
            <a:pPr marL="0" indent="0" eaLnBrk="1" hangingPunct="1">
              <a:spcBef>
                <a:spcPct val="0"/>
              </a:spcBef>
              <a:buNone/>
            </a:pPr>
            <a:r>
              <a:rPr lang="sv-SE" altLang="sv-SE" sz="2000" b="1" dirty="0" smtClean="0"/>
              <a:t>NYTT FÖR I ÅR:</a:t>
            </a:r>
          </a:p>
          <a:p>
            <a:pPr marL="0" indent="0" eaLnBrk="1" hangingPunct="1">
              <a:spcBef>
                <a:spcPct val="0"/>
              </a:spcBef>
              <a:buNone/>
            </a:pPr>
            <a:endParaRPr lang="sv-SE" altLang="sv-SE" sz="2000" b="1" dirty="0" smtClean="0"/>
          </a:p>
          <a:p>
            <a:pPr eaLnBrk="1" hangingPunct="1">
              <a:spcBef>
                <a:spcPct val="0"/>
              </a:spcBef>
            </a:pPr>
            <a:r>
              <a:rPr lang="sv-SE" altLang="sv-SE" sz="2000" dirty="0" smtClean="0"/>
              <a:t>Betalning sker genom att Ytterby IS skickar faktura</a:t>
            </a:r>
          </a:p>
          <a:p>
            <a:pPr eaLnBrk="1" hangingPunct="1">
              <a:spcBef>
                <a:spcPct val="0"/>
              </a:spcBef>
            </a:pPr>
            <a:endParaRPr lang="sv-SE" altLang="sv-SE" sz="2000" dirty="0" smtClean="0"/>
          </a:p>
          <a:p>
            <a:pPr eaLnBrk="1" hangingPunct="1">
              <a:spcBef>
                <a:spcPct val="0"/>
              </a:spcBef>
            </a:pPr>
            <a:r>
              <a:rPr lang="sv-SE" altLang="sv-SE" sz="2000" dirty="0" smtClean="0"/>
              <a:t>Faktura kommer att skickas och skall betalas i Juni/oktober</a:t>
            </a:r>
            <a:endParaRPr lang="sv-SE" altLang="sv-SE" sz="2000" dirty="0"/>
          </a:p>
          <a:p>
            <a:pPr eaLnBrk="1" hangingPunct="1">
              <a:spcBef>
                <a:spcPct val="0"/>
              </a:spcBef>
            </a:pPr>
            <a:endParaRPr lang="sv-SE" altLang="sv-SE" sz="2000" dirty="0"/>
          </a:p>
          <a:p>
            <a:pPr eaLnBrk="1" hangingPunct="1">
              <a:spcBef>
                <a:spcPct val="0"/>
              </a:spcBef>
            </a:pPr>
            <a:r>
              <a:rPr lang="sv-SE" altLang="sv-SE" sz="2000" dirty="0" smtClean="0"/>
              <a:t>Detta skall underlätta </a:t>
            </a:r>
            <a:r>
              <a:rPr lang="sv-SE" altLang="sv-SE" sz="2000" dirty="0"/>
              <a:t>för ledarna som slipper jaga in pengar för försäljningen.</a:t>
            </a:r>
          </a:p>
          <a:p>
            <a:pPr eaLnBrk="1" hangingPunct="1">
              <a:spcBef>
                <a:spcPct val="0"/>
              </a:spcBef>
            </a:pPr>
            <a:endParaRPr lang="sv-SE" altLang="sv-SE" sz="2000" dirty="0"/>
          </a:p>
        </p:txBody>
      </p:sp>
      <p:sp>
        <p:nvSpPr>
          <p:cNvPr id="2" name="Rectangle 1"/>
          <p:cNvSpPr/>
          <p:nvPr/>
        </p:nvSpPr>
        <p:spPr>
          <a:xfrm>
            <a:off x="841976" y="2811440"/>
            <a:ext cx="7537750" cy="301951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Box 2"/>
          <p:cNvSpPr txBox="1"/>
          <p:nvPr/>
        </p:nvSpPr>
        <p:spPr>
          <a:xfrm rot="20420696">
            <a:off x="-48022" y="350716"/>
            <a:ext cx="2229328" cy="830997"/>
          </a:xfrm>
          <a:prstGeom prst="rect">
            <a:avLst/>
          </a:prstGeom>
          <a:noFill/>
        </p:spPr>
        <p:txBody>
          <a:bodyPr wrap="none" rtlCol="0">
            <a:spAutoFit/>
          </a:bodyPr>
          <a:lstStyle/>
          <a:p>
            <a:pPr algn="ctr"/>
            <a:r>
              <a:rPr lang="sv-SE" sz="2400" b="1" dirty="0" smtClean="0">
                <a:solidFill>
                  <a:srgbClr val="FF0000"/>
                </a:solidFill>
              </a:rPr>
              <a:t>Netto för YIS: </a:t>
            </a:r>
          </a:p>
          <a:p>
            <a:pPr algn="ctr"/>
            <a:r>
              <a:rPr lang="sv-SE" sz="2400" b="1" dirty="0" smtClean="0">
                <a:solidFill>
                  <a:srgbClr val="FF0000"/>
                </a:solidFill>
              </a:rPr>
              <a:t>240 tkr! </a:t>
            </a:r>
            <a:endParaRPr lang="sv-SE" sz="24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68490" y="298132"/>
            <a:ext cx="8229600" cy="1143000"/>
          </a:xfrm>
        </p:spPr>
        <p:txBody>
          <a:bodyPr/>
          <a:lstStyle/>
          <a:p>
            <a:r>
              <a:rPr lang="sv-SE" b="1" dirty="0" smtClean="0"/>
              <a:t>Föreningens Lokaler</a:t>
            </a:r>
            <a:endParaRPr lang="sv-SE" dirty="0"/>
          </a:p>
        </p:txBody>
      </p:sp>
      <p:sp>
        <p:nvSpPr>
          <p:cNvPr id="3" name="TextBox 2"/>
          <p:cNvSpPr txBox="1"/>
          <p:nvPr/>
        </p:nvSpPr>
        <p:spPr>
          <a:xfrm>
            <a:off x="590415" y="1830998"/>
            <a:ext cx="4270092" cy="3293209"/>
          </a:xfrm>
          <a:prstGeom prst="rect">
            <a:avLst/>
          </a:prstGeom>
          <a:noFill/>
        </p:spPr>
        <p:txBody>
          <a:bodyPr wrap="square" rtlCol="0">
            <a:spAutoFit/>
          </a:bodyPr>
          <a:lstStyle/>
          <a:p>
            <a:r>
              <a:rPr lang="sv-SE" sz="1600" b="1" dirty="0" smtClean="0"/>
              <a:t>Ytterby IS äger</a:t>
            </a:r>
          </a:p>
          <a:p>
            <a:pPr marL="285750" indent="-285750">
              <a:buFontTx/>
              <a:buChar char="-"/>
            </a:pPr>
            <a:r>
              <a:rPr lang="sv-SE" sz="1600" dirty="0" smtClean="0"/>
              <a:t>Klubbstugan </a:t>
            </a:r>
            <a:endParaRPr lang="sv-SE" sz="1600" dirty="0"/>
          </a:p>
          <a:p>
            <a:pPr marL="285750" indent="-285750">
              <a:buFontTx/>
              <a:buChar char="-"/>
            </a:pPr>
            <a:r>
              <a:rPr lang="sv-SE" sz="1600" dirty="0" smtClean="0"/>
              <a:t>Gymet</a:t>
            </a:r>
          </a:p>
          <a:p>
            <a:pPr marL="285750" indent="-285750">
              <a:buFontTx/>
              <a:buChar char="-"/>
            </a:pPr>
            <a:r>
              <a:rPr lang="sv-SE" sz="1600" dirty="0" smtClean="0"/>
              <a:t>Kiosken</a:t>
            </a:r>
          </a:p>
          <a:p>
            <a:pPr marL="285750" indent="-285750">
              <a:buFontTx/>
              <a:buChar char="-"/>
            </a:pPr>
            <a:r>
              <a:rPr lang="sv-SE" sz="1600" dirty="0" smtClean="0"/>
              <a:t>Läktaren</a:t>
            </a:r>
          </a:p>
          <a:p>
            <a:pPr marL="285750" indent="-285750">
              <a:buFontTx/>
              <a:buChar char="-"/>
            </a:pPr>
            <a:r>
              <a:rPr lang="sv-SE" sz="1600" dirty="0" smtClean="0"/>
              <a:t>BILAB-hallen</a:t>
            </a:r>
          </a:p>
          <a:p>
            <a:pPr marL="285750" indent="-285750">
              <a:buFontTx/>
              <a:buChar char="-"/>
            </a:pPr>
            <a:endParaRPr lang="sv-SE" sz="1600" dirty="0"/>
          </a:p>
          <a:p>
            <a:r>
              <a:rPr lang="sv-SE" sz="1600" b="1" dirty="0" smtClean="0"/>
              <a:t>Ytterby IS hyr </a:t>
            </a:r>
            <a:r>
              <a:rPr lang="sv-SE" sz="1600" dirty="0" smtClean="0"/>
              <a:t>från kommunen:</a:t>
            </a:r>
          </a:p>
          <a:p>
            <a:pPr marL="285750" indent="-285750">
              <a:buFontTx/>
              <a:buChar char="-"/>
            </a:pPr>
            <a:r>
              <a:rPr lang="sv-SE" sz="1600" dirty="0" smtClean="0"/>
              <a:t>Fotbollsplaner</a:t>
            </a:r>
          </a:p>
          <a:p>
            <a:pPr marL="285750" indent="-285750">
              <a:buFontTx/>
              <a:buChar char="-"/>
            </a:pPr>
            <a:r>
              <a:rPr lang="sv-SE" sz="1600" dirty="0" smtClean="0"/>
              <a:t>Idrottshallar</a:t>
            </a:r>
          </a:p>
          <a:p>
            <a:pPr marL="285750" indent="-285750">
              <a:buFontTx/>
              <a:buChar char="-"/>
            </a:pPr>
            <a:r>
              <a:rPr lang="sv-SE" sz="1600" dirty="0" smtClean="0"/>
              <a:t>Omklädningsrum</a:t>
            </a:r>
          </a:p>
          <a:p>
            <a:pPr marL="285750" indent="-285750">
              <a:buFontTx/>
              <a:buChar char="-"/>
            </a:pPr>
            <a:endParaRPr lang="sv-SE" sz="1600" dirty="0" smtClean="0"/>
          </a:p>
          <a:p>
            <a:pPr marL="285750" indent="-285750">
              <a:buFontTx/>
              <a:buChar char="-"/>
            </a:pPr>
            <a:endParaRPr lang="sv-SE" sz="1600" dirty="0"/>
          </a:p>
        </p:txBody>
      </p:sp>
      <p:pic>
        <p:nvPicPr>
          <p:cNvPr id="9" name="Picture 5"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1525" y="0"/>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4264628" y="1830998"/>
            <a:ext cx="4499036" cy="4031873"/>
          </a:xfrm>
          <a:prstGeom prst="rect">
            <a:avLst/>
          </a:prstGeom>
          <a:noFill/>
        </p:spPr>
        <p:txBody>
          <a:bodyPr wrap="square" rtlCol="0">
            <a:spAutoFit/>
          </a:bodyPr>
          <a:lstStyle/>
          <a:p>
            <a:r>
              <a:rPr lang="sv-SE" sz="1600" dirty="0" smtClean="0"/>
              <a:t>Vi har en tim-anställd som gör små-jobb.</a:t>
            </a:r>
            <a:endParaRPr lang="sv-SE" sz="1600" dirty="0"/>
          </a:p>
          <a:p>
            <a:r>
              <a:rPr lang="sv-SE" sz="1600" dirty="0" smtClean="0"/>
              <a:t>Större jobb tar vi hjälp av entrepenörer eller ber föreningens medlemmar om hjälp</a:t>
            </a:r>
          </a:p>
          <a:p>
            <a:endParaRPr lang="sv-SE" sz="1600" b="1" dirty="0"/>
          </a:p>
          <a:p>
            <a:r>
              <a:rPr lang="sv-SE" sz="1600" b="1" dirty="0" smtClean="0"/>
              <a:t>2018 så hjälpte medlemmar till med: </a:t>
            </a:r>
          </a:p>
          <a:p>
            <a:pPr marL="285750" indent="-285750">
              <a:buFontTx/>
              <a:buChar char="-"/>
            </a:pPr>
            <a:r>
              <a:rPr lang="sv-SE" sz="1600" dirty="0" smtClean="0"/>
              <a:t>Målning fönster klubbstugan</a:t>
            </a:r>
          </a:p>
          <a:p>
            <a:pPr marL="285750" indent="-285750">
              <a:buFontTx/>
              <a:buChar char="-"/>
            </a:pPr>
            <a:r>
              <a:rPr lang="sv-SE" sz="1600" dirty="0" smtClean="0"/>
              <a:t>Byte  av sarg i BILAB-hallen</a:t>
            </a:r>
          </a:p>
          <a:p>
            <a:pPr marL="285750" indent="-285750">
              <a:buFontTx/>
              <a:buChar char="-"/>
            </a:pPr>
            <a:r>
              <a:rPr lang="sv-SE" sz="1600" dirty="0" smtClean="0"/>
              <a:t>Borttagning av granulat från grusplan </a:t>
            </a:r>
          </a:p>
          <a:p>
            <a:pPr marL="285750" indent="-285750">
              <a:buFontTx/>
              <a:buChar char="-"/>
            </a:pPr>
            <a:r>
              <a:rPr lang="sv-SE" sz="1600" dirty="0" smtClean="0"/>
              <a:t>Målning av entrehuset</a:t>
            </a:r>
          </a:p>
          <a:p>
            <a:pPr marL="285750" indent="-285750">
              <a:buFontTx/>
              <a:buChar char="-"/>
            </a:pPr>
            <a:endParaRPr lang="sv-SE" sz="1600" dirty="0" smtClean="0"/>
          </a:p>
          <a:p>
            <a:r>
              <a:rPr lang="sv-SE" sz="1600" b="1" dirty="0" smtClean="0"/>
              <a:t>2019 </a:t>
            </a:r>
            <a:r>
              <a:rPr lang="sv-SE" sz="1600" b="1" dirty="0"/>
              <a:t>så hjälpte medlemmar till med: </a:t>
            </a:r>
            <a:endParaRPr lang="sv-SE" sz="1600" b="1" dirty="0" smtClean="0"/>
          </a:p>
          <a:p>
            <a:pPr marL="285750" indent="-285750">
              <a:buFont typeface="Arial" pitchFamily="34" charset="0"/>
              <a:buChar char="•"/>
            </a:pPr>
            <a:r>
              <a:rPr lang="sv-SE" sz="1600" b="1" dirty="0" smtClean="0"/>
              <a:t>Klottersanering</a:t>
            </a:r>
          </a:p>
          <a:p>
            <a:pPr marL="285750" indent="-285750">
              <a:buFont typeface="Arial" pitchFamily="34" charset="0"/>
              <a:buChar char="•"/>
            </a:pPr>
            <a:r>
              <a:rPr lang="sv-SE" sz="1600" b="1" dirty="0" smtClean="0"/>
              <a:t>Städning</a:t>
            </a:r>
          </a:p>
          <a:p>
            <a:pPr marL="285750" indent="-285750">
              <a:buFont typeface="Arial" pitchFamily="34" charset="0"/>
              <a:buChar char="•"/>
            </a:pPr>
            <a:r>
              <a:rPr lang="sv-SE" sz="1600" b="1" dirty="0" smtClean="0"/>
              <a:t>Målning</a:t>
            </a:r>
          </a:p>
          <a:p>
            <a:pPr marL="285750" indent="-285750">
              <a:buFont typeface="Arial" pitchFamily="34" charset="0"/>
              <a:buChar char="•"/>
            </a:pPr>
            <a:r>
              <a:rPr lang="sv-SE" sz="1600" b="1" dirty="0" smtClean="0"/>
              <a:t>Etc.</a:t>
            </a:r>
            <a:endParaRPr lang="sv-SE" sz="1600" b="1" dirty="0"/>
          </a:p>
          <a:p>
            <a:pPr marL="285750" indent="-285750">
              <a:buFontTx/>
              <a:buChar char="-"/>
            </a:pPr>
            <a:endParaRPr lang="sv-SE" sz="1600" dirty="0"/>
          </a:p>
        </p:txBody>
      </p:sp>
      <p:sp>
        <p:nvSpPr>
          <p:cNvPr id="6" name="Rectangle 5"/>
          <p:cNvSpPr/>
          <p:nvPr/>
        </p:nvSpPr>
        <p:spPr>
          <a:xfrm>
            <a:off x="404036" y="1331407"/>
            <a:ext cx="8580475" cy="369332"/>
          </a:xfrm>
          <a:prstGeom prst="rect">
            <a:avLst/>
          </a:prstGeom>
        </p:spPr>
        <p:txBody>
          <a:bodyPr wrap="square">
            <a:spAutoFit/>
          </a:bodyPr>
          <a:lstStyle/>
          <a:p>
            <a:r>
              <a:rPr lang="sv-SE" b="1" dirty="0"/>
              <a:t>Vi behöver underhålla våra lokaler för att de skall fungera för verksamheten</a:t>
            </a:r>
          </a:p>
        </p:txBody>
      </p:sp>
    </p:spTree>
    <p:extLst>
      <p:ext uri="{BB962C8B-B14F-4D97-AF65-F5344CB8AC3E}">
        <p14:creationId xmlns:p14="http://schemas.microsoft.com/office/powerpoint/2010/main" val="5488850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Ledare i Föreningen</a:t>
            </a:r>
            <a:endParaRPr lang="en-US" dirty="0"/>
          </a:p>
        </p:txBody>
      </p:sp>
      <p:sp>
        <p:nvSpPr>
          <p:cNvPr id="3" name="Content Placeholder 2"/>
          <p:cNvSpPr>
            <a:spLocks noGrp="1"/>
          </p:cNvSpPr>
          <p:nvPr>
            <p:ph idx="1"/>
          </p:nvPr>
        </p:nvSpPr>
        <p:spPr/>
        <p:txBody>
          <a:bodyPr/>
          <a:lstStyle/>
          <a:p>
            <a:pPr marL="0" indent="0">
              <a:buNone/>
            </a:pPr>
            <a:r>
              <a:rPr lang="sv-SE" sz="2400" dirty="0" smtClean="0"/>
              <a:t>Alla ledare i Ytterby IS ungdomslag är föräldrar som engagerar sig i föreningen. </a:t>
            </a:r>
          </a:p>
          <a:p>
            <a:pPr marL="0" indent="0">
              <a:buNone/>
            </a:pPr>
            <a:r>
              <a:rPr lang="sv-SE" sz="2400" dirty="0" smtClean="0"/>
              <a:t>Rekommenderat antal är en ledare per 5 spelare, för att hantera grupperna. </a:t>
            </a:r>
            <a:r>
              <a:rPr lang="sv-SE" sz="2400" dirty="0" smtClean="0">
                <a:solidFill>
                  <a:srgbClr val="FF0000"/>
                </a:solidFill>
              </a:rPr>
              <a:t>Dvs. vi bör vara 10 </a:t>
            </a:r>
            <a:r>
              <a:rPr lang="sv-SE" sz="2400" dirty="0" err="1" smtClean="0">
                <a:solidFill>
                  <a:srgbClr val="FF0000"/>
                </a:solidFill>
              </a:rPr>
              <a:t>st</a:t>
            </a:r>
            <a:r>
              <a:rPr lang="sv-SE" sz="2400" dirty="0" smtClean="0">
                <a:solidFill>
                  <a:srgbClr val="FF0000"/>
                </a:solidFill>
              </a:rPr>
              <a:t>! (3-4 till!).</a:t>
            </a:r>
            <a:endParaRPr lang="sv-SE" sz="2400" dirty="0" smtClean="0">
              <a:solidFill>
                <a:srgbClr val="FF0000"/>
              </a:solidFill>
            </a:endParaRPr>
          </a:p>
          <a:p>
            <a:pPr marL="0" indent="0">
              <a:buNone/>
            </a:pPr>
            <a:r>
              <a:rPr lang="sv-SE" sz="2400" dirty="0" smtClean="0"/>
              <a:t>Ledarna erbjuds utbildning och stöd från föreningen för att man skall kunna växa med sin uppgift. </a:t>
            </a:r>
            <a:r>
              <a:rPr lang="sv-SE" sz="2400" dirty="0" smtClean="0">
                <a:solidFill>
                  <a:srgbClr val="FF0000"/>
                </a:solidFill>
              </a:rPr>
              <a:t>C-diplom</a:t>
            </a:r>
            <a:endParaRPr lang="sv-SE" sz="2400" dirty="0" smtClean="0">
              <a:solidFill>
                <a:srgbClr val="FF0000"/>
              </a:solidFill>
            </a:endParaRPr>
          </a:p>
          <a:p>
            <a:pPr marL="0" indent="0">
              <a:buNone/>
            </a:pPr>
            <a:r>
              <a:rPr lang="sv-SE" sz="2400" dirty="0" smtClean="0"/>
              <a:t>För de allra minsta så är inte det viktigaste att alla ledare har en gedigen fotbollskunskap, det gäller i första hand om att få barnen att trivas i gruppen </a:t>
            </a:r>
            <a:r>
              <a:rPr lang="sv-SE" sz="2400" dirty="0" smtClean="0"/>
              <a:t>och </a:t>
            </a:r>
            <a:r>
              <a:rPr lang="sv-SE" sz="2400" dirty="0" smtClean="0"/>
              <a:t>ha roligt </a:t>
            </a:r>
            <a:r>
              <a:rPr lang="sv-SE" sz="2400" dirty="0" smtClean="0"/>
              <a:t>tillsammans!</a:t>
            </a:r>
            <a:endParaRPr lang="sv-SE" sz="2400" dirty="0"/>
          </a:p>
        </p:txBody>
      </p:sp>
      <p:pic>
        <p:nvPicPr>
          <p:cNvPr id="4" name="Picture 4"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63368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518"/>
            <a:ext cx="8229600" cy="1143000"/>
          </a:xfrm>
        </p:spPr>
        <p:txBody>
          <a:bodyPr/>
          <a:lstStyle/>
          <a:p>
            <a:pPr algn="l"/>
            <a:r>
              <a:rPr lang="en-US" dirty="0" err="1"/>
              <a:t>Lagförälder</a:t>
            </a:r>
            <a:r>
              <a:rPr lang="en-US" dirty="0"/>
              <a:t> / </a:t>
            </a:r>
            <a:r>
              <a:rPr lang="en-US" dirty="0" err="1"/>
              <a:t>Föräldragrupp</a:t>
            </a:r>
            <a:r>
              <a:rPr lang="en-US" dirty="0"/>
              <a:t/>
            </a:r>
            <a:br>
              <a:rPr lang="en-US" dirty="0"/>
            </a:br>
            <a:endParaRPr lang="sv-SE" dirty="0"/>
          </a:p>
        </p:txBody>
      </p:sp>
      <p:sp>
        <p:nvSpPr>
          <p:cNvPr id="3" name="Content Placeholder 2"/>
          <p:cNvSpPr>
            <a:spLocks noGrp="1"/>
          </p:cNvSpPr>
          <p:nvPr>
            <p:ph idx="1"/>
          </p:nvPr>
        </p:nvSpPr>
        <p:spPr>
          <a:xfrm>
            <a:off x="457200" y="1417638"/>
            <a:ext cx="8229600" cy="4525963"/>
          </a:xfrm>
        </p:spPr>
        <p:txBody>
          <a:bodyPr/>
          <a:lstStyle/>
          <a:p>
            <a:pPr marL="0" indent="0">
              <a:buNone/>
            </a:pPr>
            <a:r>
              <a:rPr lang="sv-SE" sz="2400" dirty="0" smtClean="0"/>
              <a:t>Ditt barns lag och lagets ledare behöver också stöd, i form av lagföräldrar. Nedan följer exempel på arbetsuppgifter som föräldragruppen har: </a:t>
            </a:r>
          </a:p>
          <a:p>
            <a:r>
              <a:rPr lang="sv-SE" sz="2400" dirty="0" smtClean="0"/>
              <a:t>Vara en resurs för både spelare och ledare. Det kan handla om insamling av pengar, planering kring turneringar och försäljning i samband med matcher. </a:t>
            </a:r>
          </a:p>
          <a:p>
            <a:r>
              <a:rPr lang="sv-SE" sz="2400" dirty="0" smtClean="0"/>
              <a:t>Vara arrangemangsansvarig för laget och behjälplig vid arrangemang i klubbens regi. </a:t>
            </a:r>
          </a:p>
          <a:p>
            <a:r>
              <a:rPr lang="sv-SE" sz="2400" dirty="0" smtClean="0"/>
              <a:t>Lagföräldrar skall utses senast inför säsongen när spelarna fyller 7 år, då aktivitetsnivån ökar med matcher och cuper</a:t>
            </a:r>
            <a:endParaRPr lang="sv-SE" sz="2400" dirty="0"/>
          </a:p>
        </p:txBody>
      </p:sp>
      <p:pic>
        <p:nvPicPr>
          <p:cNvPr id="4" name="Picture 4"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91941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Föräldraskap</a:t>
            </a:r>
            <a:endParaRPr lang="sv-SE" dirty="0"/>
          </a:p>
        </p:txBody>
      </p:sp>
      <p:sp>
        <p:nvSpPr>
          <p:cNvPr id="3" name="Content Placeholder 2"/>
          <p:cNvSpPr>
            <a:spLocks noGrp="1"/>
          </p:cNvSpPr>
          <p:nvPr>
            <p:ph idx="1"/>
          </p:nvPr>
        </p:nvSpPr>
        <p:spPr>
          <a:xfrm>
            <a:off x="457200" y="1417638"/>
            <a:ext cx="8229600" cy="4525963"/>
          </a:xfrm>
        </p:spPr>
        <p:txBody>
          <a:bodyPr/>
          <a:lstStyle/>
          <a:p>
            <a:pPr marL="0" indent="0">
              <a:buNone/>
            </a:pPr>
            <a:r>
              <a:rPr lang="sv-SE" sz="1800" dirty="0" smtClean="0"/>
              <a:t>Vi vill att du som förälder till spelare i Ytterby IS skall vara engagerad och intresserad av ditt barns idrottande och vår verksamhet i föreningen. Nedan följer något av det som är bra att tänka på som förälder, allt för att verksamheten skall fungera på ett bra sätt och att Ni och ert barn skall trivas i föreningen och laget: </a:t>
            </a:r>
          </a:p>
          <a:p>
            <a:pPr lvl="0"/>
            <a:r>
              <a:rPr lang="sv-SE" sz="1800" dirty="0" smtClean="0"/>
              <a:t>Stötta och uppmuntra ditt barn. </a:t>
            </a:r>
          </a:p>
          <a:p>
            <a:pPr lvl="0"/>
            <a:r>
              <a:rPr lang="sv-SE" sz="1800" dirty="0" smtClean="0"/>
              <a:t>Hjälpa till med transporter till och från matcher. </a:t>
            </a:r>
          </a:p>
          <a:p>
            <a:pPr lvl="0"/>
            <a:r>
              <a:rPr lang="sv-SE" sz="1800" dirty="0" smtClean="0"/>
              <a:t>Acceptera att det är ledarna som är ansvariga under träningar och match. </a:t>
            </a:r>
          </a:p>
          <a:p>
            <a:pPr lvl="0"/>
            <a:r>
              <a:rPr lang="sv-SE" sz="1800" dirty="0" smtClean="0"/>
              <a:t>Meddela ledarna om ditt barn har någon allergi eller något annat som är viktigt att känna till. </a:t>
            </a:r>
          </a:p>
          <a:p>
            <a:pPr lvl="0"/>
            <a:r>
              <a:rPr lang="sv-SE" sz="1800" dirty="0" smtClean="0"/>
              <a:t>Stötta ledarna på ett positivt sätt. Tänk på att ledarna ställer upp med sin tid, sitt engagemang och fotbollskunnande utan annan vinning än idrottsliga och sociala upplevelser. </a:t>
            </a:r>
          </a:p>
          <a:p>
            <a:pPr lvl="0"/>
            <a:r>
              <a:rPr lang="sv-SE" sz="1800" dirty="0" smtClean="0"/>
              <a:t>Ställa upp som funktionär under de arrangemang som Ytterby IS har. </a:t>
            </a:r>
          </a:p>
          <a:p>
            <a:r>
              <a:rPr lang="sv-SE" sz="1800" dirty="0" smtClean="0"/>
              <a:t>Ställa upp på andra evenemang, som laget eller föreningen arrangerar</a:t>
            </a:r>
            <a:endParaRPr lang="sv-SE" sz="1800" dirty="0"/>
          </a:p>
        </p:txBody>
      </p:sp>
      <p:pic>
        <p:nvPicPr>
          <p:cNvPr id="4" name="Picture 4"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00775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4000" b="1" dirty="0"/>
              <a:t>Förväntningar från föreningen </a:t>
            </a:r>
            <a:endParaRPr lang="sv-SE" sz="4000" dirty="0"/>
          </a:p>
        </p:txBody>
      </p:sp>
      <p:sp>
        <p:nvSpPr>
          <p:cNvPr id="3" name="Content Placeholder 2"/>
          <p:cNvSpPr>
            <a:spLocks noGrp="1"/>
          </p:cNvSpPr>
          <p:nvPr>
            <p:ph idx="1"/>
          </p:nvPr>
        </p:nvSpPr>
        <p:spPr>
          <a:xfrm>
            <a:off x="457200" y="1417638"/>
            <a:ext cx="8229600" cy="4525963"/>
          </a:xfrm>
        </p:spPr>
        <p:txBody>
          <a:bodyPr/>
          <a:lstStyle/>
          <a:p>
            <a:pPr marL="0" indent="0">
              <a:buNone/>
            </a:pPr>
            <a:r>
              <a:rPr lang="sv-SE" sz="1800" dirty="0"/>
              <a:t>När ert barn är med i Ytterby IS verksamhet så följer det också med ett ansvar för er föräldrar att stötta föreningen på olika sätt: </a:t>
            </a:r>
          </a:p>
          <a:p>
            <a:pPr lvl="0"/>
            <a:r>
              <a:rPr lang="sv-SE" sz="1800" dirty="0"/>
              <a:t>Betala medlems- och träningsavgiften i tid. </a:t>
            </a:r>
          </a:p>
          <a:p>
            <a:pPr lvl="0"/>
            <a:r>
              <a:rPr lang="sv-SE" sz="1800" dirty="0"/>
              <a:t>Ställa upp som funktionär på föreningens ungdomscuper och andra arrangemang som åligger barnets lag. </a:t>
            </a:r>
          </a:p>
          <a:p>
            <a:pPr lvl="0"/>
            <a:r>
              <a:rPr lang="sv-SE" sz="1800" dirty="0"/>
              <a:t>Sälja de lotter/rabatthäften som är obligatoriska inom föreningen. </a:t>
            </a:r>
          </a:p>
          <a:p>
            <a:pPr lvl="0"/>
            <a:r>
              <a:rPr lang="sv-SE" sz="1800" dirty="0"/>
              <a:t>Ställa upp på lagets aktiviteter, så som fika försäljning på matcher, tvätt av matchkläder, körning till bortamatcher. </a:t>
            </a:r>
          </a:p>
          <a:p>
            <a:pPr lvl="0"/>
            <a:r>
              <a:rPr lang="sv-SE" sz="1800" dirty="0"/>
              <a:t>Se till att lagets ledare får information i tid om frånvaro från matcher/träning. </a:t>
            </a:r>
          </a:p>
          <a:p>
            <a:pPr lvl="0"/>
            <a:r>
              <a:rPr lang="sv-SE" sz="1800" dirty="0"/>
              <a:t>Känna till och stödja de riktlinjer som gäller för ungdomsfotboll i Ytterby IS. </a:t>
            </a:r>
          </a:p>
        </p:txBody>
      </p:sp>
      <p:pic>
        <p:nvPicPr>
          <p:cNvPr id="4" name="Picture 4"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16874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4000" dirty="0" smtClean="0"/>
              <a:t>Träningarna</a:t>
            </a:r>
            <a:endParaRPr lang="sv-SE" sz="4000" dirty="0"/>
          </a:p>
        </p:txBody>
      </p:sp>
      <p:sp>
        <p:nvSpPr>
          <p:cNvPr id="3" name="Content Placeholder 2"/>
          <p:cNvSpPr>
            <a:spLocks noGrp="1"/>
          </p:cNvSpPr>
          <p:nvPr>
            <p:ph idx="1"/>
          </p:nvPr>
        </p:nvSpPr>
        <p:spPr>
          <a:xfrm>
            <a:off x="457200" y="1417638"/>
            <a:ext cx="8229600" cy="4525963"/>
          </a:xfrm>
        </p:spPr>
        <p:txBody>
          <a:bodyPr/>
          <a:lstStyle/>
          <a:p>
            <a:r>
              <a:rPr lang="sv-SE" sz="1800" dirty="0" smtClean="0"/>
              <a:t>Focus på lek och koordination</a:t>
            </a:r>
          </a:p>
          <a:p>
            <a:r>
              <a:rPr lang="sv-SE" sz="1800" dirty="0" smtClean="0"/>
              <a:t>Utomhus plan B3/</a:t>
            </a:r>
            <a:r>
              <a:rPr lang="sv-SE" sz="1800" dirty="0" err="1" smtClean="0"/>
              <a:t>Bilabhallen</a:t>
            </a:r>
            <a:endParaRPr lang="sv-SE" sz="1800" dirty="0" smtClean="0"/>
          </a:p>
          <a:p>
            <a:r>
              <a:rPr lang="sv-SE" sz="1800" dirty="0" smtClean="0"/>
              <a:t>Flerveckors upplägg</a:t>
            </a:r>
          </a:p>
          <a:p>
            <a:r>
              <a:rPr lang="sv-SE" sz="1800" dirty="0" smtClean="0"/>
              <a:t>Kom i tid.</a:t>
            </a:r>
          </a:p>
          <a:p>
            <a:r>
              <a:rPr lang="sv-SE" sz="1800" dirty="0" smtClean="0"/>
              <a:t>Hjälp oss hålla ordning genom att prata med era killar inför och efter träning om vikten av att lyssna.</a:t>
            </a:r>
          </a:p>
          <a:p>
            <a:r>
              <a:rPr lang="sv-SE" sz="1800" dirty="0" smtClean="0"/>
              <a:t>Hjälp med sarg, knyta skor, etc.</a:t>
            </a:r>
          </a:p>
          <a:p>
            <a:r>
              <a:rPr lang="sv-SE" sz="1800" dirty="0" smtClean="0"/>
              <a:t>Nuvarande träningstider till 9 oktober, därefter vintertider i </a:t>
            </a:r>
            <a:r>
              <a:rPr lang="sv-SE" sz="1800" dirty="0" err="1" smtClean="0"/>
              <a:t>Bilabhallen</a:t>
            </a:r>
            <a:r>
              <a:rPr lang="sv-SE" sz="1800" dirty="0" smtClean="0"/>
              <a:t> till Mars/april.</a:t>
            </a:r>
          </a:p>
          <a:p>
            <a:r>
              <a:rPr lang="sv-SE" sz="1800" dirty="0" smtClean="0"/>
              <a:t>Nästa år samlas vi i omklädningsrummet innan träning för upprop.</a:t>
            </a:r>
          </a:p>
          <a:p>
            <a:endParaRPr lang="sv-SE" sz="1800" dirty="0" smtClean="0"/>
          </a:p>
          <a:p>
            <a:endParaRPr lang="sv-SE" sz="1800" dirty="0"/>
          </a:p>
        </p:txBody>
      </p:sp>
      <p:pic>
        <p:nvPicPr>
          <p:cNvPr id="4" name="Picture 4"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2961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4000" dirty="0" smtClean="0"/>
              <a:t>Sammandrag/Kallelser</a:t>
            </a:r>
            <a:endParaRPr lang="sv-SE" sz="4000" dirty="0"/>
          </a:p>
        </p:txBody>
      </p:sp>
      <p:sp>
        <p:nvSpPr>
          <p:cNvPr id="3" name="Content Placeholder 2"/>
          <p:cNvSpPr>
            <a:spLocks noGrp="1"/>
          </p:cNvSpPr>
          <p:nvPr>
            <p:ph idx="1"/>
          </p:nvPr>
        </p:nvSpPr>
        <p:spPr>
          <a:xfrm>
            <a:off x="457200" y="1417638"/>
            <a:ext cx="8229600" cy="4525963"/>
          </a:xfrm>
        </p:spPr>
        <p:txBody>
          <a:bodyPr/>
          <a:lstStyle/>
          <a:p>
            <a:r>
              <a:rPr lang="sv-SE" sz="1800" dirty="0" smtClean="0"/>
              <a:t>Viktigt att svara i tid. Vi beräknar lag( 3+ 3 killar per lag) till sammandrag baserat på svar. Efter sista svarsdag är det stopp.</a:t>
            </a:r>
          </a:p>
          <a:p>
            <a:r>
              <a:rPr lang="sv-SE" sz="1800" dirty="0" smtClean="0"/>
              <a:t>Sammandrag 2019; </a:t>
            </a:r>
            <a:r>
              <a:rPr lang="sv-SE" sz="1800" i="1" dirty="0" smtClean="0">
                <a:solidFill>
                  <a:schemeClr val="bg2"/>
                </a:solidFill>
              </a:rPr>
              <a:t>4/5 </a:t>
            </a:r>
            <a:r>
              <a:rPr lang="sv-SE" sz="1800" i="1" dirty="0" err="1" smtClean="0">
                <a:solidFill>
                  <a:schemeClr val="bg2"/>
                </a:solidFill>
              </a:rPr>
              <a:t>Romevi</a:t>
            </a:r>
            <a:r>
              <a:rPr lang="sv-SE" sz="1800" i="1" dirty="0" smtClean="0">
                <a:solidFill>
                  <a:schemeClr val="bg2"/>
                </a:solidFill>
              </a:rPr>
              <a:t>, 18/5 Kärnavallen, </a:t>
            </a:r>
            <a:r>
              <a:rPr lang="sv-SE" sz="1800" i="1" dirty="0" smtClean="0"/>
              <a:t>21/9 Yttern och 5/10 </a:t>
            </a:r>
            <a:r>
              <a:rPr lang="sv-SE" sz="1800" i="1" dirty="0" err="1" smtClean="0"/>
              <a:t>Vimmervi</a:t>
            </a:r>
            <a:r>
              <a:rPr lang="sv-SE" sz="1800" i="1" dirty="0" smtClean="0"/>
              <a:t>.</a:t>
            </a:r>
          </a:p>
          <a:p>
            <a:r>
              <a:rPr lang="sv-SE" sz="1800" dirty="0" smtClean="0"/>
              <a:t>Sammandrag/Poolspel 2020. ca 8 st. Ale-Kungälv-</a:t>
            </a:r>
            <a:r>
              <a:rPr lang="sv-SE" sz="1800" dirty="0" err="1" smtClean="0"/>
              <a:t>Hisinge</a:t>
            </a:r>
            <a:r>
              <a:rPr lang="sv-SE" sz="1800" dirty="0" smtClean="0"/>
              <a:t>- Öckerö. 5 mot 5- spel</a:t>
            </a:r>
          </a:p>
          <a:p>
            <a:r>
              <a:rPr lang="sv-SE" sz="1800" dirty="0" smtClean="0"/>
              <a:t>Kallelser till varje träning?</a:t>
            </a:r>
          </a:p>
          <a:p>
            <a:r>
              <a:rPr lang="sv-SE" sz="1800" dirty="0" smtClean="0"/>
              <a:t>Prenumrera gärna på kalender. Använd </a:t>
            </a:r>
            <a:r>
              <a:rPr lang="sv-SE" sz="1800" dirty="0" err="1" smtClean="0"/>
              <a:t>Sportadmin-appen</a:t>
            </a:r>
            <a:r>
              <a:rPr lang="sv-SE" sz="1800" dirty="0" smtClean="0"/>
              <a:t>.</a:t>
            </a:r>
          </a:p>
          <a:p>
            <a:r>
              <a:rPr lang="sv-SE" sz="1800" dirty="0" smtClean="0"/>
              <a:t>Information kan finnas på </a:t>
            </a:r>
            <a:r>
              <a:rPr lang="sv-SE" sz="1800" dirty="0" err="1" smtClean="0"/>
              <a:t>Yis</a:t>
            </a:r>
            <a:r>
              <a:rPr lang="sv-SE" sz="1800" dirty="0" smtClean="0"/>
              <a:t>-hemsida/P12</a:t>
            </a:r>
          </a:p>
          <a:p>
            <a:endParaRPr lang="sv-SE" sz="1800" dirty="0"/>
          </a:p>
        </p:txBody>
      </p:sp>
      <p:pic>
        <p:nvPicPr>
          <p:cNvPr id="4" name="Picture 4"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9511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4000" dirty="0" smtClean="0"/>
              <a:t>Övrigt</a:t>
            </a:r>
            <a:endParaRPr lang="sv-SE" sz="4000" dirty="0"/>
          </a:p>
        </p:txBody>
      </p:sp>
      <p:sp>
        <p:nvSpPr>
          <p:cNvPr id="3" name="Content Placeholder 2"/>
          <p:cNvSpPr>
            <a:spLocks noGrp="1"/>
          </p:cNvSpPr>
          <p:nvPr>
            <p:ph idx="1"/>
          </p:nvPr>
        </p:nvSpPr>
        <p:spPr>
          <a:xfrm>
            <a:off x="457200" y="1417638"/>
            <a:ext cx="8229600" cy="4525963"/>
          </a:xfrm>
        </p:spPr>
        <p:txBody>
          <a:bodyPr/>
          <a:lstStyle/>
          <a:p>
            <a:pPr marL="0" indent="0">
              <a:buNone/>
            </a:pPr>
            <a:r>
              <a:rPr lang="sv-SE" sz="2800" dirty="0" smtClean="0"/>
              <a:t>Uppehåll vinter?</a:t>
            </a:r>
          </a:p>
          <a:p>
            <a:pPr marL="0" indent="0">
              <a:buNone/>
            </a:pPr>
            <a:r>
              <a:rPr lang="sv-SE" sz="2800" dirty="0" smtClean="0"/>
              <a:t>Nästa föräldramöte?</a:t>
            </a:r>
          </a:p>
          <a:p>
            <a:pPr marL="0" indent="0">
              <a:buNone/>
            </a:pPr>
            <a:r>
              <a:rPr lang="sv-SE" sz="2800" dirty="0" smtClean="0"/>
              <a:t>Andra frågor?</a:t>
            </a:r>
            <a:endParaRPr lang="sv-SE" sz="2800" dirty="0"/>
          </a:p>
        </p:txBody>
      </p:sp>
      <p:pic>
        <p:nvPicPr>
          <p:cNvPr id="4" name="Picture 4"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9511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v-SE" sz="4000" dirty="0"/>
          </a:p>
        </p:txBody>
      </p:sp>
      <p:sp>
        <p:nvSpPr>
          <p:cNvPr id="3" name="Content Placeholder 2"/>
          <p:cNvSpPr>
            <a:spLocks noGrp="1"/>
          </p:cNvSpPr>
          <p:nvPr>
            <p:ph idx="1"/>
          </p:nvPr>
        </p:nvSpPr>
        <p:spPr>
          <a:xfrm>
            <a:off x="457200" y="1417638"/>
            <a:ext cx="8229600" cy="4525963"/>
          </a:xfrm>
        </p:spPr>
        <p:txBody>
          <a:bodyPr/>
          <a:lstStyle/>
          <a:p>
            <a:pPr marL="0" indent="0">
              <a:buNone/>
            </a:pPr>
            <a:endParaRPr lang="sv-SE" sz="1800" dirty="0"/>
          </a:p>
        </p:txBody>
      </p:sp>
      <p:pic>
        <p:nvPicPr>
          <p:cNvPr id="4" name="Picture 4"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9511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v-SE" sz="4000" dirty="0"/>
          </a:p>
        </p:txBody>
      </p:sp>
      <p:sp>
        <p:nvSpPr>
          <p:cNvPr id="3" name="Content Placeholder 2"/>
          <p:cNvSpPr>
            <a:spLocks noGrp="1"/>
          </p:cNvSpPr>
          <p:nvPr>
            <p:ph idx="1"/>
          </p:nvPr>
        </p:nvSpPr>
        <p:spPr>
          <a:xfrm>
            <a:off x="457200" y="1417638"/>
            <a:ext cx="8229600" cy="4525963"/>
          </a:xfrm>
        </p:spPr>
        <p:txBody>
          <a:bodyPr/>
          <a:lstStyle/>
          <a:p>
            <a:pPr marL="0" indent="0">
              <a:buNone/>
            </a:pPr>
            <a:endParaRPr lang="sv-SE" sz="1800" dirty="0"/>
          </a:p>
        </p:txBody>
      </p:sp>
      <p:pic>
        <p:nvPicPr>
          <p:cNvPr id="4" name="Picture 4" descr="Y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8457" y="168275"/>
            <a:ext cx="7524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09511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8313</TotalTime>
  <Words>1060</Words>
  <Application>Microsoft Office PowerPoint</Application>
  <PresentationFormat>Bildspel på skärmen (4:3)</PresentationFormat>
  <Paragraphs>167</Paragraphs>
  <Slides>18</Slides>
  <Notes>5</Notes>
  <HiddenSlides>0</HiddenSlides>
  <MMClips>0</MMClips>
  <ScaleCrop>false</ScaleCrop>
  <HeadingPairs>
    <vt:vector size="4" baseType="variant">
      <vt:variant>
        <vt:lpstr>Tema</vt:lpstr>
      </vt:variant>
      <vt:variant>
        <vt:i4>2</vt:i4>
      </vt:variant>
      <vt:variant>
        <vt:lpstr>Bildrubriker</vt:lpstr>
      </vt:variant>
      <vt:variant>
        <vt:i4>18</vt:i4>
      </vt:variant>
    </vt:vector>
  </HeadingPairs>
  <TitlesOfParts>
    <vt:vector size="20" baseType="lpstr">
      <vt:lpstr>Default Design</vt:lpstr>
      <vt:lpstr>1_Default Design</vt:lpstr>
      <vt:lpstr>Föräldramöte P12 2019-09-11</vt:lpstr>
      <vt:lpstr>YIS Information</vt:lpstr>
      <vt:lpstr>Ytterby IS verksamhet</vt:lpstr>
      <vt:lpstr>PowerPoint-presentation</vt:lpstr>
      <vt:lpstr>Dunros värdegrunder</vt:lpstr>
      <vt:lpstr>Barnfotboll</vt:lpstr>
      <vt:lpstr>Viktiga datum 2019</vt:lpstr>
      <vt:lpstr>Föreningsförsäljning</vt:lpstr>
      <vt:lpstr>Föreningens Lokaler</vt:lpstr>
      <vt:lpstr>Ledare i Föreningen</vt:lpstr>
      <vt:lpstr>Lagförälder / Föräldragrupp </vt:lpstr>
      <vt:lpstr>Föräldraskap</vt:lpstr>
      <vt:lpstr>Förväntningar från föreningen </vt:lpstr>
      <vt:lpstr>Träningarna</vt:lpstr>
      <vt:lpstr>Sammandrag/Kallelser</vt:lpstr>
      <vt:lpstr>Övrigt</vt:lpstr>
      <vt:lpstr>PowerPoint-presentation</vt:lpstr>
      <vt:lpstr>PowerPoint-presentation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YIS Ledarkonferens</dc:title>
  <dc:creator>Åkerström Sten</dc:creator>
  <cp:lastModifiedBy>Sjöholm, Robert</cp:lastModifiedBy>
  <cp:revision>464</cp:revision>
  <cp:lastPrinted>2012-02-27T13:07:36Z</cp:lastPrinted>
  <dcterms:created xsi:type="dcterms:W3CDTF">2010-12-07T12:39:47Z</dcterms:created>
  <dcterms:modified xsi:type="dcterms:W3CDTF">2019-09-11T14:07:07Z</dcterms:modified>
</cp:coreProperties>
</file>