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2"/>
  </p:notesMasterIdLst>
  <p:sldIdLst>
    <p:sldId id="256" r:id="rId5"/>
    <p:sldId id="264" r:id="rId6"/>
    <p:sldId id="298" r:id="rId7"/>
    <p:sldId id="318" r:id="rId8"/>
    <p:sldId id="312" r:id="rId9"/>
    <p:sldId id="320" r:id="rId10"/>
    <p:sldId id="321" r:id="rId11"/>
    <p:sldId id="322" r:id="rId12"/>
    <p:sldId id="293" r:id="rId13"/>
    <p:sldId id="319" r:id="rId14"/>
    <p:sldId id="316" r:id="rId15"/>
    <p:sldId id="313" r:id="rId16"/>
    <p:sldId id="314" r:id="rId17"/>
    <p:sldId id="323" r:id="rId18"/>
    <p:sldId id="324" r:id="rId19"/>
    <p:sldId id="326" r:id="rId20"/>
    <p:sldId id="303" r:id="rId21"/>
  </p:sldIdLst>
  <p:sldSz cx="9144000" cy="6858000" type="screen4x3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25" autoAdjust="0"/>
    <p:restoredTop sz="93346" autoAdjust="0"/>
  </p:normalViewPr>
  <p:slideViewPr>
    <p:cSldViewPr>
      <p:cViewPr varScale="1">
        <p:scale>
          <a:sx n="104" d="100"/>
          <a:sy n="104" d="100"/>
        </p:scale>
        <p:origin x="171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107E2F-8BA7-43A2-BB1E-6BED9CC56602}" type="datetimeFigureOut">
              <a:rPr lang="sv-SE" smtClean="0"/>
              <a:t>2022-04-21</a:t>
            </a:fld>
            <a:endParaRPr lang="sv-S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0C9006-93BC-48D9-9105-1247B30C307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173603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2A8F7-597D-4BB8-89F7-BAF66CC95144}" type="datetimeFigureOut">
              <a:rPr lang="sv-SE" smtClean="0"/>
              <a:t>2022-04-21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720E5-B77A-4696-A366-487E36B85B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16487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2A8F7-597D-4BB8-89F7-BAF66CC95144}" type="datetimeFigureOut">
              <a:rPr lang="sv-SE" smtClean="0"/>
              <a:t>2022-04-21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720E5-B77A-4696-A366-487E36B85B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01977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2A8F7-597D-4BB8-89F7-BAF66CC95144}" type="datetimeFigureOut">
              <a:rPr lang="sv-SE" smtClean="0"/>
              <a:t>2022-04-21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720E5-B77A-4696-A366-487E36B85B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74650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2A8F7-597D-4BB8-89F7-BAF66CC95144}" type="datetimeFigureOut">
              <a:rPr lang="sv-SE" smtClean="0"/>
              <a:t>2022-04-21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720E5-B77A-4696-A366-487E36B85B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54690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2A8F7-597D-4BB8-89F7-BAF66CC95144}" type="datetimeFigureOut">
              <a:rPr lang="sv-SE" smtClean="0"/>
              <a:t>2022-04-21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720E5-B77A-4696-A366-487E36B85B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50941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2A8F7-597D-4BB8-89F7-BAF66CC95144}" type="datetimeFigureOut">
              <a:rPr lang="sv-SE" smtClean="0"/>
              <a:t>2022-04-21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720E5-B77A-4696-A366-487E36B85B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9323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2A8F7-597D-4BB8-89F7-BAF66CC95144}" type="datetimeFigureOut">
              <a:rPr lang="sv-SE" smtClean="0"/>
              <a:t>2022-04-21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720E5-B77A-4696-A366-487E36B85B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55129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2A8F7-597D-4BB8-89F7-BAF66CC95144}" type="datetimeFigureOut">
              <a:rPr lang="sv-SE" smtClean="0"/>
              <a:t>2022-04-21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720E5-B77A-4696-A366-487E36B85B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48184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2A8F7-597D-4BB8-89F7-BAF66CC95144}" type="datetimeFigureOut">
              <a:rPr lang="sv-SE" smtClean="0"/>
              <a:t>2022-04-21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720E5-B77A-4696-A366-487E36B85B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59566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2A8F7-597D-4BB8-89F7-BAF66CC95144}" type="datetimeFigureOut">
              <a:rPr lang="sv-SE" smtClean="0"/>
              <a:t>2022-04-21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720E5-B77A-4696-A366-487E36B85B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97456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2A8F7-597D-4BB8-89F7-BAF66CC95144}" type="datetimeFigureOut">
              <a:rPr lang="sv-SE" smtClean="0"/>
              <a:t>2022-04-21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720E5-B77A-4696-A366-487E36B85B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6420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2A8F7-597D-4BB8-89F7-BAF66CC95144}" type="datetimeFigureOut">
              <a:rPr lang="sv-SE" smtClean="0"/>
              <a:t>2022-04-21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6720E5-B77A-4696-A366-487E36B85B29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961671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807615"/>
            <a:ext cx="7772400" cy="1470025"/>
          </a:xfrm>
        </p:spPr>
        <p:txBody>
          <a:bodyPr/>
          <a:lstStyle/>
          <a:p>
            <a:r>
              <a:rPr lang="sv-SE" dirty="0"/>
              <a:t>Föräldramöte Ytterby IS P13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563390"/>
            <a:ext cx="6400800" cy="1752600"/>
          </a:xfrm>
        </p:spPr>
        <p:txBody>
          <a:bodyPr/>
          <a:lstStyle/>
          <a:p>
            <a:r>
              <a:rPr lang="sv-SE" dirty="0"/>
              <a:t>2022-04-04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096" y="692696"/>
            <a:ext cx="1905000" cy="250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220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P-13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0186" y="0"/>
            <a:ext cx="1905000" cy="25050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1556792"/>
            <a:ext cx="388843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41 spelare i truppen just nu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6 ledare, Marcus, Malin, Sandra, Jonas, Martina och Christoffer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Vi har en </a:t>
            </a:r>
            <a:r>
              <a:rPr lang="sv-SE" sz="2400" dirty="0" err="1"/>
              <a:t>lagmail</a:t>
            </a:r>
            <a:r>
              <a:rPr lang="sv-SE" sz="2400" dirty="0"/>
              <a:t> ytterbyisp13@gmail.com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Bra med info om det är något speciellt vi behöver veta, tex allergier, sjukdom </a:t>
            </a:r>
            <a:r>
              <a:rPr lang="sv-SE" sz="2400" dirty="0" err="1"/>
              <a:t>etc</a:t>
            </a: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41530527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1A95671B-3CC6-4792-9114-B74FAEA22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756138" y="1459907"/>
            <a:ext cx="7631722" cy="767904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endParaRPr lang="sv-SE" sz="1700"/>
          </a:p>
          <a:p>
            <a:pPr lvl="1" algn="ctr"/>
            <a:endParaRPr lang="sv-SE" sz="1700"/>
          </a:p>
          <a:p>
            <a:pPr algn="ctr"/>
            <a:endParaRPr lang="sv-SE" sz="170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E94F29E-8F90-486B-BE4E-B6AE85AC47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520" y="1459907"/>
            <a:ext cx="8442031" cy="4980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116632"/>
            <a:ext cx="952500" cy="1252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028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sv-SE" dirty="0"/>
              <a:t>Säsongen 2022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800" dirty="0"/>
              <a:t>Vår spelform 5mot5</a:t>
            </a:r>
          </a:p>
          <a:p>
            <a:pPr lvl="1"/>
            <a:r>
              <a:rPr lang="sv-SE" sz="2400" dirty="0"/>
              <a:t>Inga resultat räknas, vårt mål är att göra det vi har tränat på i en matchsituation och att träna på att spela match</a:t>
            </a:r>
          </a:p>
          <a:p>
            <a:pPr lvl="1"/>
            <a:r>
              <a:rPr lang="sv-SE" sz="2400" dirty="0"/>
              <a:t>Ingen nivåindelning i vår spelform</a:t>
            </a:r>
          </a:p>
          <a:p>
            <a:pPr lvl="1"/>
            <a:r>
              <a:rPr lang="sv-SE" sz="2400" dirty="0"/>
              <a:t>9 spelare till match</a:t>
            </a:r>
          </a:p>
          <a:p>
            <a:pPr lvl="1"/>
            <a:r>
              <a:rPr lang="sv-SE" sz="2400" dirty="0"/>
              <a:t>Anmält tre lag till seriespel Vår vecka 16-23, Höst vecka 34-39</a:t>
            </a:r>
          </a:p>
          <a:p>
            <a:pPr lvl="1"/>
            <a:r>
              <a:rPr lang="sv-SE" sz="2400" dirty="0"/>
              <a:t>Varje lag spelar en match per vecka, inga fasta lag</a:t>
            </a:r>
          </a:p>
          <a:p>
            <a:r>
              <a:rPr lang="sv-SE" sz="2800" dirty="0"/>
              <a:t>Två träningar per vecka from vecka 17, tider återkommer vi med när vi fått besked om det</a:t>
            </a:r>
          </a:p>
          <a:p>
            <a:pPr marL="0" indent="0">
              <a:buNone/>
            </a:pPr>
            <a:endParaRPr lang="sv-SE" dirty="0">
              <a:solidFill>
                <a:srgbClr val="FF0000"/>
              </a:solidFill>
            </a:endParaRPr>
          </a:p>
          <a:p>
            <a:pPr lvl="1"/>
            <a:endParaRPr lang="sv-SE" dirty="0"/>
          </a:p>
          <a:p>
            <a:endParaRPr lang="sv-SE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116632"/>
            <a:ext cx="952500" cy="1252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5799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Matcher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v-SE" sz="2400" dirty="0"/>
              <a:t>Ledarna coachar, Domarna dömer, Spelarna spelar och Publiken hejar</a:t>
            </a:r>
          </a:p>
          <a:p>
            <a:r>
              <a:rPr lang="sv-SE" sz="2400" dirty="0"/>
              <a:t>Prata gärna med oss ledare efter matchen om det är något ni undrar över gällande spelupplägg</a:t>
            </a:r>
          </a:p>
          <a:p>
            <a:r>
              <a:rPr lang="sv-SE" sz="2400" dirty="0"/>
              <a:t>Speltid 3*15 min, samling 45 min innan matchstart</a:t>
            </a:r>
          </a:p>
          <a:p>
            <a:r>
              <a:rPr lang="sv-SE" sz="2400" dirty="0"/>
              <a:t>Lika speltid för alla (undantag målvakter)</a:t>
            </a:r>
          </a:p>
          <a:p>
            <a:r>
              <a:rPr lang="sv-SE" sz="2400" dirty="0"/>
              <a:t>Inga låsta positioner (målvakt för de som vill)</a:t>
            </a:r>
          </a:p>
          <a:p>
            <a:r>
              <a:rPr lang="sv-SE" sz="2400" dirty="0"/>
              <a:t>Viktigt att komma i tid till samlingen</a:t>
            </a:r>
          </a:p>
          <a:p>
            <a:r>
              <a:rPr lang="sv-SE" sz="2400" dirty="0"/>
              <a:t>Vi spelar i </a:t>
            </a:r>
            <a:r>
              <a:rPr lang="sv-SE" sz="2400" dirty="0" err="1"/>
              <a:t>Ale+Kungälv</a:t>
            </a:r>
            <a:r>
              <a:rPr lang="sv-SE" sz="2400" dirty="0"/>
              <a:t> gruppen som GBG Fotbollförbund arrangerar</a:t>
            </a:r>
          </a:p>
          <a:p>
            <a:r>
              <a:rPr lang="sv-SE" sz="2400" dirty="0"/>
              <a:t>För killarnas skull är det bra om man tränar kontinuerligt för att spela match, inga krav på nivå på träningsnärvaro</a:t>
            </a:r>
          </a:p>
          <a:p>
            <a:r>
              <a:rPr lang="sv-SE" sz="2400" dirty="0"/>
              <a:t>Kallelse till match kommer minst en vecka innan, alla som tackar ja spelar match</a:t>
            </a:r>
          </a:p>
          <a:p>
            <a:r>
              <a:rPr lang="sv-SE" sz="2400" dirty="0"/>
              <a:t>Sista svarsdatum är torsdagar för matchkallelserna</a:t>
            </a:r>
          </a:p>
          <a:p>
            <a:r>
              <a:rPr lang="sv-SE" sz="2400" dirty="0"/>
              <a:t>Alla kan se varandras svar på matchkallelse för att underlätta samåkning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116632"/>
            <a:ext cx="952500" cy="1252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089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Träningar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>
            <a:normAutofit fontScale="55000" lnSpcReduction="20000"/>
          </a:bodyPr>
          <a:lstStyle/>
          <a:p>
            <a:pPr lvl="1"/>
            <a:endParaRPr lang="sv-SE" dirty="0"/>
          </a:p>
          <a:p>
            <a:r>
              <a:rPr lang="sv-SE" sz="4400" dirty="0"/>
              <a:t>Kom i tid till samlingen</a:t>
            </a:r>
          </a:p>
          <a:p>
            <a:r>
              <a:rPr lang="sv-SE" sz="4400" dirty="0"/>
              <a:t>Fortsatt arbete med mindre grupper för att ha möjlighet att se varje spelare och variera träningsinnehållet</a:t>
            </a:r>
          </a:p>
          <a:p>
            <a:r>
              <a:rPr lang="sv-SE" sz="4400" dirty="0"/>
              <a:t>Vi har en säsongplan baserat på Fotbollförbundets spelarutvecklingsmatris</a:t>
            </a:r>
          </a:p>
          <a:p>
            <a:r>
              <a:rPr lang="sv-SE" sz="4400" dirty="0"/>
              <a:t>Målet är att varje träning ska innehålla både teknik och matchspel, samt gärna koordination och teori. Kondition och styrka är inte fokus för oss</a:t>
            </a:r>
          </a:p>
          <a:p>
            <a:r>
              <a:rPr lang="sv-SE" sz="4400" dirty="0"/>
              <a:t>Killarna ska veta varför vi tränar olika saker och gärna kunna koppla det till match</a:t>
            </a:r>
          </a:p>
          <a:p>
            <a:r>
              <a:rPr lang="sv-SE" sz="4400" dirty="0"/>
              <a:t>Vi försöker skapa ett lag och därav försöker vi att blanda killarna så att de få samarbeta med fler än sina vanliga kompisar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116632"/>
            <a:ext cx="952500" cy="1252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881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Träningar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>
            <a:normAutofit/>
          </a:bodyPr>
          <a:lstStyle/>
          <a:p>
            <a:pPr lvl="1"/>
            <a:endParaRPr lang="sv-SE" dirty="0"/>
          </a:p>
          <a:p>
            <a:r>
              <a:rPr lang="sv-SE" sz="2400" dirty="0"/>
              <a:t>Under restriktionerna upplevde vi tränare att det blev lugnare utan föräldrar/syskon på plats, inget förbud att vara med men bra om vi inte har 40 föräldrar som publik då det påverkar träningarna</a:t>
            </a:r>
          </a:p>
          <a:p>
            <a:r>
              <a:rPr lang="sv-SE" sz="2400" dirty="0"/>
              <a:t>De föräldrar som är på plats är mer än välkomna att hjälpa till, stäm av med oss ledare vad som behövs</a:t>
            </a:r>
          </a:p>
          <a:p>
            <a:r>
              <a:rPr lang="sv-SE" sz="2400" dirty="0"/>
              <a:t>Arbete pågår varje träning/match med föreningens värdegrund, för oss är fokus att vara en bra lagkompis och hur vi vill ha det i vårt lag</a:t>
            </a:r>
          </a:p>
          <a:p>
            <a:endParaRPr lang="sv-SE" dirty="0"/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116632"/>
            <a:ext cx="952500" cy="1252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7578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dirty="0"/>
              <a:t>Nya spelare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166018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lvl="1"/>
            <a:endParaRPr lang="sv-SE" dirty="0"/>
          </a:p>
          <a:p>
            <a:r>
              <a:rPr lang="sv-SE" sz="2400" dirty="0"/>
              <a:t>Glädjande att så många vill komma och spela med oss</a:t>
            </a:r>
          </a:p>
          <a:p>
            <a:r>
              <a:rPr lang="sv-SE" sz="2400" dirty="0"/>
              <a:t>Vi försöker att samla nya spelare så att de kan få ett bra mottagande och att vi inte har nya killar varje träning</a:t>
            </a:r>
          </a:p>
          <a:p>
            <a:r>
              <a:rPr lang="sv-SE" sz="2400" dirty="0"/>
              <a:t>Alla nya spelare ska göra en intresseanmälan på hemsidan och sedan stämma av med oss ledare när man kommer och testar på hur det är att träna hos oss</a:t>
            </a:r>
          </a:p>
          <a:p>
            <a:r>
              <a:rPr lang="sv-SE" sz="2400" dirty="0"/>
              <a:t>Vi vill gärna undvika att man tar med en kompis på träningen utan att vi har strukturen ovan</a:t>
            </a:r>
          </a:p>
          <a:p>
            <a:r>
              <a:rPr lang="sv-SE" sz="2400" dirty="0"/>
              <a:t>Tyvärr har vi varit tvungna att stoppa intagningen av nya spelare </a:t>
            </a:r>
            <a:r>
              <a:rPr lang="sv-SE" sz="2400" dirty="0" err="1"/>
              <a:t>pga</a:t>
            </a:r>
            <a:r>
              <a:rPr lang="sv-SE" sz="2400" dirty="0"/>
              <a:t> Akut ledarbrist (se kommande bilder)</a:t>
            </a:r>
            <a:r>
              <a:rPr lang="sv-SE" sz="2400" i="1" dirty="0"/>
              <a:t> nya ledare är på väg in, men fram tills alla är på plats och med i matchen kommer stoppet att fortgå. Vi tar in spelare som står i kö så fort vi bara kan!</a:t>
            </a:r>
            <a:endParaRPr lang="sv-SE" sz="2400" dirty="0"/>
          </a:p>
          <a:p>
            <a:pPr marL="0" indent="0">
              <a:buNone/>
            </a:pPr>
            <a:endParaRPr lang="sv-SE" sz="2400" dirty="0"/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116632"/>
            <a:ext cx="952500" cy="1252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135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108" y="274638"/>
            <a:ext cx="8595692" cy="1252538"/>
          </a:xfrm>
        </p:spPr>
        <p:txBody>
          <a:bodyPr/>
          <a:lstStyle/>
          <a:p>
            <a:r>
              <a:rPr lang="en-US" dirty="0" err="1"/>
              <a:t>Våra</a:t>
            </a:r>
            <a:r>
              <a:rPr lang="en-US" dirty="0"/>
              <a:t> </a:t>
            </a:r>
            <a:r>
              <a:rPr lang="en-US" dirty="0" err="1"/>
              <a:t>förväntningar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spelarna</a:t>
            </a:r>
            <a:r>
              <a:rPr lang="en-US" dirty="0"/>
              <a:t>   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68760"/>
            <a:ext cx="7931224" cy="4565104"/>
          </a:xfrm>
        </p:spPr>
        <p:txBody>
          <a:bodyPr>
            <a:normAutofit/>
          </a:bodyPr>
          <a:lstStyle/>
          <a:p>
            <a:endParaRPr lang="en-US" dirty="0"/>
          </a:p>
          <a:p>
            <a:pPr>
              <a:lnSpc>
                <a:spcPct val="90000"/>
              </a:lnSpc>
            </a:pPr>
            <a:r>
              <a:rPr lang="en-US" sz="2400" dirty="0" err="1"/>
              <a:t>Fokus</a:t>
            </a:r>
            <a:r>
              <a:rPr lang="en-US" sz="2400" dirty="0"/>
              <a:t> </a:t>
            </a:r>
            <a:r>
              <a:rPr lang="en-US" sz="2400" dirty="0" err="1"/>
              <a:t>och</a:t>
            </a:r>
            <a:r>
              <a:rPr lang="en-US" sz="2400" dirty="0"/>
              <a:t> </a:t>
            </a:r>
            <a:r>
              <a:rPr lang="en-US" sz="2400" dirty="0" err="1"/>
              <a:t>koncentration</a:t>
            </a:r>
            <a:r>
              <a:rPr lang="en-US" sz="2400" dirty="0"/>
              <a:t> </a:t>
            </a:r>
            <a:r>
              <a:rPr lang="en-US" sz="2400" dirty="0" err="1"/>
              <a:t>på</a:t>
            </a:r>
            <a:r>
              <a:rPr lang="en-US" sz="2400" dirty="0"/>
              <a:t> </a:t>
            </a:r>
            <a:r>
              <a:rPr lang="en-US" sz="2400" dirty="0" err="1"/>
              <a:t>träning</a:t>
            </a:r>
            <a:r>
              <a:rPr lang="en-US" sz="2400" dirty="0"/>
              <a:t> </a:t>
            </a:r>
            <a:r>
              <a:rPr lang="en-US" sz="2400" dirty="0" err="1"/>
              <a:t>och</a:t>
            </a:r>
            <a:r>
              <a:rPr lang="en-US" sz="2400" dirty="0"/>
              <a:t> match</a:t>
            </a:r>
          </a:p>
          <a:p>
            <a:pPr>
              <a:lnSpc>
                <a:spcPct val="90000"/>
              </a:lnSpc>
            </a:pPr>
            <a:r>
              <a:rPr lang="en-US" sz="2400" dirty="0" err="1"/>
              <a:t>Accepterar</a:t>
            </a:r>
            <a:r>
              <a:rPr lang="en-US" sz="2400" dirty="0"/>
              <a:t> </a:t>
            </a:r>
            <a:r>
              <a:rPr lang="en-US" sz="2400" dirty="0" err="1"/>
              <a:t>och</a:t>
            </a:r>
            <a:r>
              <a:rPr lang="en-US" sz="2400" dirty="0"/>
              <a:t> </a:t>
            </a:r>
            <a:r>
              <a:rPr lang="en-US" sz="2400" dirty="0" err="1"/>
              <a:t>är</a:t>
            </a:r>
            <a:r>
              <a:rPr lang="en-US" sz="2400" dirty="0"/>
              <a:t> </a:t>
            </a:r>
            <a:r>
              <a:rPr lang="en-US" sz="2400" dirty="0" err="1"/>
              <a:t>schysst</a:t>
            </a:r>
            <a:r>
              <a:rPr lang="en-US" sz="2400" dirty="0"/>
              <a:t> mot </a:t>
            </a:r>
            <a:r>
              <a:rPr lang="en-US" sz="2400" dirty="0" err="1"/>
              <a:t>sina</a:t>
            </a:r>
            <a:r>
              <a:rPr lang="en-US" sz="2400" dirty="0"/>
              <a:t> </a:t>
            </a:r>
            <a:r>
              <a:rPr lang="en-US" sz="2400" dirty="0" err="1"/>
              <a:t>lagkompisar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 err="1"/>
              <a:t>Är</a:t>
            </a:r>
            <a:r>
              <a:rPr lang="en-US" sz="2400" dirty="0"/>
              <a:t> </a:t>
            </a:r>
            <a:r>
              <a:rPr lang="en-US" sz="2400" dirty="0" err="1"/>
              <a:t>intresserad</a:t>
            </a:r>
            <a:r>
              <a:rPr lang="en-US" sz="2400" dirty="0"/>
              <a:t> av </a:t>
            </a:r>
            <a:r>
              <a:rPr lang="en-US" sz="2400" dirty="0" err="1"/>
              <a:t>och</a:t>
            </a:r>
            <a:r>
              <a:rPr lang="en-US" sz="2400" dirty="0"/>
              <a:t> </a:t>
            </a:r>
            <a:r>
              <a:rPr lang="en-US" sz="2400" dirty="0" err="1"/>
              <a:t>vill</a:t>
            </a:r>
            <a:r>
              <a:rPr lang="en-US" sz="2400" dirty="0"/>
              <a:t> </a:t>
            </a:r>
            <a:r>
              <a:rPr lang="en-US" sz="2400" dirty="0" err="1"/>
              <a:t>spela</a:t>
            </a:r>
            <a:r>
              <a:rPr lang="en-US" sz="2400" dirty="0"/>
              <a:t> </a:t>
            </a:r>
            <a:r>
              <a:rPr lang="en-US" sz="2400" dirty="0" err="1"/>
              <a:t>fotboll</a:t>
            </a:r>
            <a:endParaRPr lang="en-US" sz="2400" dirty="0"/>
          </a:p>
          <a:p>
            <a:pPr>
              <a:lnSpc>
                <a:spcPct val="90000"/>
              </a:lnSpc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159153"/>
            <a:ext cx="952500" cy="1252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666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108" y="274638"/>
            <a:ext cx="7931224" cy="1137053"/>
          </a:xfrm>
        </p:spPr>
        <p:txBody>
          <a:bodyPr/>
          <a:lstStyle/>
          <a:p>
            <a:r>
              <a:rPr lang="en-US" dirty="0" err="1"/>
              <a:t>Våra</a:t>
            </a:r>
            <a:r>
              <a:rPr lang="en-US" dirty="0"/>
              <a:t> </a:t>
            </a:r>
            <a:r>
              <a:rPr lang="en-US" dirty="0" err="1"/>
              <a:t>förväntningar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er </a:t>
            </a:r>
            <a:r>
              <a:rPr lang="en-US" dirty="0" err="1"/>
              <a:t>föräldrar</a:t>
            </a:r>
            <a:r>
              <a:rPr lang="en-US" dirty="0"/>
              <a:t>   </a:t>
            </a:r>
            <a:endParaRPr lang="sv-S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68760"/>
            <a:ext cx="7931224" cy="4565104"/>
          </a:xfrm>
        </p:spPr>
        <p:txBody>
          <a:bodyPr>
            <a:normAutofit fontScale="85000" lnSpcReduction="10000"/>
          </a:bodyPr>
          <a:lstStyle/>
          <a:p>
            <a:endParaRPr lang="en-US" dirty="0"/>
          </a:p>
          <a:p>
            <a:pPr>
              <a:lnSpc>
                <a:spcPct val="90000"/>
              </a:lnSpc>
            </a:pPr>
            <a:r>
              <a:rPr lang="en-US" sz="2600" dirty="0" err="1"/>
              <a:t>Tänk</a:t>
            </a:r>
            <a:r>
              <a:rPr lang="en-US" sz="2600" dirty="0"/>
              <a:t> </a:t>
            </a:r>
            <a:r>
              <a:rPr lang="en-US" sz="2600" dirty="0" err="1"/>
              <a:t>på</a:t>
            </a:r>
            <a:r>
              <a:rPr lang="en-US" sz="2600" dirty="0"/>
              <a:t> </a:t>
            </a:r>
            <a:r>
              <a:rPr lang="en-US" sz="2600" dirty="0" err="1"/>
              <a:t>att</a:t>
            </a:r>
            <a:r>
              <a:rPr lang="en-US" sz="2600" dirty="0"/>
              <a:t> </a:t>
            </a:r>
            <a:r>
              <a:rPr lang="en-US" sz="2600" dirty="0" err="1"/>
              <a:t>ge</a:t>
            </a:r>
            <a:r>
              <a:rPr lang="en-US" sz="2600" dirty="0"/>
              <a:t> </a:t>
            </a:r>
            <a:r>
              <a:rPr lang="en-US" sz="2600" dirty="0" err="1"/>
              <a:t>positiv</a:t>
            </a:r>
            <a:r>
              <a:rPr lang="en-US" sz="2600" dirty="0"/>
              <a:t> feedback till </a:t>
            </a:r>
            <a:r>
              <a:rPr lang="en-US" sz="2600" dirty="0" err="1"/>
              <a:t>killarna</a:t>
            </a:r>
            <a:r>
              <a:rPr lang="en-US" sz="2600" dirty="0"/>
              <a:t>, </a:t>
            </a:r>
            <a:r>
              <a:rPr lang="en-US" sz="2600" dirty="0" err="1"/>
              <a:t>inte</a:t>
            </a:r>
            <a:r>
              <a:rPr lang="en-US" sz="2600" dirty="0"/>
              <a:t> bara </a:t>
            </a:r>
            <a:r>
              <a:rPr lang="en-US" sz="2600" dirty="0" err="1"/>
              <a:t>påpeka</a:t>
            </a:r>
            <a:r>
              <a:rPr lang="en-US" sz="2600" dirty="0"/>
              <a:t> </a:t>
            </a:r>
            <a:r>
              <a:rPr lang="en-US" sz="2600" dirty="0" err="1"/>
              <a:t>förbättringsområden</a:t>
            </a:r>
            <a:endParaRPr lang="en-US" sz="2600" dirty="0"/>
          </a:p>
          <a:p>
            <a:pPr>
              <a:lnSpc>
                <a:spcPct val="90000"/>
              </a:lnSpc>
            </a:pPr>
            <a:r>
              <a:rPr lang="en-US" sz="2600" dirty="0" err="1"/>
              <a:t>Heja</a:t>
            </a:r>
            <a:r>
              <a:rPr lang="en-US" sz="2600" dirty="0"/>
              <a:t> </a:t>
            </a:r>
            <a:r>
              <a:rPr lang="en-US" sz="2600" dirty="0" err="1"/>
              <a:t>på</a:t>
            </a:r>
            <a:r>
              <a:rPr lang="en-US" sz="2600" dirty="0"/>
              <a:t> </a:t>
            </a:r>
            <a:r>
              <a:rPr lang="en-US" sz="2600" dirty="0" err="1"/>
              <a:t>laget</a:t>
            </a:r>
            <a:r>
              <a:rPr lang="en-US" sz="2600" dirty="0"/>
              <a:t> men </a:t>
            </a:r>
            <a:r>
              <a:rPr lang="en-US" sz="2600" dirty="0" err="1"/>
              <a:t>överlåt</a:t>
            </a:r>
            <a:r>
              <a:rPr lang="en-US" sz="2600" dirty="0"/>
              <a:t> coaching till </a:t>
            </a:r>
            <a:r>
              <a:rPr lang="en-US" sz="2600" dirty="0" err="1"/>
              <a:t>ledarna</a:t>
            </a:r>
            <a:endParaRPr lang="en-US" sz="2600" dirty="0"/>
          </a:p>
          <a:p>
            <a:pPr>
              <a:lnSpc>
                <a:spcPct val="90000"/>
              </a:lnSpc>
            </a:pPr>
            <a:r>
              <a:rPr lang="en-US" sz="2600" dirty="0" err="1"/>
              <a:t>Hjälp</a:t>
            </a:r>
            <a:r>
              <a:rPr lang="en-US" sz="2600" dirty="0"/>
              <a:t> </a:t>
            </a:r>
            <a:r>
              <a:rPr lang="en-US" sz="2600" dirty="0" err="1"/>
              <a:t>killarna</a:t>
            </a:r>
            <a:r>
              <a:rPr lang="en-US" sz="2600" dirty="0"/>
              <a:t> </a:t>
            </a:r>
            <a:r>
              <a:rPr lang="en-US" sz="2600" dirty="0" err="1"/>
              <a:t>att</a:t>
            </a:r>
            <a:r>
              <a:rPr lang="en-US" sz="2600" dirty="0"/>
              <a:t> </a:t>
            </a:r>
            <a:r>
              <a:rPr lang="en-US" sz="2600" dirty="0" err="1"/>
              <a:t>komma</a:t>
            </a:r>
            <a:r>
              <a:rPr lang="en-US" sz="2600" dirty="0"/>
              <a:t> </a:t>
            </a:r>
            <a:r>
              <a:rPr lang="en-US" sz="2600" dirty="0" err="1"/>
              <a:t>förberedda</a:t>
            </a:r>
            <a:r>
              <a:rPr lang="en-US" sz="2600" dirty="0"/>
              <a:t> </a:t>
            </a:r>
            <a:r>
              <a:rPr lang="en-US" sz="2600" dirty="0" err="1"/>
              <a:t>och</a:t>
            </a:r>
            <a:r>
              <a:rPr lang="en-US" sz="2600" dirty="0"/>
              <a:t> </a:t>
            </a:r>
            <a:r>
              <a:rPr lang="en-US" sz="2600" dirty="0" err="1"/>
              <a:t>i</a:t>
            </a:r>
            <a:r>
              <a:rPr lang="en-US" sz="2600" dirty="0"/>
              <a:t> </a:t>
            </a:r>
            <a:r>
              <a:rPr lang="en-US" sz="2600" dirty="0" err="1"/>
              <a:t>tid</a:t>
            </a:r>
            <a:r>
              <a:rPr lang="en-US" sz="2600" dirty="0"/>
              <a:t> till match/</a:t>
            </a:r>
            <a:r>
              <a:rPr lang="en-US" sz="2600" dirty="0" err="1"/>
              <a:t>träning</a:t>
            </a:r>
            <a:r>
              <a:rPr lang="en-US" sz="2600" dirty="0"/>
              <a:t>, tank </a:t>
            </a:r>
            <a:r>
              <a:rPr lang="en-US" sz="2600" dirty="0" err="1"/>
              <a:t>på</a:t>
            </a:r>
            <a:r>
              <a:rPr lang="en-US" sz="2600" dirty="0"/>
              <a:t> mat, </a:t>
            </a:r>
            <a:r>
              <a:rPr lang="en-US" sz="2600" dirty="0" err="1"/>
              <a:t>sömn</a:t>
            </a:r>
            <a:r>
              <a:rPr lang="en-US" sz="2600" dirty="0"/>
              <a:t> </a:t>
            </a:r>
            <a:r>
              <a:rPr lang="en-US" sz="2600" dirty="0" err="1"/>
              <a:t>och</a:t>
            </a:r>
            <a:r>
              <a:rPr lang="en-US" sz="2600" dirty="0"/>
              <a:t> </a:t>
            </a:r>
            <a:r>
              <a:rPr lang="en-US" sz="2600" dirty="0" err="1"/>
              <a:t>klädsel</a:t>
            </a:r>
            <a:r>
              <a:rPr lang="en-US" sz="2600" dirty="0"/>
              <a:t> </a:t>
            </a:r>
          </a:p>
          <a:p>
            <a:pPr>
              <a:lnSpc>
                <a:spcPct val="90000"/>
              </a:lnSpc>
            </a:pPr>
            <a:r>
              <a:rPr lang="en-US" sz="2600" dirty="0" err="1"/>
              <a:t>Respektera</a:t>
            </a:r>
            <a:r>
              <a:rPr lang="en-US" sz="2600" dirty="0"/>
              <a:t> </a:t>
            </a:r>
            <a:r>
              <a:rPr lang="en-US" sz="2600" dirty="0" err="1"/>
              <a:t>domare</a:t>
            </a:r>
            <a:r>
              <a:rPr lang="en-US" sz="2600" dirty="0"/>
              <a:t>/</a:t>
            </a:r>
            <a:r>
              <a:rPr lang="en-US" sz="2600" dirty="0" err="1"/>
              <a:t>domslut</a:t>
            </a:r>
            <a:r>
              <a:rPr lang="en-US" sz="2600" dirty="0"/>
              <a:t>, </a:t>
            </a:r>
            <a:r>
              <a:rPr lang="en-US" sz="2600" dirty="0" err="1"/>
              <a:t>motståndare</a:t>
            </a:r>
            <a:r>
              <a:rPr lang="en-US" sz="2600" dirty="0"/>
              <a:t>, </a:t>
            </a:r>
            <a:r>
              <a:rPr lang="en-US" sz="2600" dirty="0" err="1"/>
              <a:t>ledare</a:t>
            </a:r>
            <a:r>
              <a:rPr lang="en-US" sz="2600" dirty="0"/>
              <a:t> </a:t>
            </a:r>
            <a:r>
              <a:rPr lang="en-US" sz="2600" dirty="0" err="1"/>
              <a:t>och</a:t>
            </a:r>
            <a:r>
              <a:rPr lang="en-US" sz="2600" dirty="0"/>
              <a:t> </a:t>
            </a:r>
            <a:r>
              <a:rPr lang="en-US" sz="2600" dirty="0" err="1"/>
              <a:t>spelare</a:t>
            </a:r>
            <a:r>
              <a:rPr lang="en-US" sz="2600" dirty="0"/>
              <a:t>. Har </a:t>
            </a:r>
            <a:r>
              <a:rPr lang="en-US" sz="2600" dirty="0" err="1"/>
              <a:t>ni</a:t>
            </a:r>
            <a:r>
              <a:rPr lang="en-US" sz="2600" dirty="0"/>
              <a:t> </a:t>
            </a:r>
            <a:r>
              <a:rPr lang="en-US" sz="2600" dirty="0" err="1"/>
              <a:t>frågor</a:t>
            </a:r>
            <a:r>
              <a:rPr lang="en-US" sz="2600" dirty="0"/>
              <a:t> </a:t>
            </a:r>
            <a:r>
              <a:rPr lang="en-US" sz="2600" dirty="0" err="1"/>
              <a:t>eller</a:t>
            </a:r>
            <a:r>
              <a:rPr lang="en-US" sz="2600" dirty="0"/>
              <a:t> </a:t>
            </a:r>
            <a:r>
              <a:rPr lang="en-US" sz="2600" dirty="0" err="1"/>
              <a:t>funderingar</a:t>
            </a:r>
            <a:r>
              <a:rPr lang="en-US" sz="2600" dirty="0"/>
              <a:t> ta det med </a:t>
            </a:r>
            <a:r>
              <a:rPr lang="en-US" sz="2600" dirty="0" err="1"/>
              <a:t>oss</a:t>
            </a:r>
            <a:r>
              <a:rPr lang="en-US" sz="2600" dirty="0"/>
              <a:t> </a:t>
            </a:r>
            <a:r>
              <a:rPr lang="en-US" sz="2600" dirty="0" err="1"/>
              <a:t>ledare</a:t>
            </a:r>
            <a:endParaRPr lang="en-US" sz="2600" dirty="0"/>
          </a:p>
          <a:p>
            <a:pPr>
              <a:lnSpc>
                <a:spcPct val="90000"/>
              </a:lnSpc>
            </a:pPr>
            <a:r>
              <a:rPr lang="en-US" sz="2600" dirty="0" err="1"/>
              <a:t>Svara</a:t>
            </a:r>
            <a:r>
              <a:rPr lang="en-US" sz="2600" dirty="0"/>
              <a:t> </a:t>
            </a:r>
            <a:r>
              <a:rPr lang="en-US" sz="2600" dirty="0" err="1"/>
              <a:t>i</a:t>
            </a:r>
            <a:r>
              <a:rPr lang="en-US" sz="2600" dirty="0"/>
              <a:t> </a:t>
            </a:r>
            <a:r>
              <a:rPr lang="en-US" sz="2600" dirty="0" err="1"/>
              <a:t>tid</a:t>
            </a:r>
            <a:r>
              <a:rPr lang="en-US" sz="2600" dirty="0"/>
              <a:t> </a:t>
            </a:r>
            <a:r>
              <a:rPr lang="en-US" sz="2600" dirty="0" err="1"/>
              <a:t>på</a:t>
            </a:r>
            <a:r>
              <a:rPr lang="en-US" sz="2600" dirty="0"/>
              <a:t> </a:t>
            </a:r>
            <a:r>
              <a:rPr lang="en-US" sz="2600" dirty="0" err="1"/>
              <a:t>kallelser</a:t>
            </a:r>
            <a:endParaRPr lang="en-US" sz="2600" dirty="0"/>
          </a:p>
          <a:p>
            <a:pPr>
              <a:lnSpc>
                <a:spcPct val="90000"/>
              </a:lnSpc>
            </a:pPr>
            <a:r>
              <a:rPr lang="en-US" sz="2600" dirty="0" err="1"/>
              <a:t>Hjälp</a:t>
            </a:r>
            <a:r>
              <a:rPr lang="en-US" sz="2600" dirty="0"/>
              <a:t> till </a:t>
            </a:r>
            <a:r>
              <a:rPr lang="en-US" sz="2600" dirty="0" err="1"/>
              <a:t>när</a:t>
            </a:r>
            <a:r>
              <a:rPr lang="en-US" sz="2600" dirty="0"/>
              <a:t> </a:t>
            </a:r>
            <a:r>
              <a:rPr lang="en-US" sz="2600" dirty="0" err="1"/>
              <a:t>laget</a:t>
            </a:r>
            <a:r>
              <a:rPr lang="en-US" sz="2600" dirty="0"/>
              <a:t>/</a:t>
            </a:r>
            <a:r>
              <a:rPr lang="en-US" sz="2600" dirty="0" err="1"/>
              <a:t>föreningen</a:t>
            </a:r>
            <a:r>
              <a:rPr lang="en-US" sz="2600" dirty="0"/>
              <a:t> </a:t>
            </a:r>
            <a:r>
              <a:rPr lang="en-US" sz="2600" dirty="0" err="1"/>
              <a:t>behöver</a:t>
            </a:r>
            <a:r>
              <a:rPr lang="en-US" sz="2600" dirty="0"/>
              <a:t> er</a:t>
            </a:r>
          </a:p>
          <a:p>
            <a:pPr>
              <a:lnSpc>
                <a:spcPct val="90000"/>
              </a:lnSpc>
            </a:pPr>
            <a:r>
              <a:rPr lang="en-US" sz="2600" dirty="0" err="1"/>
              <a:t>Konstruktiv</a:t>
            </a:r>
            <a:r>
              <a:rPr lang="en-US" sz="2600" dirty="0"/>
              <a:t> feedback till </a:t>
            </a:r>
            <a:r>
              <a:rPr lang="en-US" sz="2600" dirty="0" err="1"/>
              <a:t>oss</a:t>
            </a:r>
            <a:r>
              <a:rPr lang="en-US" sz="2600" dirty="0"/>
              <a:t> </a:t>
            </a:r>
            <a:r>
              <a:rPr lang="en-US" sz="2600" dirty="0" err="1"/>
              <a:t>ledare</a:t>
            </a:r>
            <a:r>
              <a:rPr lang="en-US" sz="2600" dirty="0"/>
              <a:t> </a:t>
            </a:r>
            <a:r>
              <a:rPr lang="en-US" sz="2600" dirty="0" err="1"/>
              <a:t>är</a:t>
            </a:r>
            <a:r>
              <a:rPr lang="en-US" sz="2600" dirty="0"/>
              <a:t> </a:t>
            </a:r>
            <a:r>
              <a:rPr lang="en-US" sz="2600" dirty="0" err="1"/>
              <a:t>välkommet</a:t>
            </a:r>
            <a:r>
              <a:rPr lang="en-US" sz="2600" dirty="0"/>
              <a:t>, </a:t>
            </a:r>
            <a:r>
              <a:rPr lang="en-US" sz="2600" dirty="0" err="1"/>
              <a:t>återkoppling</a:t>
            </a:r>
            <a:r>
              <a:rPr lang="en-US" sz="2600" dirty="0"/>
              <a:t> </a:t>
            </a:r>
            <a:r>
              <a:rPr lang="en-US" sz="2600" dirty="0" err="1"/>
              <a:t>måste</a:t>
            </a:r>
            <a:r>
              <a:rPr lang="en-US" sz="2600" dirty="0"/>
              <a:t> </a:t>
            </a:r>
            <a:r>
              <a:rPr lang="en-US" sz="2600" dirty="0" err="1"/>
              <a:t>inte</a:t>
            </a:r>
            <a:r>
              <a:rPr lang="en-US" sz="2600" dirty="0"/>
              <a:t> </a:t>
            </a:r>
            <a:r>
              <a:rPr lang="en-US" sz="2600" dirty="0" err="1"/>
              <a:t>gå</a:t>
            </a:r>
            <a:r>
              <a:rPr lang="en-US" sz="2600" dirty="0"/>
              <a:t> via </a:t>
            </a:r>
            <a:r>
              <a:rPr lang="en-US" sz="2600" dirty="0" err="1"/>
              <a:t>kansliet</a:t>
            </a:r>
            <a:endParaRPr lang="en-US" sz="2600" dirty="0"/>
          </a:p>
          <a:p>
            <a:pPr>
              <a:lnSpc>
                <a:spcPct val="90000"/>
              </a:lnSpc>
            </a:pPr>
            <a:r>
              <a:rPr lang="en-US" sz="2600" dirty="0" err="1"/>
              <a:t>Hjälp</a:t>
            </a:r>
            <a:r>
              <a:rPr lang="en-US" sz="2600" dirty="0"/>
              <a:t> </a:t>
            </a:r>
            <a:r>
              <a:rPr lang="en-US" sz="2600" dirty="0" err="1"/>
              <a:t>gärna</a:t>
            </a:r>
            <a:r>
              <a:rPr lang="en-US" sz="2600" dirty="0"/>
              <a:t> till med </a:t>
            </a:r>
            <a:r>
              <a:rPr lang="en-US" sz="2600" dirty="0" err="1"/>
              <a:t>att</a:t>
            </a:r>
            <a:r>
              <a:rPr lang="en-US" sz="2600" dirty="0"/>
              <a:t> ta med material </a:t>
            </a:r>
            <a:r>
              <a:rPr lang="en-US" sz="2600" dirty="0" err="1"/>
              <a:t>från</a:t>
            </a:r>
            <a:r>
              <a:rPr lang="en-US" sz="2600" dirty="0"/>
              <a:t> </a:t>
            </a:r>
            <a:r>
              <a:rPr lang="en-US" sz="2600" dirty="0" err="1"/>
              <a:t>vårt</a:t>
            </a:r>
            <a:r>
              <a:rPr lang="en-US" sz="2600" dirty="0"/>
              <a:t> </a:t>
            </a:r>
            <a:r>
              <a:rPr lang="en-US" sz="2600" dirty="0" err="1"/>
              <a:t>förråd</a:t>
            </a:r>
            <a:r>
              <a:rPr lang="en-US" sz="2600" dirty="0"/>
              <a:t> till </a:t>
            </a:r>
            <a:r>
              <a:rPr lang="en-US" sz="2600" dirty="0" err="1"/>
              <a:t>hallen</a:t>
            </a:r>
            <a:r>
              <a:rPr lang="en-US" sz="2600" dirty="0"/>
              <a:t>/</a:t>
            </a:r>
            <a:r>
              <a:rPr lang="en-US" sz="2600" dirty="0" err="1"/>
              <a:t>planen</a:t>
            </a:r>
            <a:r>
              <a:rPr lang="en-US" sz="2600" dirty="0"/>
              <a:t> </a:t>
            </a:r>
            <a:r>
              <a:rPr lang="en-US" sz="2600" dirty="0" err="1"/>
              <a:t>och</a:t>
            </a:r>
            <a:r>
              <a:rPr lang="en-US" sz="2600" dirty="0"/>
              <a:t> </a:t>
            </a:r>
            <a:r>
              <a:rPr lang="en-US" sz="2600" dirty="0" err="1"/>
              <a:t>tillbaka</a:t>
            </a:r>
            <a:endParaRPr lang="en-US" sz="2600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392" y="159153"/>
            <a:ext cx="952500" cy="1252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7275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332656"/>
            <a:ext cx="8316416" cy="1152128"/>
          </a:xfrm>
        </p:spPr>
        <p:txBody>
          <a:bodyPr>
            <a:noAutofit/>
          </a:bodyPr>
          <a:lstStyle/>
          <a:p>
            <a:r>
              <a:rPr lang="en-US" sz="4000" dirty="0" err="1"/>
              <a:t>Vad</a:t>
            </a:r>
            <a:r>
              <a:rPr lang="en-US" sz="4000" dirty="0"/>
              <a:t> </a:t>
            </a:r>
            <a:r>
              <a:rPr lang="en-US" sz="4000" dirty="0" err="1"/>
              <a:t>kan</a:t>
            </a:r>
            <a:r>
              <a:rPr lang="en-US" sz="4000" dirty="0"/>
              <a:t> </a:t>
            </a:r>
            <a:r>
              <a:rPr lang="en-US" sz="4000" dirty="0" err="1"/>
              <a:t>ni</a:t>
            </a:r>
            <a:r>
              <a:rPr lang="en-US" sz="4000" dirty="0"/>
              <a:t> </a:t>
            </a:r>
            <a:r>
              <a:rPr lang="en-US" sz="4000" dirty="0" err="1"/>
              <a:t>förvänta</a:t>
            </a:r>
            <a:r>
              <a:rPr lang="en-US" sz="4000" dirty="0"/>
              <a:t> er av </a:t>
            </a:r>
            <a:r>
              <a:rPr lang="en-US" sz="4000" dirty="0" err="1"/>
              <a:t>ledarteamet</a:t>
            </a:r>
            <a:r>
              <a:rPr lang="en-US" sz="4000" dirty="0"/>
              <a:t>   </a:t>
            </a:r>
            <a:endParaRPr lang="sv-SE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95536" y="1124744"/>
            <a:ext cx="7992888" cy="5040560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sz="2600" dirty="0"/>
              <a:t>Vi </a:t>
            </a:r>
            <a:r>
              <a:rPr lang="en-US" sz="2600" dirty="0" err="1"/>
              <a:t>håller</a:t>
            </a:r>
            <a:r>
              <a:rPr lang="en-US" sz="2600" dirty="0"/>
              <a:t> </a:t>
            </a:r>
            <a:r>
              <a:rPr lang="en-US" sz="2600" dirty="0" err="1"/>
              <a:t>oss</a:t>
            </a:r>
            <a:r>
              <a:rPr lang="en-US" sz="2600" dirty="0"/>
              <a:t> </a:t>
            </a:r>
            <a:r>
              <a:rPr lang="en-US" sz="2600" dirty="0" err="1"/>
              <a:t>uppdaterade</a:t>
            </a:r>
            <a:r>
              <a:rPr lang="en-US" sz="2600" dirty="0"/>
              <a:t> </a:t>
            </a:r>
            <a:r>
              <a:rPr lang="en-US" sz="2600" dirty="0" err="1"/>
              <a:t>och</a:t>
            </a:r>
            <a:r>
              <a:rPr lang="en-US" sz="2600" dirty="0"/>
              <a:t> </a:t>
            </a:r>
            <a:r>
              <a:rPr lang="en-US" sz="2600" dirty="0" err="1"/>
              <a:t>utbildar</a:t>
            </a:r>
            <a:r>
              <a:rPr lang="en-US" sz="2600" dirty="0"/>
              <a:t> </a:t>
            </a:r>
            <a:r>
              <a:rPr lang="en-US" sz="2600" dirty="0" err="1"/>
              <a:t>oss</a:t>
            </a:r>
            <a:r>
              <a:rPr lang="en-US" sz="2600" dirty="0"/>
              <a:t> </a:t>
            </a:r>
            <a:r>
              <a:rPr lang="en-US" sz="2600" dirty="0" err="1"/>
              <a:t>kontinuerligt</a:t>
            </a:r>
            <a:endParaRPr lang="en-US" sz="2600" dirty="0"/>
          </a:p>
          <a:p>
            <a:r>
              <a:rPr lang="en-US" sz="2600" dirty="0"/>
              <a:t>Vi </a:t>
            </a:r>
            <a:r>
              <a:rPr lang="en-US" sz="2600" dirty="0" err="1"/>
              <a:t>utgår</a:t>
            </a:r>
            <a:r>
              <a:rPr lang="en-US" sz="2600" dirty="0"/>
              <a:t> </a:t>
            </a:r>
            <a:r>
              <a:rPr lang="en-US" sz="2600" dirty="0" err="1"/>
              <a:t>från</a:t>
            </a:r>
            <a:r>
              <a:rPr lang="en-US" sz="2600" dirty="0"/>
              <a:t> YIS </a:t>
            </a:r>
            <a:r>
              <a:rPr lang="en-US" sz="2600" dirty="0" err="1"/>
              <a:t>värdegrund</a:t>
            </a:r>
            <a:r>
              <a:rPr lang="en-US" sz="2600" dirty="0"/>
              <a:t>, </a:t>
            </a:r>
            <a:r>
              <a:rPr lang="en-US" sz="2600" dirty="0" err="1"/>
              <a:t>fotbollförbundet</a:t>
            </a:r>
            <a:r>
              <a:rPr lang="en-US" sz="2600" dirty="0"/>
              <a:t> </a:t>
            </a:r>
            <a:r>
              <a:rPr lang="en-US" sz="2600" dirty="0" err="1"/>
              <a:t>och</a:t>
            </a:r>
            <a:r>
              <a:rPr lang="en-US" sz="2600" dirty="0"/>
              <a:t> </a:t>
            </a:r>
            <a:r>
              <a:rPr lang="en-US" sz="2600" dirty="0" err="1"/>
              <a:t>barnkonventionen</a:t>
            </a:r>
            <a:r>
              <a:rPr lang="en-US" sz="2600" dirty="0"/>
              <a:t> </a:t>
            </a:r>
            <a:r>
              <a:rPr lang="en-US" sz="2600" dirty="0" err="1"/>
              <a:t>i</a:t>
            </a:r>
            <a:r>
              <a:rPr lang="en-US" sz="2600" dirty="0"/>
              <a:t> </a:t>
            </a:r>
            <a:r>
              <a:rPr lang="en-US" sz="2600" dirty="0" err="1"/>
              <a:t>vårt</a:t>
            </a:r>
            <a:r>
              <a:rPr lang="en-US" sz="2600" dirty="0"/>
              <a:t> </a:t>
            </a:r>
            <a:r>
              <a:rPr lang="en-US" sz="2600" dirty="0" err="1"/>
              <a:t>arbete</a:t>
            </a:r>
            <a:r>
              <a:rPr lang="en-US" sz="2600" dirty="0"/>
              <a:t> </a:t>
            </a:r>
            <a:r>
              <a:rPr lang="en-US" sz="2600" dirty="0" err="1"/>
              <a:t>som</a:t>
            </a:r>
            <a:r>
              <a:rPr lang="en-US" sz="2600" dirty="0"/>
              <a:t> </a:t>
            </a:r>
            <a:r>
              <a:rPr lang="en-US" sz="2600" dirty="0" err="1"/>
              <a:t>ledare</a:t>
            </a:r>
            <a:endParaRPr lang="en-US" sz="2600" dirty="0"/>
          </a:p>
          <a:p>
            <a:r>
              <a:rPr lang="en-US" sz="2600" dirty="0"/>
              <a:t>Vi </a:t>
            </a:r>
            <a:r>
              <a:rPr lang="en-US" sz="2600" dirty="0" err="1"/>
              <a:t>strävar</a:t>
            </a:r>
            <a:r>
              <a:rPr lang="en-US" sz="2600" dirty="0"/>
              <a:t> </a:t>
            </a:r>
            <a:r>
              <a:rPr lang="en-US" sz="2600" dirty="0" err="1"/>
              <a:t>efter</a:t>
            </a:r>
            <a:r>
              <a:rPr lang="en-US" sz="2600" dirty="0"/>
              <a:t> </a:t>
            </a:r>
            <a:r>
              <a:rPr lang="en-US" sz="2600" dirty="0" err="1"/>
              <a:t>att</a:t>
            </a:r>
            <a:r>
              <a:rPr lang="en-US" sz="2600" dirty="0"/>
              <a:t> </a:t>
            </a:r>
            <a:r>
              <a:rPr lang="en-US" sz="2600" dirty="0" err="1"/>
              <a:t>stötta</a:t>
            </a:r>
            <a:r>
              <a:rPr lang="en-US" sz="2600" dirty="0"/>
              <a:t> </a:t>
            </a:r>
            <a:r>
              <a:rPr lang="en-US" sz="2600" dirty="0" err="1"/>
              <a:t>och</a:t>
            </a:r>
            <a:r>
              <a:rPr lang="en-US" sz="2600" dirty="0"/>
              <a:t> se </a:t>
            </a:r>
            <a:r>
              <a:rPr lang="en-US" sz="2600" dirty="0" err="1"/>
              <a:t>varje</a:t>
            </a:r>
            <a:r>
              <a:rPr lang="en-US" sz="2600" dirty="0"/>
              <a:t> </a:t>
            </a:r>
            <a:r>
              <a:rPr lang="en-US" sz="2600" dirty="0" err="1"/>
              <a:t>enskild</a:t>
            </a:r>
            <a:r>
              <a:rPr lang="en-US" sz="2600" dirty="0"/>
              <a:t> </a:t>
            </a:r>
            <a:r>
              <a:rPr lang="en-US" sz="2600" dirty="0" err="1"/>
              <a:t>spelare</a:t>
            </a:r>
            <a:endParaRPr lang="en-US" sz="2600" dirty="0"/>
          </a:p>
          <a:p>
            <a:r>
              <a:rPr lang="en-US" sz="2600" dirty="0"/>
              <a:t>Vi </a:t>
            </a:r>
            <a:r>
              <a:rPr lang="en-US" sz="2600" dirty="0" err="1"/>
              <a:t>strävar</a:t>
            </a:r>
            <a:r>
              <a:rPr lang="en-US" sz="2600" dirty="0"/>
              <a:t> </a:t>
            </a:r>
            <a:r>
              <a:rPr lang="en-US" sz="2600" dirty="0" err="1"/>
              <a:t>efter</a:t>
            </a:r>
            <a:r>
              <a:rPr lang="en-US" sz="2600" dirty="0"/>
              <a:t> </a:t>
            </a:r>
            <a:r>
              <a:rPr lang="en-US" sz="2600" dirty="0" err="1"/>
              <a:t>jämna</a:t>
            </a:r>
            <a:r>
              <a:rPr lang="en-US" sz="2600" dirty="0"/>
              <a:t> matcher </a:t>
            </a:r>
            <a:r>
              <a:rPr lang="en-US" sz="2600" dirty="0" err="1"/>
              <a:t>och</a:t>
            </a:r>
            <a:r>
              <a:rPr lang="en-US" sz="2600" dirty="0"/>
              <a:t> </a:t>
            </a:r>
            <a:r>
              <a:rPr lang="en-US" sz="2600" dirty="0" err="1"/>
              <a:t>att</a:t>
            </a:r>
            <a:r>
              <a:rPr lang="en-US" sz="2600" dirty="0"/>
              <a:t> </a:t>
            </a:r>
            <a:r>
              <a:rPr lang="en-US" sz="2600" dirty="0" err="1"/>
              <a:t>alla</a:t>
            </a:r>
            <a:r>
              <a:rPr lang="en-US" sz="2600" dirty="0"/>
              <a:t> ska </a:t>
            </a:r>
            <a:r>
              <a:rPr lang="en-US" sz="2600" dirty="0" err="1"/>
              <a:t>bli</a:t>
            </a:r>
            <a:r>
              <a:rPr lang="en-US" sz="2600" dirty="0"/>
              <a:t> </a:t>
            </a:r>
            <a:r>
              <a:rPr lang="en-US" sz="2600" dirty="0" err="1"/>
              <a:t>kallade</a:t>
            </a:r>
            <a:r>
              <a:rPr lang="en-US" sz="2600" dirty="0"/>
              <a:t> till </a:t>
            </a:r>
            <a:r>
              <a:rPr lang="en-US" sz="2600" dirty="0" err="1"/>
              <a:t>lika</a:t>
            </a:r>
            <a:r>
              <a:rPr lang="en-US" sz="2600" dirty="0"/>
              <a:t> </a:t>
            </a:r>
            <a:r>
              <a:rPr lang="en-US" sz="2600" dirty="0" err="1"/>
              <a:t>många</a:t>
            </a:r>
            <a:r>
              <a:rPr lang="en-US" sz="2600" dirty="0"/>
              <a:t> matcher</a:t>
            </a:r>
          </a:p>
          <a:p>
            <a:r>
              <a:rPr lang="en-US" sz="2600" dirty="0"/>
              <a:t>Vi </a:t>
            </a:r>
            <a:r>
              <a:rPr lang="en-US" sz="2600" dirty="0" err="1"/>
              <a:t>lägger</a:t>
            </a:r>
            <a:r>
              <a:rPr lang="en-US" sz="2600" dirty="0"/>
              <a:t> </a:t>
            </a:r>
            <a:r>
              <a:rPr lang="en-US" sz="2600" dirty="0" err="1"/>
              <a:t>så</a:t>
            </a:r>
            <a:r>
              <a:rPr lang="en-US" sz="2600" dirty="0"/>
              <a:t> </a:t>
            </a:r>
            <a:r>
              <a:rPr lang="en-US" sz="2600" dirty="0" err="1"/>
              <a:t>mycket</a:t>
            </a:r>
            <a:r>
              <a:rPr lang="en-US" sz="2600" dirty="0"/>
              <a:t> </a:t>
            </a:r>
            <a:r>
              <a:rPr lang="en-US" sz="2600" dirty="0" err="1"/>
              <a:t>tid</a:t>
            </a:r>
            <a:r>
              <a:rPr lang="en-US" sz="2600" dirty="0"/>
              <a:t> vi </a:t>
            </a:r>
            <a:r>
              <a:rPr lang="en-US" sz="2600" dirty="0" err="1"/>
              <a:t>har</a:t>
            </a:r>
            <a:r>
              <a:rPr lang="en-US" sz="2600" dirty="0"/>
              <a:t> </a:t>
            </a:r>
            <a:r>
              <a:rPr lang="en-US" sz="2600" dirty="0" err="1"/>
              <a:t>möjlighet</a:t>
            </a:r>
            <a:r>
              <a:rPr lang="en-US" sz="2600" dirty="0"/>
              <a:t> till </a:t>
            </a:r>
            <a:r>
              <a:rPr lang="en-US" sz="2600" dirty="0" err="1"/>
              <a:t>helt</a:t>
            </a:r>
            <a:r>
              <a:rPr lang="en-US" sz="2600" dirty="0"/>
              <a:t> </a:t>
            </a:r>
            <a:r>
              <a:rPr lang="en-US" sz="2600" dirty="0" err="1"/>
              <a:t>ideellt</a:t>
            </a:r>
            <a:r>
              <a:rPr lang="en-US" sz="2600" dirty="0"/>
              <a:t> </a:t>
            </a:r>
          </a:p>
          <a:p>
            <a:r>
              <a:rPr lang="en-US" sz="2600" dirty="0"/>
              <a:t>Vi </a:t>
            </a:r>
            <a:r>
              <a:rPr lang="en-US" sz="2600" dirty="0" err="1"/>
              <a:t>arbetar</a:t>
            </a:r>
            <a:r>
              <a:rPr lang="en-US" sz="2600" dirty="0"/>
              <a:t> </a:t>
            </a:r>
            <a:r>
              <a:rPr lang="en-US" sz="2600" dirty="0" err="1"/>
              <a:t>för</a:t>
            </a:r>
            <a:r>
              <a:rPr lang="en-US" sz="2600" dirty="0"/>
              <a:t> </a:t>
            </a:r>
            <a:r>
              <a:rPr lang="en-US" sz="2600" dirty="0" err="1"/>
              <a:t>att</a:t>
            </a:r>
            <a:r>
              <a:rPr lang="en-US" sz="2600" dirty="0"/>
              <a:t> </a:t>
            </a:r>
            <a:r>
              <a:rPr lang="en-US" sz="2600" dirty="0" err="1"/>
              <a:t>alla</a:t>
            </a:r>
            <a:r>
              <a:rPr lang="en-US" sz="2600" dirty="0"/>
              <a:t> </a:t>
            </a:r>
            <a:r>
              <a:rPr lang="en-US" sz="2600" dirty="0" err="1"/>
              <a:t>i</a:t>
            </a:r>
            <a:r>
              <a:rPr lang="en-US" sz="2600" dirty="0"/>
              <a:t> </a:t>
            </a:r>
            <a:r>
              <a:rPr lang="en-US" sz="2600" dirty="0" err="1"/>
              <a:t>laget</a:t>
            </a:r>
            <a:r>
              <a:rPr lang="en-US" sz="2600" dirty="0"/>
              <a:t> ska </a:t>
            </a:r>
            <a:r>
              <a:rPr lang="en-US" sz="2600" dirty="0" err="1"/>
              <a:t>känna</a:t>
            </a:r>
            <a:r>
              <a:rPr lang="en-US" sz="2600" dirty="0"/>
              <a:t> sig </a:t>
            </a:r>
            <a:r>
              <a:rPr lang="en-US" sz="2600" dirty="0" err="1"/>
              <a:t>viktiga</a:t>
            </a:r>
            <a:r>
              <a:rPr lang="en-US" sz="2600" dirty="0"/>
              <a:t> </a:t>
            </a:r>
            <a:r>
              <a:rPr lang="en-US" sz="2600" dirty="0" err="1"/>
              <a:t>och</a:t>
            </a:r>
            <a:r>
              <a:rPr lang="en-US" sz="2600" dirty="0"/>
              <a:t> </a:t>
            </a:r>
            <a:r>
              <a:rPr lang="en-US" sz="2600" dirty="0" err="1"/>
              <a:t>att</a:t>
            </a:r>
            <a:r>
              <a:rPr lang="en-US" sz="2600" dirty="0"/>
              <a:t> vi ska </a:t>
            </a:r>
            <a:r>
              <a:rPr lang="en-US" sz="2600" dirty="0" err="1"/>
              <a:t>bli</a:t>
            </a:r>
            <a:r>
              <a:rPr lang="en-US" sz="2600" dirty="0"/>
              <a:t> </a:t>
            </a:r>
            <a:r>
              <a:rPr lang="en-US" sz="2600" dirty="0" err="1"/>
              <a:t>en</a:t>
            </a:r>
            <a:r>
              <a:rPr lang="en-US" sz="2600" dirty="0"/>
              <a:t> stark </a:t>
            </a:r>
            <a:r>
              <a:rPr lang="en-US" sz="2600" dirty="0" err="1"/>
              <a:t>grupp</a:t>
            </a:r>
            <a:r>
              <a:rPr lang="en-US" sz="2600" dirty="0"/>
              <a:t> </a:t>
            </a:r>
            <a:r>
              <a:rPr lang="en-US" sz="2600" dirty="0" err="1"/>
              <a:t>tillsammans</a:t>
            </a:r>
            <a:endParaRPr lang="en-US" sz="2600" dirty="0"/>
          </a:p>
          <a:p>
            <a:r>
              <a:rPr lang="en-US" sz="2600" dirty="0"/>
              <a:t>Vi </a:t>
            </a:r>
            <a:r>
              <a:rPr lang="en-US" sz="2600" dirty="0" err="1"/>
              <a:t>finns</a:t>
            </a:r>
            <a:r>
              <a:rPr lang="en-US" sz="2600" dirty="0"/>
              <a:t> </a:t>
            </a:r>
            <a:r>
              <a:rPr lang="en-US" sz="2600" dirty="0" err="1"/>
              <a:t>tillgängliga</a:t>
            </a:r>
            <a:r>
              <a:rPr lang="en-US" sz="2600" dirty="0"/>
              <a:t> </a:t>
            </a:r>
            <a:r>
              <a:rPr lang="en-US" sz="2600" dirty="0" err="1"/>
              <a:t>för</a:t>
            </a:r>
            <a:r>
              <a:rPr lang="en-US" sz="2600" dirty="0"/>
              <a:t> era </a:t>
            </a:r>
            <a:r>
              <a:rPr lang="en-US" sz="2600" dirty="0" err="1"/>
              <a:t>frågor</a:t>
            </a:r>
            <a:r>
              <a:rPr lang="en-US" sz="2600" dirty="0"/>
              <a:t> </a:t>
            </a:r>
            <a:r>
              <a:rPr lang="en-US" sz="2600" dirty="0" err="1"/>
              <a:t>och</a:t>
            </a:r>
            <a:r>
              <a:rPr lang="en-US" sz="2600" dirty="0"/>
              <a:t> </a:t>
            </a:r>
            <a:r>
              <a:rPr lang="en-US" sz="2600" dirty="0" err="1"/>
              <a:t>funderingar</a:t>
            </a:r>
            <a:endParaRPr lang="en-US" sz="2600" dirty="0"/>
          </a:p>
          <a:p>
            <a:r>
              <a:rPr lang="en-US" sz="2600" dirty="0"/>
              <a:t>Vi </a:t>
            </a:r>
            <a:r>
              <a:rPr lang="en-US" sz="2600" dirty="0" err="1"/>
              <a:t>arbetar</a:t>
            </a:r>
            <a:r>
              <a:rPr lang="en-US" sz="2600" dirty="0"/>
              <a:t> </a:t>
            </a:r>
            <a:r>
              <a:rPr lang="en-US" sz="2600" dirty="0" err="1"/>
              <a:t>för</a:t>
            </a:r>
            <a:r>
              <a:rPr lang="en-US" sz="2600" dirty="0"/>
              <a:t> </a:t>
            </a:r>
            <a:r>
              <a:rPr lang="en-US" sz="2600" dirty="0" err="1"/>
              <a:t>att</a:t>
            </a:r>
            <a:r>
              <a:rPr lang="en-US" sz="2600" dirty="0"/>
              <a:t> </a:t>
            </a:r>
            <a:r>
              <a:rPr lang="en-US" sz="2600" dirty="0" err="1"/>
              <a:t>alla</a:t>
            </a:r>
            <a:r>
              <a:rPr lang="en-US" sz="2600" dirty="0"/>
              <a:t> ska </a:t>
            </a:r>
            <a:r>
              <a:rPr lang="en-US" sz="2600" dirty="0" err="1"/>
              <a:t>kunna</a:t>
            </a:r>
            <a:r>
              <a:rPr lang="en-US" sz="2600" dirty="0"/>
              <a:t> </a:t>
            </a:r>
            <a:r>
              <a:rPr lang="en-US" sz="2600" dirty="0" err="1"/>
              <a:t>utvecklas</a:t>
            </a:r>
            <a:r>
              <a:rPr lang="en-US" sz="2600" dirty="0"/>
              <a:t> </a:t>
            </a:r>
            <a:r>
              <a:rPr lang="en-US" sz="2600" dirty="0" err="1"/>
              <a:t>så</a:t>
            </a:r>
            <a:r>
              <a:rPr lang="en-US" sz="2600" dirty="0"/>
              <a:t> bra </a:t>
            </a:r>
            <a:r>
              <a:rPr lang="en-US" sz="2600" dirty="0" err="1"/>
              <a:t>som</a:t>
            </a:r>
            <a:r>
              <a:rPr lang="en-US" sz="2600" dirty="0"/>
              <a:t> </a:t>
            </a:r>
            <a:r>
              <a:rPr lang="en-US" sz="2600" dirty="0" err="1"/>
              <a:t>möjligt</a:t>
            </a:r>
            <a:r>
              <a:rPr lang="en-US" sz="2600" dirty="0"/>
              <a:t> </a:t>
            </a:r>
            <a:r>
              <a:rPr lang="en-US" sz="2600" dirty="0" err="1"/>
              <a:t>på</a:t>
            </a:r>
            <a:r>
              <a:rPr lang="en-US" sz="2600" dirty="0"/>
              <a:t> sin </a:t>
            </a:r>
            <a:r>
              <a:rPr lang="en-US" sz="2600" dirty="0" err="1"/>
              <a:t>egen</a:t>
            </a:r>
            <a:r>
              <a:rPr lang="en-US" sz="2600" dirty="0"/>
              <a:t> </a:t>
            </a:r>
            <a:r>
              <a:rPr lang="en-US" sz="2600" dirty="0" err="1"/>
              <a:t>nivå</a:t>
            </a:r>
            <a:endParaRPr lang="en-US" sz="2600" dirty="0"/>
          </a:p>
          <a:p>
            <a:endParaRPr lang="en-US" sz="2600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923" y="232246"/>
            <a:ext cx="952500" cy="1252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2687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200" dirty="0"/>
              <a:t>Kommunikation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400" dirty="0"/>
              <a:t>All information mailas i utskick alt läggs på vår hemsida, viktigt att ha uppdaterad kontaktinfo i </a:t>
            </a:r>
            <a:r>
              <a:rPr lang="sv-SE" sz="2400" dirty="0" err="1"/>
              <a:t>sportadmin</a:t>
            </a:r>
            <a:r>
              <a:rPr lang="sv-SE" sz="2400" dirty="0"/>
              <a:t> för att nås av information</a:t>
            </a:r>
          </a:p>
          <a:p>
            <a:r>
              <a:rPr lang="sv-SE" sz="2400" dirty="0"/>
              <a:t>Kalendern är alltid uppdaterad, bra att prenumerera på den</a:t>
            </a:r>
          </a:p>
          <a:p>
            <a:r>
              <a:rPr lang="sv-SE" sz="2400" dirty="0"/>
              <a:t>Information finns i kallelser, tänka på att svara i tid</a:t>
            </a:r>
          </a:p>
          <a:p>
            <a:r>
              <a:rPr lang="sv-SE" sz="2400" dirty="0"/>
              <a:t>Vi ledare kan alltid nås via lagmailen</a:t>
            </a:r>
          </a:p>
          <a:p>
            <a:pPr marL="0" lvl="0" indent="0">
              <a:buNone/>
            </a:pPr>
            <a:endParaRPr lang="sv-SE" dirty="0"/>
          </a:p>
          <a:p>
            <a:pPr lvl="0"/>
            <a:endParaRPr lang="sv-SE" dirty="0"/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116632"/>
            <a:ext cx="952500" cy="1252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6325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200" dirty="0"/>
              <a:t>Planerade aktiviteter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400" dirty="0"/>
              <a:t>Seriespel, 3 matcher (1 match/lag) varje helg vecka 16-23 </a:t>
            </a:r>
          </a:p>
          <a:p>
            <a:pPr lvl="0"/>
            <a:r>
              <a:rPr lang="sv-SE" sz="2400" dirty="0"/>
              <a:t>Säsongsavslutning (anordnas </a:t>
            </a:r>
            <a:r>
              <a:rPr lang="sv-SE" sz="2400"/>
              <a:t>av lagföräldrar</a:t>
            </a:r>
            <a:r>
              <a:rPr lang="sv-SE" sz="2400" dirty="0"/>
              <a:t>)</a:t>
            </a:r>
          </a:p>
          <a:p>
            <a:pPr lvl="0"/>
            <a:r>
              <a:rPr lang="sv-SE" sz="2400" dirty="0"/>
              <a:t>Ytterby cup 20-21 augusti, föräldrahjälp kommer att behövas</a:t>
            </a:r>
          </a:p>
          <a:p>
            <a:pPr lvl="0"/>
            <a:r>
              <a:rPr lang="sv-SE" sz="2400" dirty="0"/>
              <a:t>Ahlafors cup 4 september</a:t>
            </a:r>
          </a:p>
          <a:p>
            <a:pPr lvl="0"/>
            <a:r>
              <a:rPr lang="sv-SE" sz="2400" dirty="0"/>
              <a:t>Någon lagaktivitet om lagföräldrar stöttar</a:t>
            </a:r>
          </a:p>
          <a:p>
            <a:pPr lvl="0"/>
            <a:endParaRPr lang="sv-SE" sz="2400" dirty="0"/>
          </a:p>
          <a:p>
            <a:pPr marL="0" lvl="0" indent="0">
              <a:buNone/>
            </a:pPr>
            <a:endParaRPr lang="sv-SE" dirty="0"/>
          </a:p>
          <a:p>
            <a:pPr lvl="0"/>
            <a:endParaRPr lang="sv-SE" dirty="0"/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116632"/>
            <a:ext cx="952500" cy="1252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0333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sv-SE" dirty="0"/>
              <a:t>Akut Ledarbrist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400" dirty="0"/>
              <a:t>6 ledare på 41 spelare är alldeles för få, föreningens rekommendation är 5 spelare/ledare</a:t>
            </a:r>
          </a:p>
          <a:p>
            <a:r>
              <a:rPr lang="sv-SE" sz="2400" dirty="0"/>
              <a:t>Tillfälligt stoppat intagning av nya spelare</a:t>
            </a:r>
          </a:p>
          <a:p>
            <a:r>
              <a:rPr lang="sv-SE" sz="2400" dirty="0"/>
              <a:t>2-3 ledare på träning för 30 killar fungerar inte, vi ledare kommer inte att kunna vara med allihop på varje träning/match</a:t>
            </a:r>
          </a:p>
          <a:p>
            <a:r>
              <a:rPr lang="sv-SE" sz="2400" dirty="0"/>
              <a:t>2 träningar samt 3 matcher ska lösas varje vecka, ledarmöten, planering, </a:t>
            </a:r>
            <a:r>
              <a:rPr lang="sv-SE" sz="2400" dirty="0" err="1"/>
              <a:t>admin</a:t>
            </a:r>
            <a:r>
              <a:rPr lang="sv-SE" sz="2400" dirty="0"/>
              <a:t> och utbildning tillkommer</a:t>
            </a:r>
          </a:p>
          <a:p>
            <a:pPr marL="0" indent="0">
              <a:buNone/>
            </a:pPr>
            <a:endParaRPr lang="sv-SE" dirty="0">
              <a:solidFill>
                <a:srgbClr val="FF0000"/>
              </a:solidFill>
            </a:endParaRPr>
          </a:p>
          <a:p>
            <a:pPr lvl="1"/>
            <a:endParaRPr lang="sv-SE" dirty="0"/>
          </a:p>
          <a:p>
            <a:endParaRPr lang="sv-SE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116632"/>
            <a:ext cx="952500" cy="1252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683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sv-SE" dirty="0"/>
              <a:t>Vi behöver: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sv-SE" sz="2800" dirty="0"/>
              <a:t>Minst 5 hjälptränare (2 på plats varje träning) som kan hjälpa oss</a:t>
            </a:r>
          </a:p>
          <a:p>
            <a:pPr marL="0" indent="0">
              <a:buNone/>
            </a:pPr>
            <a:r>
              <a:rPr lang="sv-SE" sz="2400" dirty="0"/>
              <a:t>	- hämta bollar</a:t>
            </a:r>
          </a:p>
          <a:p>
            <a:pPr marL="0" indent="0">
              <a:buNone/>
            </a:pPr>
            <a:r>
              <a:rPr lang="sv-SE" sz="2400" dirty="0"/>
              <a:t>	- ställa ut konor</a:t>
            </a:r>
          </a:p>
          <a:p>
            <a:pPr marL="0" indent="0">
              <a:buNone/>
            </a:pPr>
            <a:r>
              <a:rPr lang="sv-SE" sz="2400" dirty="0"/>
              <a:t>	- hålla ordning på ett led	</a:t>
            </a:r>
          </a:p>
          <a:p>
            <a:pPr marL="0" indent="0">
              <a:buNone/>
            </a:pPr>
            <a:r>
              <a:rPr lang="sv-SE" sz="2400" dirty="0"/>
              <a:t>	- hålla ordning under genomgång</a:t>
            </a:r>
          </a:p>
          <a:p>
            <a:pPr marL="0" indent="0">
              <a:buNone/>
            </a:pPr>
            <a:r>
              <a:rPr lang="sv-SE" sz="2400" dirty="0"/>
              <a:t>	- knyta skor </a:t>
            </a:r>
          </a:p>
          <a:p>
            <a:pPr marL="0" indent="0">
              <a:buNone/>
            </a:pPr>
            <a:r>
              <a:rPr lang="sv-SE" sz="2400" dirty="0"/>
              <a:t>	- assistera en ledare vid en övning</a:t>
            </a:r>
          </a:p>
          <a:p>
            <a:r>
              <a:rPr lang="sv-SE" sz="2800" dirty="0"/>
              <a:t>Lagföräldrar</a:t>
            </a:r>
          </a:p>
          <a:p>
            <a:pPr lvl="1"/>
            <a:r>
              <a:rPr lang="sv-SE" sz="2400" dirty="0"/>
              <a:t>Minst 3 föräldrar som leder och fördelar arbete till resterande föräldrar i laget under säsongen 2022</a:t>
            </a:r>
          </a:p>
          <a:p>
            <a:pPr lvl="1"/>
            <a:r>
              <a:rPr lang="sv-SE" sz="2400" dirty="0"/>
              <a:t>Kioskschema, arbetsfördelning vid Ytterby cup, matcher eller andra aktiviteter</a:t>
            </a:r>
          </a:p>
          <a:p>
            <a:pPr lvl="1"/>
            <a:r>
              <a:rPr lang="sv-SE" sz="2400" dirty="0"/>
              <a:t>Hantering av lotter</a:t>
            </a:r>
          </a:p>
          <a:p>
            <a:pPr lvl="1"/>
            <a:r>
              <a:rPr lang="sv-SE" sz="2400" dirty="0"/>
              <a:t>Lagförsäljningar</a:t>
            </a:r>
          </a:p>
          <a:p>
            <a:pPr marL="0" indent="0">
              <a:buNone/>
            </a:pPr>
            <a:endParaRPr lang="sv-SE" sz="2400" dirty="0"/>
          </a:p>
          <a:p>
            <a:pPr marL="0" indent="0">
              <a:buNone/>
            </a:pPr>
            <a:endParaRPr lang="sv-SE" dirty="0">
              <a:solidFill>
                <a:srgbClr val="FF0000"/>
              </a:solidFill>
            </a:endParaRPr>
          </a:p>
          <a:p>
            <a:pPr lvl="1"/>
            <a:endParaRPr lang="sv-SE" dirty="0"/>
          </a:p>
          <a:p>
            <a:endParaRPr lang="sv-SE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116632"/>
            <a:ext cx="952500" cy="1252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9336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sv-SE" dirty="0"/>
              <a:t>Välkomna!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v-SE" sz="2400" dirty="0"/>
              <a:t>Nya ledare: Niklas </a:t>
            </a:r>
            <a:r>
              <a:rPr lang="sv-SE" sz="2400" dirty="0" err="1"/>
              <a:t>Bidestedt</a:t>
            </a:r>
            <a:r>
              <a:rPr lang="sv-SE" sz="2400" dirty="0"/>
              <a:t> (Axels pappa), Morgan Svärd (Arvids pappa) och Tobias Mellqvist (Sixtens pappa) </a:t>
            </a:r>
          </a:p>
          <a:p>
            <a:r>
              <a:rPr lang="sv-SE" sz="2400" dirty="0"/>
              <a:t>Hjälpledare: Sandra Larsson (Nils </a:t>
            </a:r>
            <a:r>
              <a:rPr lang="sv-SE" sz="2400" dirty="0" err="1"/>
              <a:t>P’s</a:t>
            </a:r>
            <a:r>
              <a:rPr lang="sv-SE" sz="2400" dirty="0"/>
              <a:t> mamma), Jonathan </a:t>
            </a:r>
            <a:r>
              <a:rPr lang="sv-SE" sz="2400" dirty="0" err="1"/>
              <a:t>Greer</a:t>
            </a:r>
            <a:r>
              <a:rPr lang="sv-SE" sz="2400" dirty="0"/>
              <a:t> (Vincents pappa), Fredrik </a:t>
            </a:r>
            <a:r>
              <a:rPr lang="sv-SE" sz="2400" dirty="0" err="1"/>
              <a:t>Boltzius</a:t>
            </a:r>
            <a:r>
              <a:rPr lang="sv-SE" sz="2400" dirty="0"/>
              <a:t> (Victor </a:t>
            </a:r>
            <a:r>
              <a:rPr lang="sv-SE" sz="2400" dirty="0" err="1"/>
              <a:t>B’s</a:t>
            </a:r>
            <a:r>
              <a:rPr lang="sv-SE" sz="2400" dirty="0"/>
              <a:t> pappa), Fredrik Last (Elmers pappa), Johanna </a:t>
            </a:r>
            <a:r>
              <a:rPr lang="sv-SE" sz="2400" dirty="0" err="1"/>
              <a:t>Roupe</a:t>
            </a:r>
            <a:r>
              <a:rPr lang="sv-SE" sz="2400" dirty="0"/>
              <a:t> (Nils </a:t>
            </a:r>
            <a:r>
              <a:rPr lang="sv-SE" sz="2400" dirty="0" err="1"/>
              <a:t>R’s</a:t>
            </a:r>
            <a:r>
              <a:rPr lang="sv-SE" sz="2400" dirty="0"/>
              <a:t> mamma) och Mattias Wikström (Victor </a:t>
            </a:r>
            <a:r>
              <a:rPr lang="sv-SE" sz="2400" dirty="0" err="1"/>
              <a:t>W’s</a:t>
            </a:r>
            <a:r>
              <a:rPr lang="sv-SE" sz="2400" dirty="0"/>
              <a:t> pappa)</a:t>
            </a:r>
            <a:endParaRPr lang="sv-SE" sz="2800" dirty="0"/>
          </a:p>
          <a:p>
            <a:r>
              <a:rPr lang="sv-SE" sz="2400" dirty="0"/>
              <a:t>Lagföräldrar: Monica Testa (Olivers mamma), Victoria Aronsson (Melkers mamma), Elise Evaldsson (</a:t>
            </a:r>
            <a:r>
              <a:rPr lang="sv-SE" sz="2400" dirty="0" err="1"/>
              <a:t>Amalius</a:t>
            </a:r>
            <a:r>
              <a:rPr lang="sv-SE" sz="2400" dirty="0"/>
              <a:t> mamma)</a:t>
            </a:r>
          </a:p>
          <a:p>
            <a:pPr marL="0" indent="0">
              <a:buNone/>
            </a:pPr>
            <a:endParaRPr lang="sv-SE" sz="2400" dirty="0"/>
          </a:p>
          <a:p>
            <a:pPr marL="0" indent="0">
              <a:buNone/>
            </a:pPr>
            <a:r>
              <a:rPr lang="sv-SE" sz="2400" dirty="0"/>
              <a:t>Ni har alla fått mail med mer info!</a:t>
            </a:r>
          </a:p>
          <a:p>
            <a:pPr marL="0" indent="0">
              <a:buNone/>
            </a:pPr>
            <a:endParaRPr lang="sv-SE" dirty="0">
              <a:solidFill>
                <a:srgbClr val="FF0000"/>
              </a:solidFill>
            </a:endParaRPr>
          </a:p>
          <a:p>
            <a:pPr lvl="1"/>
            <a:endParaRPr lang="sv-SE" dirty="0"/>
          </a:p>
          <a:p>
            <a:endParaRPr lang="sv-SE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116632"/>
            <a:ext cx="952500" cy="1252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4480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Övrigt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116632"/>
            <a:ext cx="952500" cy="1252538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196752"/>
            <a:ext cx="8363272" cy="492941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v-SE" sz="2800" dirty="0"/>
          </a:p>
          <a:p>
            <a:r>
              <a:rPr lang="sv-SE" sz="2800" dirty="0"/>
              <a:t>Övriga frågor</a:t>
            </a:r>
          </a:p>
          <a:p>
            <a:pPr>
              <a:buFontTx/>
              <a:buChar char="-"/>
            </a:pPr>
            <a:r>
              <a:rPr lang="sv-SE" sz="2400" dirty="0"/>
              <a:t>Vad får vi för de pengar som föreningen får in för försäljning av lotter </a:t>
            </a:r>
            <a:r>
              <a:rPr lang="sv-SE" sz="2400" dirty="0" err="1"/>
              <a:t>etc</a:t>
            </a:r>
            <a:r>
              <a:rPr lang="sv-SE" sz="2400" dirty="0"/>
              <a:t>? </a:t>
            </a:r>
            <a:r>
              <a:rPr lang="sv-SE" sz="2400" i="1" dirty="0"/>
              <a:t>De pengarna kommer tillbaka till P13 i form av material som bollar, konor, matchtröjor och annan utrustning, domare till våra hemmamatcher, utbildning för ledare, planhyra, möjlighet att vara i klubbstugan mm</a:t>
            </a:r>
          </a:p>
          <a:p>
            <a:pPr>
              <a:buFontTx/>
              <a:buChar char="-"/>
            </a:pPr>
            <a:r>
              <a:rPr lang="sv-SE" sz="2400" dirty="0"/>
              <a:t>Profilkläder för Ytterby IS lag, något speciellt att tänka på? </a:t>
            </a:r>
            <a:r>
              <a:rPr lang="sv-SE" sz="2400" i="1" dirty="0"/>
              <a:t>Nej, vi har de profilkläder som säljs på Sport99 (gamla </a:t>
            </a:r>
            <a:r>
              <a:rPr lang="sv-SE" sz="2400" i="1" dirty="0" err="1"/>
              <a:t>TeamSportia</a:t>
            </a:r>
            <a:r>
              <a:rPr lang="sv-SE" sz="2400" i="1" dirty="0"/>
              <a:t>), bra att trycka namn på. Nya kläder är på igång så man kan avvakta lite med att köpa kläder för säsongen om man ska </a:t>
            </a:r>
            <a:r>
              <a:rPr lang="sv-SE" sz="2400" i="1"/>
              <a:t>göra det.</a:t>
            </a:r>
            <a:endParaRPr lang="sv-SE" sz="2400"/>
          </a:p>
          <a:p>
            <a:pPr marL="0" indent="0">
              <a:buNone/>
            </a:pPr>
            <a:endParaRPr lang="sv-SE" sz="2400" dirty="0"/>
          </a:p>
          <a:p>
            <a:pPr marL="0" indent="0">
              <a:buNone/>
            </a:pPr>
            <a:endParaRPr lang="sv-SE" sz="2800" dirty="0"/>
          </a:p>
          <a:p>
            <a:pPr marL="0" indent="0">
              <a:buNone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645038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692AB28096A884391188E9958BDE489" ma:contentTypeVersion="2" ma:contentTypeDescription="Skapa ett nytt dokument." ma:contentTypeScope="" ma:versionID="3c65f5eeb38062b294c571389f17f2ea">
  <xsd:schema xmlns:xsd="http://www.w3.org/2001/XMLSchema" xmlns:xs="http://www.w3.org/2001/XMLSchema" xmlns:p="http://schemas.microsoft.com/office/2006/metadata/properties" xmlns:ns3="45d6bb5f-3373-4a9c-8dc0-a0ba91c54c49" targetNamespace="http://schemas.microsoft.com/office/2006/metadata/properties" ma:root="true" ma:fieldsID="4d0dedbb50b60b14d493e7651e51ed45" ns3:_="">
    <xsd:import namespace="45d6bb5f-3373-4a9c-8dc0-a0ba91c54c4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d6bb5f-3373-4a9c-8dc0-a0ba91c54c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4DC252F-869C-40C1-9780-51F24FF28E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5d6bb5f-3373-4a9c-8dc0-a0ba91c54c4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5896F46-B39F-4737-9A73-B2045E882E5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3006868-40AD-4A61-8A0D-50D0514C2EC4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45d6bb5f-3373-4a9c-8dc0-a0ba91c54c49"/>
    <ds:schemaRef ds:uri="http://purl.org/dc/elements/1.1/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5450</TotalTime>
  <Words>1269</Words>
  <Application>Microsoft Office PowerPoint</Application>
  <PresentationFormat>Bildspel på skärmen (4:3)</PresentationFormat>
  <Paragraphs>127</Paragraphs>
  <Slides>17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2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Föräldramöte Ytterby IS P13</vt:lpstr>
      <vt:lpstr>P-13</vt:lpstr>
      <vt:lpstr>PowerPoint-presentation</vt:lpstr>
      <vt:lpstr>Säsongen 2022</vt:lpstr>
      <vt:lpstr>Matcher</vt:lpstr>
      <vt:lpstr>Träningar</vt:lpstr>
      <vt:lpstr>Träningar</vt:lpstr>
      <vt:lpstr>Nya spelare</vt:lpstr>
      <vt:lpstr>Våra förväntningar på spelarna   </vt:lpstr>
      <vt:lpstr>Våra förväntningar på er föräldrar   </vt:lpstr>
      <vt:lpstr>Vad kan ni förvänta er av ledarteamet   </vt:lpstr>
      <vt:lpstr>Kommunikation</vt:lpstr>
      <vt:lpstr>Planerade aktiviteter</vt:lpstr>
      <vt:lpstr>Akut Ledarbrist</vt:lpstr>
      <vt:lpstr>Vi behöver:</vt:lpstr>
      <vt:lpstr>Välkomna!</vt:lpstr>
      <vt:lpstr>Övrigt</vt:lpstr>
    </vt:vector>
  </TitlesOfParts>
  <Company>Volvo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Föräldramöte Ytterby IS P05</dc:title>
  <dc:creator>Martin Eenfeldt</dc:creator>
  <cp:lastModifiedBy>Malin Eenfeldt</cp:lastModifiedBy>
  <cp:revision>158</cp:revision>
  <cp:lastPrinted>2015-04-16T05:50:13Z</cp:lastPrinted>
  <dcterms:created xsi:type="dcterms:W3CDTF">2013-04-07T09:01:06Z</dcterms:created>
  <dcterms:modified xsi:type="dcterms:W3CDTF">2022-04-21T12:41:58Z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0x0101008692AB28096A884391188E9958BDE489</vt:lpwstr>
  </property>
</Properties>
</file>