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3" r:id="rId5"/>
    <p:sldId id="274" r:id="rId6"/>
    <p:sldId id="276" r:id="rId7"/>
    <p:sldId id="277" r:id="rId8"/>
    <p:sldId id="256" r:id="rId9"/>
    <p:sldId id="257" r:id="rId10"/>
    <p:sldId id="275" r:id="rId11"/>
    <p:sldId id="278" r:id="rId12"/>
    <p:sldId id="271" r:id="rId13"/>
    <p:sldId id="260" r:id="rId14"/>
    <p:sldId id="262" r:id="rId15"/>
    <p:sldId id="272" r:id="rId16"/>
    <p:sldId id="261" r:id="rId17"/>
    <p:sldId id="264" r:id="rId18"/>
    <p:sldId id="263" r:id="rId19"/>
    <p:sldId id="266" r:id="rId20"/>
    <p:sldId id="265" r:id="rId21"/>
    <p:sldId id="268" r:id="rId22"/>
    <p:sldId id="267" r:id="rId23"/>
    <p:sldId id="270" r:id="rId2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6A3CE7-A898-4BF0-AF73-CDE76122642A}" v="350" dt="2025-05-01T19:46:41.333"/>
    <p1510:client id="{C640BDCF-AA38-451F-87C6-3233146A61BF}" v="4" dt="2025-05-01T19:20:51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kard Nilsson" userId="b035f66f-b073-40cc-953f-4456733dbf25" providerId="ADAL" clId="{9CBD1957-41BD-4E8B-9091-DE819980541E}"/>
    <pc:docChg chg="custSel modSld">
      <pc:chgData name="Rikard Nilsson" userId="b035f66f-b073-40cc-953f-4456733dbf25" providerId="ADAL" clId="{9CBD1957-41BD-4E8B-9091-DE819980541E}" dt="2025-04-13T07:43:38.842" v="28" actId="478"/>
      <pc:docMkLst>
        <pc:docMk/>
      </pc:docMkLst>
      <pc:sldChg chg="delSp mod">
        <pc:chgData name="Rikard Nilsson" userId="b035f66f-b073-40cc-953f-4456733dbf25" providerId="ADAL" clId="{9CBD1957-41BD-4E8B-9091-DE819980541E}" dt="2025-04-13T07:42:48.884" v="13" actId="478"/>
        <pc:sldMkLst>
          <pc:docMk/>
          <pc:sldMk cId="4211649890" sldId="256"/>
        </pc:sldMkLst>
        <pc:picChg chg="del">
          <ac:chgData name="Rikard Nilsson" userId="b035f66f-b073-40cc-953f-4456733dbf25" providerId="ADAL" clId="{9CBD1957-41BD-4E8B-9091-DE819980541E}" dt="2025-04-13T07:42:48.884" v="13" actId="478"/>
          <ac:picMkLst>
            <pc:docMk/>
            <pc:sldMk cId="4211649890" sldId="256"/>
            <ac:picMk id="3" creationId="{1B15DDDD-E7BB-524D-4DB3-565EC1BE9FA6}"/>
          </ac:picMkLst>
        </pc:picChg>
      </pc:sldChg>
      <pc:sldChg chg="delSp mod">
        <pc:chgData name="Rikard Nilsson" userId="b035f66f-b073-40cc-953f-4456733dbf25" providerId="ADAL" clId="{9CBD1957-41BD-4E8B-9091-DE819980541E}" dt="2025-04-13T07:42:52.420" v="14" actId="478"/>
        <pc:sldMkLst>
          <pc:docMk/>
          <pc:sldMk cId="3034160476" sldId="257"/>
        </pc:sldMkLst>
        <pc:picChg chg="del">
          <ac:chgData name="Rikard Nilsson" userId="b035f66f-b073-40cc-953f-4456733dbf25" providerId="ADAL" clId="{9CBD1957-41BD-4E8B-9091-DE819980541E}" dt="2025-04-13T07:42:52.420" v="14" actId="478"/>
          <ac:picMkLst>
            <pc:docMk/>
            <pc:sldMk cId="3034160476" sldId="257"/>
            <ac:picMk id="8" creationId="{42B6F1F9-8D38-C905-CBA2-9C9016F37904}"/>
          </ac:picMkLst>
        </pc:picChg>
      </pc:sldChg>
      <pc:sldChg chg="delSp mod">
        <pc:chgData name="Rikard Nilsson" userId="b035f66f-b073-40cc-953f-4456733dbf25" providerId="ADAL" clId="{9CBD1957-41BD-4E8B-9091-DE819980541E}" dt="2025-04-13T07:43:08.046" v="18" actId="478"/>
        <pc:sldMkLst>
          <pc:docMk/>
          <pc:sldMk cId="4124435132" sldId="260"/>
        </pc:sldMkLst>
        <pc:picChg chg="del">
          <ac:chgData name="Rikard Nilsson" userId="b035f66f-b073-40cc-953f-4456733dbf25" providerId="ADAL" clId="{9CBD1957-41BD-4E8B-9091-DE819980541E}" dt="2025-04-13T07:43:08.046" v="18" actId="478"/>
          <ac:picMkLst>
            <pc:docMk/>
            <pc:sldMk cId="4124435132" sldId="260"/>
            <ac:picMk id="8" creationId="{0E3E8629-8708-A1B1-6BE8-C752564B7754}"/>
          </ac:picMkLst>
        </pc:picChg>
      </pc:sldChg>
      <pc:sldChg chg="delSp mod">
        <pc:chgData name="Rikard Nilsson" userId="b035f66f-b073-40cc-953f-4456733dbf25" providerId="ADAL" clId="{9CBD1957-41BD-4E8B-9091-DE819980541E}" dt="2025-04-13T07:43:17.761" v="21" actId="478"/>
        <pc:sldMkLst>
          <pc:docMk/>
          <pc:sldMk cId="4290953351" sldId="261"/>
        </pc:sldMkLst>
        <pc:picChg chg="del">
          <ac:chgData name="Rikard Nilsson" userId="b035f66f-b073-40cc-953f-4456733dbf25" providerId="ADAL" clId="{9CBD1957-41BD-4E8B-9091-DE819980541E}" dt="2025-04-13T07:43:17.761" v="21" actId="478"/>
          <ac:picMkLst>
            <pc:docMk/>
            <pc:sldMk cId="4290953351" sldId="261"/>
            <ac:picMk id="8" creationId="{EC8BF537-52FE-305A-3C8F-157CF1482A9C}"/>
          </ac:picMkLst>
        </pc:picChg>
      </pc:sldChg>
      <pc:sldChg chg="delSp mod">
        <pc:chgData name="Rikard Nilsson" userId="b035f66f-b073-40cc-953f-4456733dbf25" providerId="ADAL" clId="{9CBD1957-41BD-4E8B-9091-DE819980541E}" dt="2025-04-13T07:43:10.895" v="19" actId="478"/>
        <pc:sldMkLst>
          <pc:docMk/>
          <pc:sldMk cId="1706588992" sldId="262"/>
        </pc:sldMkLst>
        <pc:picChg chg="del">
          <ac:chgData name="Rikard Nilsson" userId="b035f66f-b073-40cc-953f-4456733dbf25" providerId="ADAL" clId="{9CBD1957-41BD-4E8B-9091-DE819980541E}" dt="2025-04-13T07:43:10.895" v="19" actId="478"/>
          <ac:picMkLst>
            <pc:docMk/>
            <pc:sldMk cId="1706588992" sldId="262"/>
            <ac:picMk id="8" creationId="{F194BC80-D6C2-9D65-0326-EE77816B9A7B}"/>
          </ac:picMkLst>
        </pc:picChg>
      </pc:sldChg>
      <pc:sldChg chg="delSp mod">
        <pc:chgData name="Rikard Nilsson" userId="b035f66f-b073-40cc-953f-4456733dbf25" providerId="ADAL" clId="{9CBD1957-41BD-4E8B-9091-DE819980541E}" dt="2025-04-13T07:43:23.608" v="23" actId="478"/>
        <pc:sldMkLst>
          <pc:docMk/>
          <pc:sldMk cId="2063437664" sldId="263"/>
        </pc:sldMkLst>
        <pc:picChg chg="del">
          <ac:chgData name="Rikard Nilsson" userId="b035f66f-b073-40cc-953f-4456733dbf25" providerId="ADAL" clId="{9CBD1957-41BD-4E8B-9091-DE819980541E}" dt="2025-04-13T07:43:23.608" v="23" actId="478"/>
          <ac:picMkLst>
            <pc:docMk/>
            <pc:sldMk cId="2063437664" sldId="263"/>
            <ac:picMk id="14" creationId="{AC51061F-46E4-2CFC-CA5F-0A0227B108A8}"/>
          </ac:picMkLst>
        </pc:picChg>
      </pc:sldChg>
      <pc:sldChg chg="delSp mod">
        <pc:chgData name="Rikard Nilsson" userId="b035f66f-b073-40cc-953f-4456733dbf25" providerId="ADAL" clId="{9CBD1957-41BD-4E8B-9091-DE819980541E}" dt="2025-04-13T07:43:20.715" v="22" actId="478"/>
        <pc:sldMkLst>
          <pc:docMk/>
          <pc:sldMk cId="2758326010" sldId="264"/>
        </pc:sldMkLst>
        <pc:picChg chg="del">
          <ac:chgData name="Rikard Nilsson" userId="b035f66f-b073-40cc-953f-4456733dbf25" providerId="ADAL" clId="{9CBD1957-41BD-4E8B-9091-DE819980541E}" dt="2025-04-13T07:43:20.715" v="22" actId="478"/>
          <ac:picMkLst>
            <pc:docMk/>
            <pc:sldMk cId="2758326010" sldId="264"/>
            <ac:picMk id="8" creationId="{5BA74D41-30FF-95BC-7C8A-6208DEC07878}"/>
          </ac:picMkLst>
        </pc:picChg>
      </pc:sldChg>
      <pc:sldChg chg="delSp mod">
        <pc:chgData name="Rikard Nilsson" userId="b035f66f-b073-40cc-953f-4456733dbf25" providerId="ADAL" clId="{9CBD1957-41BD-4E8B-9091-DE819980541E}" dt="2025-04-13T07:43:30.770" v="25" actId="478"/>
        <pc:sldMkLst>
          <pc:docMk/>
          <pc:sldMk cId="2580624469" sldId="265"/>
        </pc:sldMkLst>
        <pc:picChg chg="del">
          <ac:chgData name="Rikard Nilsson" userId="b035f66f-b073-40cc-953f-4456733dbf25" providerId="ADAL" clId="{9CBD1957-41BD-4E8B-9091-DE819980541E}" dt="2025-04-13T07:43:30.770" v="25" actId="478"/>
          <ac:picMkLst>
            <pc:docMk/>
            <pc:sldMk cId="2580624469" sldId="265"/>
            <ac:picMk id="11" creationId="{0B726886-7FCC-DF41-BB7D-1C7918723826}"/>
          </ac:picMkLst>
        </pc:picChg>
      </pc:sldChg>
      <pc:sldChg chg="delSp mod">
        <pc:chgData name="Rikard Nilsson" userId="b035f66f-b073-40cc-953f-4456733dbf25" providerId="ADAL" clId="{9CBD1957-41BD-4E8B-9091-DE819980541E}" dt="2025-04-13T07:43:26.201" v="24" actId="478"/>
        <pc:sldMkLst>
          <pc:docMk/>
          <pc:sldMk cId="2660783132" sldId="266"/>
        </pc:sldMkLst>
        <pc:picChg chg="del">
          <ac:chgData name="Rikard Nilsson" userId="b035f66f-b073-40cc-953f-4456733dbf25" providerId="ADAL" clId="{9CBD1957-41BD-4E8B-9091-DE819980541E}" dt="2025-04-13T07:43:26.201" v="24" actId="478"/>
          <ac:picMkLst>
            <pc:docMk/>
            <pc:sldMk cId="2660783132" sldId="266"/>
            <ac:picMk id="9" creationId="{127D12A7-5689-72DA-85C1-F605EA71D80C}"/>
          </ac:picMkLst>
        </pc:picChg>
      </pc:sldChg>
      <pc:sldChg chg="delSp mod">
        <pc:chgData name="Rikard Nilsson" userId="b035f66f-b073-40cc-953f-4456733dbf25" providerId="ADAL" clId="{9CBD1957-41BD-4E8B-9091-DE819980541E}" dt="2025-04-13T07:43:36.014" v="27" actId="478"/>
        <pc:sldMkLst>
          <pc:docMk/>
          <pc:sldMk cId="977841135" sldId="267"/>
        </pc:sldMkLst>
        <pc:picChg chg="del">
          <ac:chgData name="Rikard Nilsson" userId="b035f66f-b073-40cc-953f-4456733dbf25" providerId="ADAL" clId="{9CBD1957-41BD-4E8B-9091-DE819980541E}" dt="2025-04-13T07:43:36.014" v="27" actId="478"/>
          <ac:picMkLst>
            <pc:docMk/>
            <pc:sldMk cId="977841135" sldId="267"/>
            <ac:picMk id="8" creationId="{7F1F2C9E-41BA-BCF9-0A5F-BAA8AE2F2104}"/>
          </ac:picMkLst>
        </pc:picChg>
      </pc:sldChg>
      <pc:sldChg chg="delSp mod">
        <pc:chgData name="Rikard Nilsson" userId="b035f66f-b073-40cc-953f-4456733dbf25" providerId="ADAL" clId="{9CBD1957-41BD-4E8B-9091-DE819980541E}" dt="2025-04-13T07:43:33.375" v="26" actId="478"/>
        <pc:sldMkLst>
          <pc:docMk/>
          <pc:sldMk cId="1661428251" sldId="268"/>
        </pc:sldMkLst>
        <pc:picChg chg="del">
          <ac:chgData name="Rikard Nilsson" userId="b035f66f-b073-40cc-953f-4456733dbf25" providerId="ADAL" clId="{9CBD1957-41BD-4E8B-9091-DE819980541E}" dt="2025-04-13T07:43:33.375" v="26" actId="478"/>
          <ac:picMkLst>
            <pc:docMk/>
            <pc:sldMk cId="1661428251" sldId="268"/>
            <ac:picMk id="9" creationId="{07EF64AB-6718-6CE7-0739-493DA9E33800}"/>
          </ac:picMkLst>
        </pc:picChg>
      </pc:sldChg>
      <pc:sldChg chg="delSp mod">
        <pc:chgData name="Rikard Nilsson" userId="b035f66f-b073-40cc-953f-4456733dbf25" providerId="ADAL" clId="{9CBD1957-41BD-4E8B-9091-DE819980541E}" dt="2025-04-13T07:43:38.842" v="28" actId="478"/>
        <pc:sldMkLst>
          <pc:docMk/>
          <pc:sldMk cId="3509265782" sldId="270"/>
        </pc:sldMkLst>
        <pc:picChg chg="del">
          <ac:chgData name="Rikard Nilsson" userId="b035f66f-b073-40cc-953f-4456733dbf25" providerId="ADAL" clId="{9CBD1957-41BD-4E8B-9091-DE819980541E}" dt="2025-04-13T07:43:38.842" v="28" actId="478"/>
          <ac:picMkLst>
            <pc:docMk/>
            <pc:sldMk cId="3509265782" sldId="270"/>
            <ac:picMk id="8" creationId="{8C42B2F6-A8D8-6C4A-1B70-7336868A4C54}"/>
          </ac:picMkLst>
        </pc:picChg>
      </pc:sldChg>
      <pc:sldChg chg="delSp mod">
        <pc:chgData name="Rikard Nilsson" userId="b035f66f-b073-40cc-953f-4456733dbf25" providerId="ADAL" clId="{9CBD1957-41BD-4E8B-9091-DE819980541E}" dt="2025-04-13T07:43:03.870" v="17" actId="478"/>
        <pc:sldMkLst>
          <pc:docMk/>
          <pc:sldMk cId="678482615" sldId="271"/>
        </pc:sldMkLst>
        <pc:picChg chg="del">
          <ac:chgData name="Rikard Nilsson" userId="b035f66f-b073-40cc-953f-4456733dbf25" providerId="ADAL" clId="{9CBD1957-41BD-4E8B-9091-DE819980541E}" dt="2025-04-13T07:43:03.870" v="17" actId="478"/>
          <ac:picMkLst>
            <pc:docMk/>
            <pc:sldMk cId="678482615" sldId="271"/>
            <ac:picMk id="8" creationId="{7C24AFBA-8146-998E-FE8E-EDB7E6701F35}"/>
          </ac:picMkLst>
        </pc:picChg>
      </pc:sldChg>
      <pc:sldChg chg="delSp mod">
        <pc:chgData name="Rikard Nilsson" userId="b035f66f-b073-40cc-953f-4456733dbf25" providerId="ADAL" clId="{9CBD1957-41BD-4E8B-9091-DE819980541E}" dt="2025-04-13T07:43:15.273" v="20" actId="478"/>
        <pc:sldMkLst>
          <pc:docMk/>
          <pc:sldMk cId="3851082854" sldId="272"/>
        </pc:sldMkLst>
        <pc:picChg chg="del">
          <ac:chgData name="Rikard Nilsson" userId="b035f66f-b073-40cc-953f-4456733dbf25" providerId="ADAL" clId="{9CBD1957-41BD-4E8B-9091-DE819980541E}" dt="2025-04-13T07:43:15.273" v="20" actId="478"/>
          <ac:picMkLst>
            <pc:docMk/>
            <pc:sldMk cId="3851082854" sldId="272"/>
            <ac:picMk id="7" creationId="{3022E841-107A-1EA8-2375-E8C57BF90E95}"/>
          </ac:picMkLst>
        </pc:picChg>
      </pc:sldChg>
      <pc:sldChg chg="delSp modSp mod">
        <pc:chgData name="Rikard Nilsson" userId="b035f66f-b073-40cc-953f-4456733dbf25" providerId="ADAL" clId="{9CBD1957-41BD-4E8B-9091-DE819980541E}" dt="2025-04-13T07:42:24.569" v="9" actId="20577"/>
        <pc:sldMkLst>
          <pc:docMk/>
          <pc:sldMk cId="3810627218" sldId="273"/>
        </pc:sldMkLst>
        <pc:spChg chg="mod">
          <ac:chgData name="Rikard Nilsson" userId="b035f66f-b073-40cc-953f-4456733dbf25" providerId="ADAL" clId="{9CBD1957-41BD-4E8B-9091-DE819980541E}" dt="2025-04-13T07:42:24.569" v="9" actId="20577"/>
          <ac:spMkLst>
            <pc:docMk/>
            <pc:sldMk cId="3810627218" sldId="273"/>
            <ac:spMk id="3" creationId="{75390901-E1B3-4D3E-B254-DD39885CEF35}"/>
          </ac:spMkLst>
        </pc:spChg>
        <pc:picChg chg="del">
          <ac:chgData name="Rikard Nilsson" userId="b035f66f-b073-40cc-953f-4456733dbf25" providerId="ADAL" clId="{9CBD1957-41BD-4E8B-9091-DE819980541E}" dt="2025-04-13T07:42:15.810" v="1" actId="478"/>
          <ac:picMkLst>
            <pc:docMk/>
            <pc:sldMk cId="3810627218" sldId="273"/>
            <ac:picMk id="4" creationId="{2FAD3752-3B2B-0120-68B6-09F024E78ABD}"/>
          </ac:picMkLst>
        </pc:picChg>
      </pc:sldChg>
      <pc:sldChg chg="delSp mod">
        <pc:chgData name="Rikard Nilsson" userId="b035f66f-b073-40cc-953f-4456733dbf25" providerId="ADAL" clId="{9CBD1957-41BD-4E8B-9091-DE819980541E}" dt="2025-04-13T07:42:10.664" v="0" actId="478"/>
        <pc:sldMkLst>
          <pc:docMk/>
          <pc:sldMk cId="3233961675" sldId="274"/>
        </pc:sldMkLst>
        <pc:picChg chg="del">
          <ac:chgData name="Rikard Nilsson" userId="b035f66f-b073-40cc-953f-4456733dbf25" providerId="ADAL" clId="{9CBD1957-41BD-4E8B-9091-DE819980541E}" dt="2025-04-13T07:42:10.664" v="0" actId="478"/>
          <ac:picMkLst>
            <pc:docMk/>
            <pc:sldMk cId="3233961675" sldId="274"/>
            <ac:picMk id="7" creationId="{B67BD57E-78D7-4413-B40A-7312A270E5CD}"/>
          </ac:picMkLst>
        </pc:picChg>
      </pc:sldChg>
      <pc:sldChg chg="delSp mod">
        <pc:chgData name="Rikard Nilsson" userId="b035f66f-b073-40cc-953f-4456733dbf25" providerId="ADAL" clId="{9CBD1957-41BD-4E8B-9091-DE819980541E}" dt="2025-04-13T07:42:55.458" v="15" actId="478"/>
        <pc:sldMkLst>
          <pc:docMk/>
          <pc:sldMk cId="3336161515" sldId="275"/>
        </pc:sldMkLst>
        <pc:picChg chg="del">
          <ac:chgData name="Rikard Nilsson" userId="b035f66f-b073-40cc-953f-4456733dbf25" providerId="ADAL" clId="{9CBD1957-41BD-4E8B-9091-DE819980541E}" dt="2025-04-13T07:42:55.458" v="15" actId="478"/>
          <ac:picMkLst>
            <pc:docMk/>
            <pc:sldMk cId="3336161515" sldId="275"/>
            <ac:picMk id="7" creationId="{3022E841-107A-1EA8-2375-E8C57BF90E95}"/>
          </ac:picMkLst>
        </pc:picChg>
      </pc:sldChg>
      <pc:sldChg chg="delSp mod">
        <pc:chgData name="Rikard Nilsson" userId="b035f66f-b073-40cc-953f-4456733dbf25" providerId="ADAL" clId="{9CBD1957-41BD-4E8B-9091-DE819980541E}" dt="2025-04-13T07:42:34.887" v="10" actId="478"/>
        <pc:sldMkLst>
          <pc:docMk/>
          <pc:sldMk cId="1682943109" sldId="276"/>
        </pc:sldMkLst>
        <pc:picChg chg="del">
          <ac:chgData name="Rikard Nilsson" userId="b035f66f-b073-40cc-953f-4456733dbf25" providerId="ADAL" clId="{9CBD1957-41BD-4E8B-9091-DE819980541E}" dt="2025-04-13T07:42:34.887" v="10" actId="478"/>
          <ac:picMkLst>
            <pc:docMk/>
            <pc:sldMk cId="1682943109" sldId="276"/>
            <ac:picMk id="7" creationId="{B67BD57E-78D7-4413-B40A-7312A270E5CD}"/>
          </ac:picMkLst>
        </pc:picChg>
      </pc:sldChg>
      <pc:sldChg chg="delSp mod">
        <pc:chgData name="Rikard Nilsson" userId="b035f66f-b073-40cc-953f-4456733dbf25" providerId="ADAL" clId="{9CBD1957-41BD-4E8B-9091-DE819980541E}" dt="2025-04-13T07:42:39.140" v="11" actId="478"/>
        <pc:sldMkLst>
          <pc:docMk/>
          <pc:sldMk cId="3499677554" sldId="277"/>
        </pc:sldMkLst>
        <pc:picChg chg="del">
          <ac:chgData name="Rikard Nilsson" userId="b035f66f-b073-40cc-953f-4456733dbf25" providerId="ADAL" clId="{9CBD1957-41BD-4E8B-9091-DE819980541E}" dt="2025-04-13T07:42:39.140" v="11" actId="478"/>
          <ac:picMkLst>
            <pc:docMk/>
            <pc:sldMk cId="3499677554" sldId="277"/>
            <ac:picMk id="7" creationId="{B67BD57E-78D7-4413-B40A-7312A270E5CD}"/>
          </ac:picMkLst>
        </pc:picChg>
      </pc:sldChg>
      <pc:sldChg chg="delSp mod">
        <pc:chgData name="Rikard Nilsson" userId="b035f66f-b073-40cc-953f-4456733dbf25" providerId="ADAL" clId="{9CBD1957-41BD-4E8B-9091-DE819980541E}" dt="2025-04-13T07:43:01.157" v="16" actId="478"/>
        <pc:sldMkLst>
          <pc:docMk/>
          <pc:sldMk cId="906316781" sldId="278"/>
        </pc:sldMkLst>
        <pc:picChg chg="del">
          <ac:chgData name="Rikard Nilsson" userId="b035f66f-b073-40cc-953f-4456733dbf25" providerId="ADAL" clId="{9CBD1957-41BD-4E8B-9091-DE819980541E}" dt="2025-04-13T07:43:01.157" v="16" actId="478"/>
          <ac:picMkLst>
            <pc:docMk/>
            <pc:sldMk cId="906316781" sldId="278"/>
            <ac:picMk id="7" creationId="{3022E841-107A-1EA8-2375-E8C57BF90E95}"/>
          </ac:picMkLst>
        </pc:picChg>
      </pc:sldChg>
      <pc:sldChg chg="delSp mod">
        <pc:chgData name="Rikard Nilsson" userId="b035f66f-b073-40cc-953f-4456733dbf25" providerId="ADAL" clId="{9CBD1957-41BD-4E8B-9091-DE819980541E}" dt="2025-04-13T07:42:45.793" v="12" actId="478"/>
        <pc:sldMkLst>
          <pc:docMk/>
          <pc:sldMk cId="24948757" sldId="279"/>
        </pc:sldMkLst>
        <pc:picChg chg="del">
          <ac:chgData name="Rikard Nilsson" userId="b035f66f-b073-40cc-953f-4456733dbf25" providerId="ADAL" clId="{9CBD1957-41BD-4E8B-9091-DE819980541E}" dt="2025-04-13T07:42:45.793" v="12" actId="478"/>
          <ac:picMkLst>
            <pc:docMk/>
            <pc:sldMk cId="24948757" sldId="279"/>
            <ac:picMk id="7" creationId="{B67BD57E-78D7-4413-B40A-7312A270E5CD}"/>
          </ac:picMkLst>
        </pc:picChg>
      </pc:sldChg>
    </pc:docChg>
  </pc:docChgLst>
  <pc:docChgLst>
    <pc:chgData name="Rikard Nilsson" userId="S::rikard.nilsson@balstaik.se::b035f66f-b073-40cc-953f-4456733dbf25" providerId="AD" clId="Web-{C640BDCF-AA38-451F-87C6-3233146A61BF}"/>
    <pc:docChg chg="modSld">
      <pc:chgData name="Rikard Nilsson" userId="S::rikard.nilsson@balstaik.se::b035f66f-b073-40cc-953f-4456733dbf25" providerId="AD" clId="Web-{C640BDCF-AA38-451F-87C6-3233146A61BF}" dt="2025-05-01T19:20:48.920" v="2" actId="20577"/>
      <pc:docMkLst>
        <pc:docMk/>
      </pc:docMkLst>
      <pc:sldChg chg="modSp">
        <pc:chgData name="Rikard Nilsson" userId="S::rikard.nilsson@balstaik.se::b035f66f-b073-40cc-953f-4456733dbf25" providerId="AD" clId="Web-{C640BDCF-AA38-451F-87C6-3233146A61BF}" dt="2025-05-01T19:20:48.920" v="2" actId="20577"/>
        <pc:sldMkLst>
          <pc:docMk/>
          <pc:sldMk cId="3810627218" sldId="273"/>
        </pc:sldMkLst>
        <pc:spChg chg="mod">
          <ac:chgData name="Rikard Nilsson" userId="S::rikard.nilsson@balstaik.se::b035f66f-b073-40cc-953f-4456733dbf25" providerId="AD" clId="Web-{C640BDCF-AA38-451F-87C6-3233146A61BF}" dt="2025-05-01T19:20:48.920" v="2" actId="20577"/>
          <ac:spMkLst>
            <pc:docMk/>
            <pc:sldMk cId="3810627218" sldId="273"/>
            <ac:spMk id="3" creationId="{75390901-E1B3-4D3E-B254-DD39885CEF35}"/>
          </ac:spMkLst>
        </pc:spChg>
      </pc:sldChg>
    </pc:docChg>
  </pc:docChgLst>
  <pc:docChgLst>
    <pc:chgData name="Rikard Nilsson" userId="S::rikard.nilsson@balstaik.se::b035f66f-b073-40cc-953f-4456733dbf25" providerId="AD" clId="Web-{176A3CE7-A898-4BF0-AF73-CDE76122642A}"/>
    <pc:docChg chg="delSld modSld">
      <pc:chgData name="Rikard Nilsson" userId="S::rikard.nilsson@balstaik.se::b035f66f-b073-40cc-953f-4456733dbf25" providerId="AD" clId="Web-{176A3CE7-A898-4BF0-AF73-CDE76122642A}" dt="2025-05-01T19:46:39.614" v="331" actId="20577"/>
      <pc:docMkLst>
        <pc:docMk/>
      </pc:docMkLst>
      <pc:sldChg chg="addSp modSp">
        <pc:chgData name="Rikard Nilsson" userId="S::rikard.nilsson@balstaik.se::b035f66f-b073-40cc-953f-4456733dbf25" providerId="AD" clId="Web-{176A3CE7-A898-4BF0-AF73-CDE76122642A}" dt="2025-05-01T19:44:11.813" v="325" actId="20577"/>
        <pc:sldMkLst>
          <pc:docMk/>
          <pc:sldMk cId="4211649890" sldId="256"/>
        </pc:sldMkLst>
        <pc:spChg chg="add mod">
          <ac:chgData name="Rikard Nilsson" userId="S::rikard.nilsson@balstaik.se::b035f66f-b073-40cc-953f-4456733dbf25" providerId="AD" clId="Web-{176A3CE7-A898-4BF0-AF73-CDE76122642A}" dt="2025-05-01T19:44:11.813" v="325" actId="20577"/>
          <ac:spMkLst>
            <pc:docMk/>
            <pc:sldMk cId="4211649890" sldId="256"/>
            <ac:spMk id="2" creationId="{2FA0B165-FE9E-8510-D128-147855DB7433}"/>
          </ac:spMkLst>
        </pc:spChg>
      </pc:sldChg>
      <pc:sldChg chg="modSp">
        <pc:chgData name="Rikard Nilsson" userId="S::rikard.nilsson@balstaik.se::b035f66f-b073-40cc-953f-4456733dbf25" providerId="AD" clId="Web-{176A3CE7-A898-4BF0-AF73-CDE76122642A}" dt="2025-05-01T19:46:33.426" v="328" actId="20577"/>
        <pc:sldMkLst>
          <pc:docMk/>
          <pc:sldMk cId="977841135" sldId="267"/>
        </pc:sldMkLst>
        <pc:spChg chg="mod">
          <ac:chgData name="Rikard Nilsson" userId="S::rikard.nilsson@balstaik.se::b035f66f-b073-40cc-953f-4456733dbf25" providerId="AD" clId="Web-{176A3CE7-A898-4BF0-AF73-CDE76122642A}" dt="2025-05-01T19:46:33.426" v="328" actId="20577"/>
          <ac:spMkLst>
            <pc:docMk/>
            <pc:sldMk cId="977841135" sldId="267"/>
            <ac:spMk id="2" creationId="{BABBEA07-B5A9-1661-4A58-47C5DBB413DE}"/>
          </ac:spMkLst>
        </pc:spChg>
      </pc:sldChg>
      <pc:sldChg chg="modSp">
        <pc:chgData name="Rikard Nilsson" userId="S::rikard.nilsson@balstaik.se::b035f66f-b073-40cc-953f-4456733dbf25" providerId="AD" clId="Web-{176A3CE7-A898-4BF0-AF73-CDE76122642A}" dt="2025-05-01T19:46:39.614" v="331" actId="20577"/>
        <pc:sldMkLst>
          <pc:docMk/>
          <pc:sldMk cId="3509265782" sldId="270"/>
        </pc:sldMkLst>
        <pc:spChg chg="mod">
          <ac:chgData name="Rikard Nilsson" userId="S::rikard.nilsson@balstaik.se::b035f66f-b073-40cc-953f-4456733dbf25" providerId="AD" clId="Web-{176A3CE7-A898-4BF0-AF73-CDE76122642A}" dt="2025-05-01T19:46:39.614" v="331" actId="20577"/>
          <ac:spMkLst>
            <pc:docMk/>
            <pc:sldMk cId="3509265782" sldId="270"/>
            <ac:spMk id="2" creationId="{BABBEA07-B5A9-1661-4A58-47C5DBB413DE}"/>
          </ac:spMkLst>
        </pc:spChg>
      </pc:sldChg>
      <pc:sldChg chg="addSp delSp modSp">
        <pc:chgData name="Rikard Nilsson" userId="S::rikard.nilsson@balstaik.se::b035f66f-b073-40cc-953f-4456733dbf25" providerId="AD" clId="Web-{176A3CE7-A898-4BF0-AF73-CDE76122642A}" dt="2025-05-01T19:29:41.621" v="282"/>
        <pc:sldMkLst>
          <pc:docMk/>
          <pc:sldMk cId="3810627218" sldId="273"/>
        </pc:sldMkLst>
        <pc:spChg chg="mod">
          <ac:chgData name="Rikard Nilsson" userId="S::rikard.nilsson@balstaik.se::b035f66f-b073-40cc-953f-4456733dbf25" providerId="AD" clId="Web-{176A3CE7-A898-4BF0-AF73-CDE76122642A}" dt="2025-05-01T19:26:53.491" v="196" actId="20577"/>
          <ac:spMkLst>
            <pc:docMk/>
            <pc:sldMk cId="3810627218" sldId="273"/>
            <ac:spMk id="3" creationId="{75390901-E1B3-4D3E-B254-DD39885CEF35}"/>
          </ac:spMkLst>
        </pc:spChg>
        <pc:picChg chg="del mod">
          <ac:chgData name="Rikard Nilsson" userId="S::rikard.nilsson@balstaik.se::b035f66f-b073-40cc-953f-4456733dbf25" providerId="AD" clId="Web-{176A3CE7-A898-4BF0-AF73-CDE76122642A}" dt="2025-05-01T19:29:40.574" v="281"/>
          <ac:picMkLst>
            <pc:docMk/>
            <pc:sldMk cId="3810627218" sldId="273"/>
            <ac:picMk id="5" creationId="{0541ECC3-B51C-C8AE-2E60-F6579B1488AA}"/>
          </ac:picMkLst>
        </pc:picChg>
        <pc:picChg chg="add">
          <ac:chgData name="Rikard Nilsson" userId="S::rikard.nilsson@balstaik.se::b035f66f-b073-40cc-953f-4456733dbf25" providerId="AD" clId="Web-{176A3CE7-A898-4BF0-AF73-CDE76122642A}" dt="2025-05-01T19:29:41.621" v="282"/>
          <ac:picMkLst>
            <pc:docMk/>
            <pc:sldMk cId="3810627218" sldId="273"/>
            <ac:picMk id="6" creationId="{5143C940-513C-AFC7-CF22-3884F6EEA45E}"/>
          </ac:picMkLst>
        </pc:picChg>
      </pc:sldChg>
      <pc:sldChg chg="modSp">
        <pc:chgData name="Rikard Nilsson" userId="S::rikard.nilsson@balstaik.se::b035f66f-b073-40cc-953f-4456733dbf25" providerId="AD" clId="Web-{176A3CE7-A898-4BF0-AF73-CDE76122642A}" dt="2025-05-01T19:21:35.513" v="28" actId="20577"/>
        <pc:sldMkLst>
          <pc:docMk/>
          <pc:sldMk cId="3233961675" sldId="274"/>
        </pc:sldMkLst>
        <pc:spChg chg="mod">
          <ac:chgData name="Rikard Nilsson" userId="S::rikard.nilsson@balstaik.se::b035f66f-b073-40cc-953f-4456733dbf25" providerId="AD" clId="Web-{176A3CE7-A898-4BF0-AF73-CDE76122642A}" dt="2025-05-01T19:21:20.512" v="2" actId="20577"/>
          <ac:spMkLst>
            <pc:docMk/>
            <pc:sldMk cId="3233961675" sldId="274"/>
            <ac:spMk id="2" creationId="{776DF15C-17E4-4D00-A50A-7B351BFE7848}"/>
          </ac:spMkLst>
        </pc:spChg>
        <pc:spChg chg="mod">
          <ac:chgData name="Rikard Nilsson" userId="S::rikard.nilsson@balstaik.se::b035f66f-b073-40cc-953f-4456733dbf25" providerId="AD" clId="Web-{176A3CE7-A898-4BF0-AF73-CDE76122642A}" dt="2025-05-01T19:21:35.513" v="28" actId="20577"/>
          <ac:spMkLst>
            <pc:docMk/>
            <pc:sldMk cId="3233961675" sldId="274"/>
            <ac:spMk id="4" creationId="{7A835A51-DFD9-D9D7-3964-02D7A442C7C3}"/>
          </ac:spMkLst>
        </pc:spChg>
      </pc:sldChg>
      <pc:sldChg chg="modSp">
        <pc:chgData name="Rikard Nilsson" userId="S::rikard.nilsson@balstaik.se::b035f66f-b073-40cc-953f-4456733dbf25" providerId="AD" clId="Web-{176A3CE7-A898-4BF0-AF73-CDE76122642A}" dt="2025-05-01T19:30:04.200" v="283" actId="20577"/>
        <pc:sldMkLst>
          <pc:docMk/>
          <pc:sldMk cId="1682943109" sldId="276"/>
        </pc:sldMkLst>
        <pc:spChg chg="mod">
          <ac:chgData name="Rikard Nilsson" userId="S::rikard.nilsson@balstaik.se::b035f66f-b073-40cc-953f-4456733dbf25" providerId="AD" clId="Web-{176A3CE7-A898-4BF0-AF73-CDE76122642A}" dt="2025-05-01T19:30:04.200" v="283" actId="20577"/>
          <ac:spMkLst>
            <pc:docMk/>
            <pc:sldMk cId="1682943109" sldId="276"/>
            <ac:spMk id="2" creationId="{776DF15C-17E4-4D00-A50A-7B351BFE7848}"/>
          </ac:spMkLst>
        </pc:spChg>
        <pc:spChg chg="mod">
          <ac:chgData name="Rikard Nilsson" userId="S::rikard.nilsson@balstaik.se::b035f66f-b073-40cc-953f-4456733dbf25" providerId="AD" clId="Web-{176A3CE7-A898-4BF0-AF73-CDE76122642A}" dt="2025-05-01T19:22:38.515" v="48" actId="20577"/>
          <ac:spMkLst>
            <pc:docMk/>
            <pc:sldMk cId="1682943109" sldId="276"/>
            <ac:spMk id="4" creationId="{7A835A51-DFD9-D9D7-3964-02D7A442C7C3}"/>
          </ac:spMkLst>
        </pc:spChg>
      </pc:sldChg>
      <pc:sldChg chg="modSp">
        <pc:chgData name="Rikard Nilsson" userId="S::rikard.nilsson@balstaik.se::b035f66f-b073-40cc-953f-4456733dbf25" providerId="AD" clId="Web-{176A3CE7-A898-4BF0-AF73-CDE76122642A}" dt="2025-05-01T19:28:51.698" v="279" actId="14100"/>
        <pc:sldMkLst>
          <pc:docMk/>
          <pc:sldMk cId="3499677554" sldId="277"/>
        </pc:sldMkLst>
        <pc:spChg chg="mod">
          <ac:chgData name="Rikard Nilsson" userId="S::rikard.nilsson@balstaik.se::b035f66f-b073-40cc-953f-4456733dbf25" providerId="AD" clId="Web-{176A3CE7-A898-4BF0-AF73-CDE76122642A}" dt="2025-05-01T19:23:22.454" v="89" actId="20577"/>
          <ac:spMkLst>
            <pc:docMk/>
            <pc:sldMk cId="3499677554" sldId="277"/>
            <ac:spMk id="2" creationId="{776DF15C-17E4-4D00-A50A-7B351BFE7848}"/>
          </ac:spMkLst>
        </pc:spChg>
        <pc:spChg chg="mod">
          <ac:chgData name="Rikard Nilsson" userId="S::rikard.nilsson@balstaik.se::b035f66f-b073-40cc-953f-4456733dbf25" providerId="AD" clId="Web-{176A3CE7-A898-4BF0-AF73-CDE76122642A}" dt="2025-05-01T19:28:51.698" v="279" actId="14100"/>
          <ac:spMkLst>
            <pc:docMk/>
            <pc:sldMk cId="3499677554" sldId="277"/>
            <ac:spMk id="4" creationId="{7A835A51-DFD9-D9D7-3964-02D7A442C7C3}"/>
          </ac:spMkLst>
        </pc:spChg>
      </pc:sldChg>
      <pc:sldChg chg="modSp">
        <pc:chgData name="Rikard Nilsson" userId="S::rikard.nilsson@balstaik.se::b035f66f-b073-40cc-953f-4456733dbf25" providerId="AD" clId="Web-{176A3CE7-A898-4BF0-AF73-CDE76122642A}" dt="2025-05-01T19:35:55.367" v="303" actId="1076"/>
        <pc:sldMkLst>
          <pc:docMk/>
          <pc:sldMk cId="906316781" sldId="278"/>
        </pc:sldMkLst>
        <pc:spChg chg="mod">
          <ac:chgData name="Rikard Nilsson" userId="S::rikard.nilsson@balstaik.se::b035f66f-b073-40cc-953f-4456733dbf25" providerId="AD" clId="Web-{176A3CE7-A898-4BF0-AF73-CDE76122642A}" dt="2025-05-01T19:35:45.663" v="302" actId="20577"/>
          <ac:spMkLst>
            <pc:docMk/>
            <pc:sldMk cId="906316781" sldId="278"/>
            <ac:spMk id="5" creationId="{5578B749-2E50-2BC3-219E-238776D10D8D}"/>
          </ac:spMkLst>
        </pc:spChg>
        <pc:picChg chg="mod">
          <ac:chgData name="Rikard Nilsson" userId="S::rikard.nilsson@balstaik.se::b035f66f-b073-40cc-953f-4456733dbf25" providerId="AD" clId="Web-{176A3CE7-A898-4BF0-AF73-CDE76122642A}" dt="2025-05-01T19:35:55.367" v="303" actId="1076"/>
          <ac:picMkLst>
            <pc:docMk/>
            <pc:sldMk cId="906316781" sldId="278"/>
            <ac:picMk id="6" creationId="{4DA9FDE5-190F-85A9-5ACA-7F66B3921774}"/>
          </ac:picMkLst>
        </pc:picChg>
      </pc:sldChg>
      <pc:sldChg chg="del">
        <pc:chgData name="Rikard Nilsson" userId="S::rikard.nilsson@balstaik.se::b035f66f-b073-40cc-953f-4456733dbf25" providerId="AD" clId="Web-{176A3CE7-A898-4BF0-AF73-CDE76122642A}" dt="2025-05-01T19:26:39.647" v="188"/>
        <pc:sldMkLst>
          <pc:docMk/>
          <pc:sldMk cId="24948757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9FA133-1D20-5B6E-E632-88B33629D9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61655A-6EDA-664F-2D32-A9852D5998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6CC120-A7F2-C098-DB01-DA1E5CCD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F33B2E-93A8-775B-774A-6FEE258B6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51243F-A731-114F-7384-D167D044C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61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667393-1AD0-9D00-A003-167084967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575E03-A46F-8684-C4B6-E74CAD89A4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DB8F209-2BD8-D19E-F26F-FDB0058B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9DFDB0E-43C2-FDD9-BFF2-466A32C1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0727EC-65FA-F33A-5323-BC36F4E1D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741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26760F-9E08-26A8-7A3A-1FF9EB36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348644-5E6D-7F2A-4A60-7F15AA75F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6EDB23-5AF7-8C35-7482-F94C80C6C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401BD6-E283-4628-6E89-85C1D7037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1F35D5-B2DD-423A-28FA-9B33A2D8A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513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4C358-F106-8E91-75B4-5BDE6976D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9300DC-936B-FFAA-F187-C4C8C71A0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6D007D-315C-087D-F1D7-4F514DF8A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6EF2E4A-333A-AD05-E669-31439864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40ABE95-BD93-E8F3-90F4-61B9D23F5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5E95B9-A563-DF41-0CCF-F51D0797D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776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4D7816-33C8-E297-695E-8108D3A4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62911A-5BE9-1A71-C615-89470A6A3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E1F056-399F-1B31-12C4-B6EDCF088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7AD149-2D43-673E-2BE3-F6674994B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043E7D4-FCF8-A787-FF25-0CF74E68B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D2529E6-3A2E-A95B-4C5E-68E14B69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BE2A533-314C-54CD-C587-612E5AC21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8130E15-A1C5-974A-F2F8-7FBFA4722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535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9BBB25-E8D2-EA42-7FE9-D9A2186A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F7CE854-6EC9-E323-A27C-3B6E1D9EA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19794B9-726A-5641-CE22-042059F7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AB2EDA2-A040-3DCA-247C-E34DFF4A9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795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E5B7D47-0D5E-ED2E-FF42-5F838DE8F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EFC58B5-FE60-7C64-423E-98AE35748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2DE15C0-250E-4305-D587-9A3DD0631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7809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839ED4-F619-339A-2294-69A6AAC5B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3C00D7-CD95-8927-7958-0020C440D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794791-C1FB-955B-FB53-9BC34C5E2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76803D7-C162-4C4C-693B-54340B016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38E176-5ACC-6A32-A106-8B36560D3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452DB15-7855-D460-06DB-45C3606DE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433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27B1F6-A859-47EF-6918-5E5C6CB96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F2BA451-AE9D-BD64-AB52-2B4D7C35B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CB4DCB-EC50-0B3E-CF20-0AA9F79249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D3E705-8160-C9CF-E8F3-F4E133768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3038778-9E2F-E3BD-316F-903BF770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938830-923E-BA7E-BC12-DD062340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279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0DD9D4-335A-729C-AAEC-950725D6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1024374-5261-6313-3DA9-697080F010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035271-4FC6-1AB1-50C6-B91A02AE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7BCA67-D23B-07D9-51A6-6B281408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31FB27-9CD7-5DCE-04F6-9AE679935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2275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4262290-502C-1B4A-2FCD-5471330643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9879593-11FE-5D7F-DE81-4AEE8C417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D4616F1-594C-76E8-1995-9006CFC38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57B5BF-A7C3-D01F-9682-F3994067D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D1489FA-D7B8-BF4F-9925-9F5139C9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580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BEFDD06-4B37-10DB-6B32-EF136D179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12DA424-ECB3-DAAA-7F62-F8060012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CA8B05-F41A-2C6B-7803-99DCBF92A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28A98-5D5D-43A8-BB0E-337B1945691B}" type="datetimeFigureOut">
              <a:rPr lang="sv-SE" smtClean="0"/>
              <a:t>2025-05-01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3C79AC-4C99-1104-2CDB-9BD85456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32FB1E-70A9-93B1-D308-E7F2EF2B67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9C5BF-4E2D-4B6E-A7B4-8D824E67175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093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iidrott.se/tavling-landslag/tavling/regler-bestammelser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90121E8-8FE2-4CD2-8B8E-B2658EB26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Funktionärsutbildning</a:t>
            </a:r>
            <a:br>
              <a:rPr lang="sv-SE"/>
            </a:br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390901-E1B3-4D3E-B254-DD39885CEF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>
                <a:ea typeface="Calibri"/>
                <a:cs typeface="Calibri"/>
              </a:rPr>
              <a:t>Bålsta IK</a:t>
            </a:r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143C940-513C-AFC7-CF22-3884F6EEA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2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/>
          <a:lstStyle/>
          <a:p>
            <a:pPr algn="ctr"/>
            <a:r>
              <a:rPr lang="sv-SE"/>
              <a:t>Agenda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8999"/>
            <a:ext cx="10515600" cy="43892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Klubbens Policy – vad förväntar vi oss av medlemmarna</a:t>
            </a:r>
          </a:p>
          <a:p>
            <a:r>
              <a:rPr lang="sv-SE"/>
              <a:t>Hur fungerar en Tävling/arrangemang</a:t>
            </a:r>
          </a:p>
          <a:p>
            <a:r>
              <a:rPr lang="sv-SE"/>
              <a:t>Grenar – teori och praktik</a:t>
            </a:r>
            <a:endParaRPr lang="sv-SE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96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/>
              <a:t>BIK Policy</a:t>
            </a:r>
            <a:br>
              <a:rPr lang="sv-SE"/>
            </a:br>
            <a:r>
              <a:rPr lang="sv-SE" sz="2400"/>
              <a:t>Riktlinjer för barn- och ungdomsverksamheten inom Bålsta IK</a:t>
            </a:r>
            <a:endParaRPr lang="sv-SE" sz="2400">
              <a:ea typeface="Calibri Light"/>
              <a:cs typeface="Calibri Light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8999"/>
            <a:ext cx="10515600" cy="4389293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sv-SE"/>
              <a:t>4.2 Föräldrar</a:t>
            </a:r>
          </a:p>
          <a:p>
            <a:pPr marL="0" indent="0">
              <a:buNone/>
            </a:pPr>
            <a:r>
              <a:rPr lang="sv-SE"/>
              <a:t>Föräldrar har ett stort inflytande över sina barn. De kan påverka barnens förhållande till idrotten, föreningslivet, ledare och kamrater. Föräldrarnas stöd är därför mycket viktigt.</a:t>
            </a:r>
            <a:endParaRPr lang="sv-SE">
              <a:ea typeface="Calibri"/>
              <a:cs typeface="Calibri"/>
            </a:endParaRPr>
          </a:p>
          <a:p>
            <a:pPr marL="0" indent="0">
              <a:buNone/>
            </a:pPr>
            <a:r>
              <a:rPr lang="sv-SE" err="1"/>
              <a:t>BIKs</a:t>
            </a:r>
            <a:r>
              <a:rPr lang="sv-SE"/>
              <a:t> förväntningar på dig som förälder är att:</a:t>
            </a:r>
            <a:endParaRPr lang="sv-SE">
              <a:ea typeface="Calibri"/>
              <a:cs typeface="Calibri"/>
            </a:endParaRPr>
          </a:p>
          <a:p>
            <a:r>
              <a:rPr lang="sv-SE"/>
              <a:t>I stor utsträckning hjälpa föreningen kring det egna teamet och som funktionär vid klubbens arrangemang. Som ett led i att hålla medlemsavgifterna nere skall varje förälder delta som funktionär vid ett antal av klubbens arrangemang (3 st./säsong)</a:t>
            </a:r>
            <a:endParaRPr lang="sv-SE">
              <a:ea typeface="Calibri" panose="020F0502020204030204"/>
              <a:cs typeface="Calibri" panose="020F0502020204030204"/>
            </a:endParaRPr>
          </a:p>
          <a:p>
            <a:r>
              <a:rPr lang="sv-SE"/>
              <a:t>Vara lyhörd för när föreningens ledare/tränare efterfrågar hjälp &amp; engagemang.</a:t>
            </a:r>
            <a:endParaRPr lang="sv-SE">
              <a:ea typeface="Calibri" panose="020F0502020204030204"/>
              <a:cs typeface="Calibri" panose="020F0502020204030204"/>
            </a:endParaRPr>
          </a:p>
          <a:p>
            <a:r>
              <a:rPr lang="sv-SE"/>
              <a:t>Se till att ditt barn kommer i tid till träning och tävling och med rätt utrustning.</a:t>
            </a:r>
            <a:endParaRPr lang="sv-SE">
              <a:ea typeface="Calibri" panose="020F0502020204030204"/>
              <a:cs typeface="Calibri" panose="020F0502020204030204"/>
            </a:endParaRPr>
          </a:p>
          <a:p>
            <a:r>
              <a:rPr lang="sv-SE"/>
              <a:t>Så ofta som möjligt följa med barnet till/på tävlingar. </a:t>
            </a:r>
            <a:endParaRPr lang="sv-SE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8294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6DF15C-17E4-4D00-A50A-7B351BFE7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v-SE"/>
              <a:t>Genomförande av tävlingar </a:t>
            </a:r>
            <a:br>
              <a:rPr lang="sv-SE"/>
            </a:br>
            <a:r>
              <a:rPr lang="sv-SE"/>
              <a:t>och arrangemang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4631FAF6-3281-960F-6F7A-975478EC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09707"/>
            <a:ext cx="1005927" cy="1371719"/>
          </a:xfrm>
          <a:prstGeom prst="rect">
            <a:avLst/>
          </a:prstGeo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835A51-DFD9-D9D7-3964-02D7A442C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2158999"/>
            <a:ext cx="10739120" cy="43892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På en tävling finns många olika funktioner (t.ex. </a:t>
            </a:r>
            <a:r>
              <a:rPr lang="sv-SE" err="1"/>
              <a:t>gren+kiosk+sekretariat</a:t>
            </a:r>
            <a:r>
              <a:rPr lang="sv-SE"/>
              <a:t>)</a:t>
            </a:r>
            <a:endParaRPr lang="sv-SE" err="1">
              <a:ea typeface="Calibri"/>
              <a:cs typeface="Calibri"/>
            </a:endParaRPr>
          </a:p>
          <a:p>
            <a:r>
              <a:rPr lang="sv-SE"/>
              <a:t>Varje gren har en grenansvarig med erfarenhet, bra om var och en läser in sig på ”sin” gren </a:t>
            </a:r>
            <a:r>
              <a:rPr lang="sv-SE" sz="1600">
                <a:hlinkClick r:id="rId3"/>
              </a:rPr>
              <a:t>https://www.friidrott.se/tavling-landslag/tavling/regler-bestammelser/</a:t>
            </a:r>
            <a:endParaRPr lang="sv-SE" sz="1600">
              <a:ea typeface="Calibri"/>
              <a:cs typeface="Calibri"/>
              <a:hlinkClick r:id="rId3"/>
            </a:endParaRPr>
          </a:p>
          <a:p>
            <a:r>
              <a:rPr lang="sv-SE"/>
              <a:t>Tidsschema sätts så tid för lunch/fika hinns med</a:t>
            </a:r>
            <a:endParaRPr lang="sv-SE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sv-SE">
              <a:ea typeface="Calibri" panose="020F0502020204030204"/>
              <a:cs typeface="Calibri" panose="020F0502020204030204"/>
            </a:endParaRPr>
          </a:p>
          <a:p>
            <a:r>
              <a:rPr lang="sv-SE">
                <a:ea typeface="Calibri" panose="020F0502020204030204"/>
                <a:cs typeface="Calibri" panose="020F0502020204030204"/>
              </a:rPr>
              <a:t>Svara på tävlingsledningens mail</a:t>
            </a:r>
          </a:p>
          <a:p>
            <a:r>
              <a:rPr lang="sv-SE">
                <a:ea typeface="Calibri" panose="020F0502020204030204"/>
                <a:cs typeface="Calibri" panose="020F0502020204030204"/>
              </a:rPr>
              <a:t>Var glad och positiv</a:t>
            </a:r>
          </a:p>
          <a:p>
            <a:r>
              <a:rPr lang="sv-SE"/>
              <a:t>Agera professionellt (alerta, inga telefoner, tänk på säkerheten)</a:t>
            </a:r>
            <a:endParaRPr lang="sv-SE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67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A006F8E-9D35-C3A7-A7AD-9DD429B2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Löpning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45FE8D6E-E9F0-D218-FC87-B365C490A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9511" y="1601690"/>
            <a:ext cx="3824912" cy="435133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F898AE3-26C7-4C26-8AD3-53F47B46F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702" y="3931291"/>
            <a:ext cx="6095998" cy="2021737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EF7825C-5932-5158-8614-86C990028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2FA0B165-FE9E-8510-D128-147855DB7433}"/>
              </a:ext>
            </a:extLst>
          </p:cNvPr>
          <p:cNvSpPr txBox="1"/>
          <p:nvPr/>
        </p:nvSpPr>
        <p:spPr>
          <a:xfrm>
            <a:off x="3129280" y="429768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050">
                <a:ea typeface="Calibri"/>
                <a:cs typeface="Calibri"/>
              </a:rPr>
              <a:t>Tjuvstart, grönt-gult-rött kort</a:t>
            </a:r>
            <a:endParaRPr lang="sv-SE" sz="1050"/>
          </a:p>
        </p:txBody>
      </p:sp>
    </p:spTree>
    <p:extLst>
      <p:ext uri="{BB962C8B-B14F-4D97-AF65-F5344CB8AC3E}">
        <p14:creationId xmlns:p14="http://schemas.microsoft.com/office/powerpoint/2010/main" val="4211649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Löpning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F727E33-B82C-5EFE-4510-DF0879560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2713064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8CC7CC9D-0F1B-192F-004E-F4B0BEC46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755" y="1690688"/>
            <a:ext cx="3228489" cy="449099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9CCC9B7-40FA-2EE2-F4D0-3D27FB95E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735" y="1690687"/>
            <a:ext cx="2736698" cy="449099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AA9441E-9511-49F2-3A33-58D27DB38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60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Stafett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E412A98C-8B20-8F63-831D-8749684A4C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5823" y="1287423"/>
            <a:ext cx="3400353" cy="5570577"/>
          </a:xfrm>
        </p:spPr>
      </p:pic>
    </p:spTree>
    <p:extLst>
      <p:ext uri="{BB962C8B-B14F-4D97-AF65-F5344CB8AC3E}">
        <p14:creationId xmlns:p14="http://schemas.microsoft.com/office/powerpoint/2010/main" val="333616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Löpning utanför arenan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578B749-2E50-2BC3-219E-238776D10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Flaggvakter</a:t>
            </a:r>
          </a:p>
          <a:p>
            <a:r>
              <a:rPr lang="sv-SE"/>
              <a:t>Varvräknare</a:t>
            </a:r>
          </a:p>
          <a:p>
            <a:endParaRPr lang="sv-SE"/>
          </a:p>
          <a:p>
            <a:r>
              <a:rPr lang="sv-SE"/>
              <a:t>SM 100 000 m (2023) – Bro Hof galoppbana</a:t>
            </a:r>
            <a:endParaRPr lang="sv-SE">
              <a:ea typeface="Calibri"/>
              <a:cs typeface="Calibri"/>
            </a:endParaRPr>
          </a:p>
          <a:p>
            <a:r>
              <a:rPr lang="sv-SE"/>
              <a:t>Bålsta Stadslopp</a:t>
            </a:r>
          </a:p>
          <a:p>
            <a:r>
              <a:rPr lang="sv-SE" err="1">
                <a:ea typeface="Calibri"/>
                <a:cs typeface="Calibri"/>
              </a:rPr>
              <a:t>Godisjoggen</a:t>
            </a:r>
            <a:endParaRPr lang="sv-SE" err="1"/>
          </a:p>
          <a:p>
            <a:r>
              <a:rPr lang="sv-SE"/>
              <a:t>Terräng-KM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DA9FDE5-190F-85A9-5ACA-7F66B3921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444" y="4583281"/>
            <a:ext cx="6388151" cy="19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1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Längd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52C4EB51-22D0-7478-E211-6FADBA06F6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3224718"/>
            <a:ext cx="5181600" cy="3083370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B9677F3-B89D-09C9-5BC0-11C086595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3224717"/>
            <a:ext cx="5181600" cy="308337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0899DC7-2A01-4258-3CC8-988609EF4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55477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482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Längd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7E72D7E-3011-09CD-4353-43ED05B0A0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291" y="1690688"/>
            <a:ext cx="3958095" cy="3795712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7B65079-02D3-B476-83AB-ABC29B800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461" y="1647825"/>
            <a:ext cx="4891476" cy="356235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09149EE-5CAE-C414-D4BF-FB1EE3945B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4937" y="1690688"/>
            <a:ext cx="2997110" cy="487991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F77B033-46D1-B224-8049-4955831AD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1660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35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Höjd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1E3D751-B5D9-E513-04FE-A70148D07F0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83317"/>
            <a:ext cx="5181600" cy="3035954"/>
          </a:xfrm>
          <a:prstGeom prst="rect">
            <a:avLst/>
          </a:prstGeom>
        </p:spPr>
      </p:pic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18CD0B51-ED38-D726-9F2E-F9B525C530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2483317"/>
            <a:ext cx="5940490" cy="3035954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6058C01-3613-C8FF-195A-0CC92A444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588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Höjd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9027CF9-9C4E-0A7E-B4D3-F676E678A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02145" y="1690688"/>
            <a:ext cx="2987709" cy="4922059"/>
          </a:xfr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3E2CD041-F7C4-C101-07F3-823667CF3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82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Kula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6B06DA0C-88EE-C3DC-F49B-38CDDA1E00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23393"/>
            <a:ext cx="5181600" cy="2955802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E049ED5-A69C-B165-031B-FABFFA0DB7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23393"/>
            <a:ext cx="5181600" cy="295580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0E8B32F-0E2B-AD4A-AC2C-24B1021FE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53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Kula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E2C7987D-BAAD-CE5F-0A66-AF482A502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560" y="1690688"/>
            <a:ext cx="2584261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9DB02D29-E9C2-4B13-E1D5-742DC5FC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955" y="1690688"/>
            <a:ext cx="3053855" cy="4351338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83C502B6-6DA1-FAEA-AA60-816AC5155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275" y="1809750"/>
            <a:ext cx="4276725" cy="323850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10127E8-41E7-C598-CA82-810196A92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4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260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Diskus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80599A84-8B78-52D5-3107-3F3DF26EA5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03960" y="2317274"/>
            <a:ext cx="4450080" cy="3368040"/>
          </a:xfrm>
          <a:prstGeom prst="rect">
            <a:avLst/>
          </a:prstGeom>
        </p:spPr>
      </p:pic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A855171D-852F-DDE1-A4BD-8C70743300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06440" y="2317274"/>
            <a:ext cx="6528232" cy="336804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F1D6817B-EF41-2800-9FB4-0A9DD94BB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37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Diskus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15E3E14D-7CE3-B286-0B91-D7974E5C65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5905" y="1690688"/>
            <a:ext cx="2600189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BEF3C55-97E8-E733-C04C-2B9119A1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201" y="1690688"/>
            <a:ext cx="3709742" cy="435133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62AA8FDD-3F7B-CF76-CE2E-3CA735BD7E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937" y="1690688"/>
            <a:ext cx="2883861" cy="448299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E8770CA-C642-A09A-DA56-89BE2B7437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83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Slägga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C63EC847-D5E8-731E-3D06-8315EFAA1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27760" y="2317274"/>
            <a:ext cx="4602480" cy="3368040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9438120-8AA4-1538-3C72-DBEB1F089C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82639" y="2317274"/>
            <a:ext cx="6387779" cy="336804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E6BDD11-25E1-0FA6-C4E5-AF28CF166E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24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Slägga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C2A18550-5307-13D8-BCA3-5697DC673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3671" y="1690688"/>
            <a:ext cx="2484658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30B3D88-DC23-1BDA-5936-22635AD316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685" y="1690688"/>
            <a:ext cx="4002153" cy="435133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71EF26C9-3244-DE2E-5ECD-10D3C7AF5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160" y="1690688"/>
            <a:ext cx="2819155" cy="438240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4D2E2CA-9D2C-E975-4EB6-E20B99A42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428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Spjut / Boll / </a:t>
            </a:r>
            <a:r>
              <a:rPr lang="sv-SE" err="1"/>
              <a:t>Nerf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F76A7D40-7C1A-59EB-8238-B387ED583DF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6825" y="2377281"/>
            <a:ext cx="4324350" cy="3248025"/>
          </a:xfrm>
          <a:prstGeom prst="rect">
            <a:avLst/>
          </a:prstGeom>
        </p:spPr>
      </p:pic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A0D2E48-C02C-6B11-5905-DF4C95F319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43575" y="2377281"/>
            <a:ext cx="6162286" cy="324802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EA5DCE9B-CA16-36BF-DC69-F2D1D528E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7873" y="365125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41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BBEA07-B5A9-1661-4A58-47C5DBB41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Spjut / Boll / </a:t>
            </a:r>
            <a:r>
              <a:rPr lang="sv-SE" err="1"/>
              <a:t>Nerf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0FA3F344-3327-1756-FC4E-0B0DA06BB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26832" y="1855307"/>
            <a:ext cx="2626968" cy="4351338"/>
          </a:xfr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880F673-6CBE-3C5E-2D20-C8B60080B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470" y="1834957"/>
            <a:ext cx="2626968" cy="4310922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1D6F27A-7B08-61ED-7015-68251FC91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814" y="1834957"/>
            <a:ext cx="2726570" cy="437168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2EC43B68-7DE4-A255-75EA-B0ABFBB3B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7873" y="369988"/>
            <a:ext cx="1005927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65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3CD88D580A954DA98137BBCE24542D" ma:contentTypeVersion="4" ma:contentTypeDescription="Skapa ett nytt dokument." ma:contentTypeScope="" ma:versionID="8429ab6e5b8514ba26775ca5ee3882b4">
  <xsd:schema xmlns:xsd="http://www.w3.org/2001/XMLSchema" xmlns:xs="http://www.w3.org/2001/XMLSchema" xmlns:p="http://schemas.microsoft.com/office/2006/metadata/properties" xmlns:ns2="98cbe2dc-9a68-4f58-880a-6def47b9a755" targetNamespace="http://schemas.microsoft.com/office/2006/metadata/properties" ma:root="true" ma:fieldsID="f9b49f43983b486d215851500a199545" ns2:_="">
    <xsd:import namespace="98cbe2dc-9a68-4f58-880a-6def47b9a7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cbe2dc-9a68-4f58-880a-6def47b9a7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B71198-2391-4DF6-96F3-8522B4DD9B90}">
  <ds:schemaRefs>
    <ds:schemaRef ds:uri="98cbe2dc-9a68-4f58-880a-6def47b9a75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1F3FB96-F0B8-4786-8828-F917922B69BA}">
  <ds:schemaRefs>
    <ds:schemaRef ds:uri="98cbe2dc-9a68-4f58-880a-6def47b9a75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5386495-C26A-4977-930B-068B42EDC9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Office-tema</vt:lpstr>
      <vt:lpstr>Funktionärsutbildning </vt:lpstr>
      <vt:lpstr>Agenda</vt:lpstr>
      <vt:lpstr>BIK Policy Riktlinjer för barn- och ungdomsverksamheten inom Bålsta IK</vt:lpstr>
      <vt:lpstr>Genomförande av tävlingar  och arrangemang</vt:lpstr>
      <vt:lpstr>Löpning</vt:lpstr>
      <vt:lpstr>Löpning</vt:lpstr>
      <vt:lpstr>Stafett</vt:lpstr>
      <vt:lpstr>Löpning utanför arenan</vt:lpstr>
      <vt:lpstr>Längd</vt:lpstr>
      <vt:lpstr>Längd</vt:lpstr>
      <vt:lpstr>Höjd</vt:lpstr>
      <vt:lpstr>Höjd</vt:lpstr>
      <vt:lpstr>Kula</vt:lpstr>
      <vt:lpstr>Kula</vt:lpstr>
      <vt:lpstr>Diskus</vt:lpstr>
      <vt:lpstr>Diskus</vt:lpstr>
      <vt:lpstr>Slägga</vt:lpstr>
      <vt:lpstr>Slägga</vt:lpstr>
      <vt:lpstr>Spjut / Boll / Nerf</vt:lpstr>
      <vt:lpstr>Spjut / Boll / Nerf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Löpning</dc:title>
  <dc:creator>Martin Westerberg</dc:creator>
  <cp:revision>1</cp:revision>
  <dcterms:created xsi:type="dcterms:W3CDTF">2022-09-15T18:53:13Z</dcterms:created>
  <dcterms:modified xsi:type="dcterms:W3CDTF">2025-05-01T19:46:49Z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0x010100423CD88D580A954DA98137BBCE24542D</vt:lpwstr>
  </property>
</Properties>
</file>