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16"/>
  </p:notesMasterIdLst>
  <p:sldIdLst>
    <p:sldId id="256" r:id="rId2"/>
    <p:sldId id="272" r:id="rId3"/>
    <p:sldId id="264" r:id="rId4"/>
    <p:sldId id="271" r:id="rId5"/>
    <p:sldId id="283" r:id="rId6"/>
    <p:sldId id="273" r:id="rId7"/>
    <p:sldId id="278" r:id="rId8"/>
    <p:sldId id="279" r:id="rId9"/>
    <p:sldId id="280" r:id="rId10"/>
    <p:sldId id="281" r:id="rId11"/>
    <p:sldId id="282" r:id="rId12"/>
    <p:sldId id="284" r:id="rId13"/>
    <p:sldId id="274" r:id="rId14"/>
    <p:sldId id="261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5ADF0B-F85A-C14E-8DEE-BE5E6F83711E}" v="7" dt="2026-03-16T10:30:24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704"/>
  </p:normalViewPr>
  <p:slideViewPr>
    <p:cSldViewPr snapToGrid="0">
      <p:cViewPr varScale="1">
        <p:scale>
          <a:sx n="142" d="100"/>
          <a:sy n="142" d="100"/>
        </p:scale>
        <p:origin x="102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CCFD6-E54C-47F5-B559-99FB52FABF92}" type="datetimeFigureOut">
              <a:rPr lang="sv-SE" smtClean="0"/>
              <a:t>2026-04-28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DD74D-D0E5-49B2-A5D6-E0F4C3F26D7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6897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DD74D-D0E5-49B2-A5D6-E0F4C3F26D7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7783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Fokusera på insats snarare än resultat. Det kan vara små saker som att dom jobbade hem och hjälpte till i försvaret ofta, eller att dom provade ett skott med vänsterfoten när dom är högerfotade. </a:t>
            </a:r>
          </a:p>
          <a:p>
            <a:r>
              <a:rPr lang="sv-SE" dirty="0"/>
              <a:t>Undvik gärna ord som passa, skjut, spring. </a:t>
            </a:r>
            <a:br>
              <a:rPr lang="sv-SE" dirty="0"/>
            </a:br>
            <a:r>
              <a:rPr lang="sv-SE" dirty="0"/>
              <a:t>Heja gärna på hela laget, inte bara ditt eget barn</a:t>
            </a:r>
          </a:p>
          <a:p>
            <a:r>
              <a:rPr lang="sv-SE" dirty="0"/>
              <a:t>Domarna är också ungdomar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DD74D-D0E5-49B2-A5D6-E0F4C3F26D7F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413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3587E-9ECA-8C57-3647-98FE75D89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24F89A-F1C2-8F4A-B2B8-6A5E96D9B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E77C11-E435-ACB9-6BAE-22E80C6A06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Fokusera på insats snarare än resultat. Det kan vara små saker som att dom jobbade hem och hjälpte till i försvaret ofta, eller att dom provade ett skott med vänsterfoten när dom är högerfotade. </a:t>
            </a:r>
          </a:p>
          <a:p>
            <a:r>
              <a:rPr lang="sv-SE" dirty="0"/>
              <a:t>Undvik gärna ord som passa, skjut, spring. </a:t>
            </a:r>
            <a:br>
              <a:rPr lang="sv-SE" dirty="0"/>
            </a:br>
            <a:r>
              <a:rPr lang="sv-SE" dirty="0"/>
              <a:t>Heja gärna på hela laget, inte bara ditt eget barn</a:t>
            </a:r>
          </a:p>
          <a:p>
            <a:r>
              <a:rPr lang="sv-SE" dirty="0"/>
              <a:t>Domarna är också ungdomar</a:t>
            </a:r>
          </a:p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725C7-4BB1-04BB-4F7D-EB80F85890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DD74D-D0E5-49B2-A5D6-E0F4C3F26D7F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7221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6423D-6E66-55E5-D036-2CBFCC43E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FE9915-62B1-F82D-B74E-5BE9EB34C7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2F76D2-407C-417A-A798-71CC73DC8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Fokusera på insats snarare än resultat. Det kan vara små saker som att dom jobbade hem och hjälpte till i försvaret ofta, eller att dom provade ett skott med vänsterfoten när dom är högerfotade. </a:t>
            </a:r>
          </a:p>
          <a:p>
            <a:r>
              <a:rPr lang="sv-SE" dirty="0"/>
              <a:t>Undvik gärna ord som passa, skjut, spring. </a:t>
            </a:r>
            <a:br>
              <a:rPr lang="sv-SE" dirty="0"/>
            </a:br>
            <a:r>
              <a:rPr lang="sv-SE" dirty="0"/>
              <a:t>Heja gärna på hela laget, inte bara ditt eget barn</a:t>
            </a:r>
          </a:p>
          <a:p>
            <a:r>
              <a:rPr lang="sv-SE" dirty="0"/>
              <a:t>Domarna är också ungdomar</a:t>
            </a:r>
          </a:p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A0155-86BE-4A6B-4785-FFBDDD682E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DD74D-D0E5-49B2-A5D6-E0F4C3F26D7F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8260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AF625-0CB6-27EF-399F-80F71B3C7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9002F7-6B12-ECFC-1C4D-4558762AD7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874F9A-1D15-D1DC-35FB-7492EA8959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Fokusera på insats snarare än resultat. Det kan vara små saker som att dom jobbade hem och hjälpte till i försvaret ofta, eller att dom provade ett skott med vänsterfoten när dom är högerfotade. </a:t>
            </a:r>
          </a:p>
          <a:p>
            <a:r>
              <a:rPr lang="sv-SE" dirty="0"/>
              <a:t>Undvik gärna ord som passa, skjut, spring. </a:t>
            </a:r>
            <a:br>
              <a:rPr lang="sv-SE" dirty="0"/>
            </a:br>
            <a:r>
              <a:rPr lang="sv-SE" dirty="0"/>
              <a:t>Heja gärna på hela laget, inte bara ditt eget barn</a:t>
            </a:r>
          </a:p>
          <a:p>
            <a:r>
              <a:rPr lang="sv-SE" dirty="0"/>
              <a:t>Domarna är också ungdomar</a:t>
            </a:r>
          </a:p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C5DD2-E4EF-C92F-41E2-1E4E99BE0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DD74D-D0E5-49B2-A5D6-E0F4C3F26D7F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8485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E5F01-7547-B96A-01B2-B438B3637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56658-4284-DBB5-8892-0AF416C73F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BEC960-3C04-D1A8-0596-46DC15244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Fokusera på insats snarare än resultat. Det kan vara små saker som att dom jobbade hem och hjälpte till i försvaret ofta, eller att dom provade ett skott med vänsterfoten när dom är högerfotade. </a:t>
            </a:r>
          </a:p>
          <a:p>
            <a:r>
              <a:rPr lang="sv-SE" dirty="0"/>
              <a:t>Undvik gärna ord som passa, skjut, spring. </a:t>
            </a:r>
            <a:br>
              <a:rPr lang="sv-SE" dirty="0"/>
            </a:br>
            <a:r>
              <a:rPr lang="sv-SE" dirty="0"/>
              <a:t>Heja gärna på hela laget, inte bara ditt eget barn</a:t>
            </a:r>
          </a:p>
          <a:p>
            <a:r>
              <a:rPr lang="sv-SE" dirty="0"/>
              <a:t>Domarna är också ungdomar</a:t>
            </a:r>
          </a:p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0175D-FC78-6EB4-A7C4-B84854FC02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DD74D-D0E5-49B2-A5D6-E0F4C3F26D7F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7932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789D9-49DB-6248-96E1-CEA323074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0112FB-FBF2-2E35-7FC3-524B3F622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976926-A777-C033-7B96-43E829B71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Fokusera på insats snarare än resultat. Det kan vara små saker som att dom jobbade hem och hjälpte till i försvaret ofta, eller att dom provade ett skott med vänsterfoten när dom är högerfotade. </a:t>
            </a:r>
          </a:p>
          <a:p>
            <a:r>
              <a:rPr lang="sv-SE" dirty="0"/>
              <a:t>Undvik gärna ord som passa, skjut, spring. </a:t>
            </a:r>
            <a:br>
              <a:rPr lang="sv-SE" dirty="0"/>
            </a:br>
            <a:r>
              <a:rPr lang="sv-SE" dirty="0"/>
              <a:t>Heja gärna på hela laget, inte bara ditt eget barn</a:t>
            </a:r>
          </a:p>
          <a:p>
            <a:r>
              <a:rPr lang="sv-SE" dirty="0"/>
              <a:t>Domarna är också ungdomar</a:t>
            </a:r>
          </a:p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AD2E1-5CAB-4E2B-9915-904587D84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DD74D-D0E5-49B2-A5D6-E0F4C3F26D7F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553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D6F5-A9D4-C22B-732C-A31A172FB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2093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AFD6E-3459-290F-1147-F0C47ACEE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6774"/>
            <a:ext cx="9144000" cy="106689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674D3-6FB9-5549-B0F2-FD61E82D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B5883-038C-4696-8E27-1811E470D6D4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39BBC-C979-2C77-493E-CF5498AE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3B7E-A51C-D9CD-2189-650A9D63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2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55F0-A6D4-C39B-394F-0B16E9C9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1860F-B260-57CE-E12B-2C9486031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45C9F-D94D-E5D3-B73A-20621FA53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F6069-8263-4296-913A-BC2234E8D32B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AB243-BB42-966A-4708-15C9B11D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3A3BD-2CC5-03D3-4CD6-E31A55BA2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956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8633-AC3B-E617-1C54-84932DDD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236" y="1514688"/>
            <a:ext cx="8584164" cy="3138875"/>
          </a:xfrm>
        </p:spPr>
        <p:txBody>
          <a:bodyPr anchor="b">
            <a:normAutofit/>
          </a:bodyPr>
          <a:lstStyle>
            <a:lvl1pPr>
              <a:defRPr sz="36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8C242-ECAB-AEC3-7E9B-F9854AF31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4236" y="4963885"/>
            <a:ext cx="8584165" cy="1125765"/>
          </a:xfrm>
        </p:spPr>
        <p:txBody>
          <a:bodyPr>
            <a:normAutofit/>
          </a:bodyPr>
          <a:lstStyle>
            <a:lvl1pPr marL="0" indent="0">
              <a:buNone/>
              <a:defRPr sz="1600" cap="all" spc="3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D9B82-EEF4-2CD7-61FE-BAFB2B96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F5005-EC25-4FB9-B19B-2437F0B120D2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22B6-F7A8-70A5-B023-FCAD5D7C4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5D758-2E38-8A8D-75BC-667F6A23B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84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0DFF-11BD-F5F4-35D4-1986ABBD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D1279-E9A9-702E-144D-61114B788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7824" y="2159175"/>
            <a:ext cx="4977453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4E624-7A76-56EC-FA0D-E2AA8EF9B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391" y="2159175"/>
            <a:ext cx="4985785" cy="401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D7DF5-30AD-AE47-D516-5CEE8277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83B5C-2325-42FF-AF91-C1451D9D66CC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5C503-B649-B083-6341-F6E376AF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3EA35-CF5A-DB36-8B14-5C184B6F1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0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BA3D8-FDD9-329B-BCC6-BBF47F01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48" y="602671"/>
            <a:ext cx="10429303" cy="7689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EF7DC-0699-CB3C-A7CB-39035D89A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349" y="1696325"/>
            <a:ext cx="4963538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2EB40-99E1-CCA4-BAFA-F51AA56CF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349" y="2344025"/>
            <a:ext cx="4963538" cy="3833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979BC-6B50-751D-D569-F360938B0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2669" y="1696325"/>
            <a:ext cx="4987982" cy="647700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A3A26F-230E-2D25-6BDC-6ECA00FA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2669" y="2344025"/>
            <a:ext cx="4987982" cy="38333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82A01-DE7C-3BA4-96FF-CDEF2F60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8DB08-3B01-46DD-99F2-F6F6334EA669}" type="datetime1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AA828-0166-8ECD-BCE8-654BEFDD7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0C0D2-459A-04AA-FD90-7687D2FE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926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549F-FA71-857F-E02E-3CB63CE6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69611-F911-D3D4-B613-ACCDA56C4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2AC11-ACC3-4129-BBD7-C580BF1A4EE7}" type="datetime1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A1961-0B6B-8FEB-F2CB-C42E90EF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AA80E-3139-9F1B-9C3E-2A76628C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54789-9F96-511A-0FB6-24F6A841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0F7F3-E406-44E2-93AF-674B3F1A2E51}" type="datetime1">
              <a:rPr lang="en-US" smtClean="0"/>
              <a:t>4/28/2026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80399-ADEF-8F74-9F59-6AD804C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6A34F-ABAB-9C4E-38A1-C6EEB944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22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E3917-2BF6-1CE2-F34B-49F0D09A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07868"/>
            <a:ext cx="3640713" cy="2062594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5B8F-A9F3-8583-FFF1-175021F17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2898" y="807867"/>
            <a:ext cx="5922489" cy="505318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90AFF-A949-CE9E-6B94-C1B619612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0713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95267E-088F-FB9A-9469-551890F2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1DD93-7C9D-4E53-81F0-DDE57FEA7EDB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A3FFC-B3A6-C0B6-5DAE-70BE0D6FB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8D35F-BC2E-8D14-060F-449CBAF7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7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909ED-ED97-A3CE-5569-77B45F41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0881"/>
            <a:ext cx="3639312" cy="206259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83BB3A-9E24-DE4C-9619-1502F1B6F3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7408" y="919595"/>
            <a:ext cx="6107979" cy="50136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4CE1F-29E0-88BB-8489-E58236B8B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0652"/>
            <a:ext cx="3643889" cy="28683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4B7212-6816-FFD1-50B2-58844AD38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BC28-59DE-4F83-B4A1-497203279FAD}" type="datetime1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17744-5A24-B7B7-5FD6-E98E6083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DA4D1-A71D-A7A6-3D0C-294E5D28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5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90AE-F72C-4C2E-E2D0-7A8D7EEF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1B46D-142E-8C8E-C4F4-B6B1586A6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D92E3-36AD-2615-0166-6B73C34F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A6D4-154B-4E4D-9001-7A6C328D243E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BFB69-319D-2284-2734-217160D3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883B0-C775-5BD2-8EC6-A41D19BC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01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040463-6D41-8D45-088A-540B0D1883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92281"/>
            <a:ext cx="2628900" cy="55846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F2276-7F04-F3F7-E3CE-F81C8DC63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92281"/>
            <a:ext cx="7734300" cy="55846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802BF-9E0C-3251-8FAE-81F07DB0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999-9BD6-4929-BDEC-B84E21C16701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754-5B8F-A9FA-E8B1-06E04CE2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1E6A8-5139-ECD4-CC0C-32FFC674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1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858A62-FE72-978B-BE71-05908D82E1A4}"/>
              </a:ext>
            </a:extLst>
          </p:cNvPr>
          <p:cNvSpPr/>
          <p:nvPr/>
        </p:nvSpPr>
        <p:spPr>
          <a:xfrm>
            <a:off x="0" y="0"/>
            <a:ext cx="12192000" cy="6860161"/>
          </a:xfrm>
          <a:prstGeom prst="rect">
            <a:avLst/>
          </a:prstGeom>
          <a:solidFill>
            <a:schemeClr val="bg2">
              <a:lumMod val="75000"/>
              <a:alpha val="1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A14B7-4740-5D9F-6489-BAD00C3E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449784" cy="1265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0487F-803F-C5AF-BD93-39C0FC738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2157984"/>
            <a:ext cx="10442448" cy="3903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6FCEF-4EDF-C2EF-7D81-FEFF7042F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78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fld id="{0BDC4764-F656-4735-9820-9886F8DF1D6A}" type="datetime1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663BC-4D46-C74D-DDF2-9D25B4D96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32320" y="6356350"/>
            <a:ext cx="4297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B4EAE-CB5C-D14B-77EF-7B155FA68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9999" y="6356350"/>
            <a:ext cx="521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fld id="{C68AC1EC-23E2-4F0E-A5A4-674EC8DB95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DAFED5-DD0F-263A-99B6-995C88DC39A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991850" y="63500"/>
            <a:ext cx="1157288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8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Informationsklass: Öppen</a:t>
            </a:r>
          </a:p>
        </p:txBody>
      </p:sp>
    </p:spTree>
    <p:extLst>
      <p:ext uri="{BB962C8B-B14F-4D97-AF65-F5344CB8AC3E}">
        <p14:creationId xmlns:p14="http://schemas.microsoft.com/office/powerpoint/2010/main" val="2387668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28" r:id="rId6"/>
    <p:sldLayoutId id="2147483724" r:id="rId7"/>
    <p:sldLayoutId id="2147483725" r:id="rId8"/>
    <p:sldLayoutId id="2147483726" r:id="rId9"/>
    <p:sldLayoutId id="2147483727" r:id="rId10"/>
    <p:sldLayoutId id="2147483729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.intersport.se/ifk-skoghal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7D519FF-167C-D45A-0846-C5058F414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r>
              <a:rPr lang="sv-SE" sz="4800" dirty="0"/>
              <a:t>Föräldramöte</a:t>
            </a:r>
            <a:br>
              <a:rPr lang="sv-SE" sz="4800" dirty="0"/>
            </a:br>
            <a:r>
              <a:rPr lang="sv-SE" sz="4800" dirty="0"/>
              <a:t>P2015</a:t>
            </a:r>
            <a:br>
              <a:rPr lang="sv-SE" sz="4800" dirty="0"/>
            </a:br>
            <a:r>
              <a:rPr lang="sv-SE" sz="4800" dirty="0"/>
              <a:t>Välkomna!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243A433-66ED-CE88-5054-F98A09F51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sv-SE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IFK SKOGHALL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sv-SE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sv-SE" dirty="0"/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FFED09CC-4E9D-8BD2-41C5-06A6A5DC16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790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5" name="Bildobjekt 4" descr="logga_ifk">
            <a:extLst>
              <a:ext uri="{FF2B5EF4-FFF2-40B4-BE49-F238E27FC236}">
                <a16:creationId xmlns:a16="http://schemas.microsoft.com/office/drawing/2014/main" id="{FA7B0DCA-B927-20A3-CCCD-9860A0448BB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215" y="751353"/>
            <a:ext cx="2084294" cy="2381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2645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720D5-CA5A-4FA4-1B0D-2B924E9DE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37FCA0-CFC4-051D-C69B-F18AD561F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IFK Skoghalls värdegrund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3AFBD1A-D948-14F9-A323-F6B04ED3C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 sz="2800" b="1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K</a:t>
            </a: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amratskap – Vi visar hänsyn, respekt och står för a</a:t>
            </a:r>
            <a:r>
              <a:rPr lang="sv-SE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llas lika värde på och utanför fotbollsplanen</a:t>
            </a:r>
            <a:b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2800" b="1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O</a:t>
            </a: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mtanke – Vi tar avstånd från all form av mobbning samt skapar en trygg och accepterande miljö för alla. </a:t>
            </a:r>
            <a:b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Vi har nolltolerans mot alkohol, droger, doping och matchfixning</a:t>
            </a:r>
            <a:b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2800" b="1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M</a:t>
            </a: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otivation – Vi har roligt i en miljö där alla blir sedda och är delaktiga, </a:t>
            </a:r>
            <a:r>
              <a:rPr lang="sv-SE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 uppmuntrar medlemmarna att engagera sig och bidra till föreningens utveckling och mål</a:t>
            </a:r>
            <a:b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2800" b="1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P</a:t>
            </a: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assion – Fotboll är vårt hjärta och vi strävar efter att ge alla möjlighet att spela fotboll så länge som möjligt</a:t>
            </a:r>
            <a:b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2800" b="1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I</a:t>
            </a: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drott – Vi uppmuntrar till utövande av fler idrotter och inom barnfotbollen sker ingen form av selektering</a:t>
            </a:r>
            <a:b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2800" b="1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S</a:t>
            </a: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tolthet – Vi är stolta över IFK Skoghall både på och utanför </a:t>
            </a:r>
            <a:b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</a:b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fotbollsplanen och föregår med gott exempel </a:t>
            </a:r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E9247753-759E-8CBF-BDDF-07961A77C1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algn="ctr"/>
            <a:endParaRPr lang="sv-SE" sz="1400" dirty="0"/>
          </a:p>
        </p:txBody>
      </p:sp>
      <p:pic>
        <p:nvPicPr>
          <p:cNvPr id="4" name="Bildobjekt 3" descr="logga_ifk">
            <a:extLst>
              <a:ext uri="{FF2B5EF4-FFF2-40B4-BE49-F238E27FC236}">
                <a16:creationId xmlns:a16="http://schemas.microsoft.com/office/drawing/2014/main" id="{669A9475-F06A-8962-F60B-49F0C740C86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165389"/>
            <a:ext cx="1653876" cy="1934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4344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AFF213-095C-72FC-8921-B9D7436DB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IFK Skoghalls verksamhetsidé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41AE39F-9837-2CD2-C34E-F0BEA0613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IFK Skoghall ska bedriva fotbollsverksamhet för alla i en trygg och inkluderande miljö som skapar trivsel, gemenskap och främjar individuell utveckling. </a:t>
            </a:r>
          </a:p>
          <a:p>
            <a:pPr marL="0" indent="0">
              <a:buNone/>
            </a:pPr>
            <a:br>
              <a:rPr lang="sv-SE" dirty="0"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Alla ska känna sig välkomna där fotbollen blir ett roligt och attraktivt intresse.</a:t>
            </a:r>
          </a:p>
          <a:p>
            <a:pPr marL="0" indent="0">
              <a:buNone/>
            </a:pPr>
            <a:b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IFK Skoghall ska verka för att alla som vill ska ha möjlighet att spela fotboll och vara en del av föreningen så länge som möjligt. </a:t>
            </a:r>
          </a:p>
          <a:p>
            <a:pPr marL="0" indent="0">
              <a:buNone/>
            </a:pPr>
            <a:b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dirty="0">
                <a:latin typeface="Century Gothic" panose="020B0502020202020204" pitchFamily="34" charset="0"/>
                <a:ea typeface="Arial Unicode MS"/>
                <a:cs typeface="Arial" panose="020B0604020202020204" pitchFamily="34" charset="0"/>
              </a:rPr>
              <a:t>IFK Skoghall efterlever Svenska Fotbollförbundets riktlinjer. </a:t>
            </a:r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EECAE494-C18F-0F32-C465-71453F29292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algn="ctr"/>
            <a:endParaRPr lang="sv-SE" sz="1400" dirty="0"/>
          </a:p>
        </p:txBody>
      </p:sp>
      <p:pic>
        <p:nvPicPr>
          <p:cNvPr id="8" name="Bildobjekt 7" descr="logga_ifk">
            <a:extLst>
              <a:ext uri="{FF2B5EF4-FFF2-40B4-BE49-F238E27FC236}">
                <a16:creationId xmlns:a16="http://schemas.microsoft.com/office/drawing/2014/main" id="{E12C97B2-D9AC-7B55-D80D-DC48AF79E7A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165389"/>
            <a:ext cx="1653876" cy="1934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7381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C0C2B-C7C4-337B-ED8E-58534A416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6ADE20-2403-96C1-0DAC-2A763C574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C16B2E-4816-E051-FF7A-F06C0601E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Truppen</a:t>
            </a:r>
          </a:p>
          <a:p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Lagets mål och värderingar</a:t>
            </a:r>
          </a:p>
          <a:p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Förväntningar på Föräldrar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Vad ni kan förvänta er av oss ledare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Matcher/cuper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Träningstider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Försäljning och ekonomi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Lagfotografering</a:t>
            </a:r>
          </a:p>
          <a:p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Lagfunktioner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Övriga f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rågor</a:t>
            </a:r>
          </a:p>
          <a:p>
            <a:endParaRPr lang="sv-SE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6941B8FE-DFBE-BD52-6350-A33D0F29B8E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algn="ctr"/>
            <a:endParaRPr lang="sv-SE" sz="1400" dirty="0"/>
          </a:p>
        </p:txBody>
      </p:sp>
      <p:pic>
        <p:nvPicPr>
          <p:cNvPr id="4" name="Bildobjekt 3" descr="logga_ifk">
            <a:extLst>
              <a:ext uri="{FF2B5EF4-FFF2-40B4-BE49-F238E27FC236}">
                <a16:creationId xmlns:a16="http://schemas.microsoft.com/office/drawing/2014/main" id="{9B3982D7-1A5D-8B97-DF94-8151F86159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4737389"/>
            <a:ext cx="1653876" cy="1934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8817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29195-1BBA-49C6-B227-B4790B547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F4330A-BA55-A9A0-EEB3-AB27E6A4D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Truppen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96201CA-6670-4322-2ABC-5D070E08A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52 spelare</a:t>
            </a:r>
          </a:p>
          <a:p>
            <a:endParaRPr lang="sv-SE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ledare</a:t>
            </a:r>
          </a:p>
          <a:p>
            <a:endParaRPr lang="sv-SE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713B89BD-0604-01D6-9000-4353C398C7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algn="ctr"/>
            <a:endParaRPr lang="sv-SE" sz="1400" dirty="0"/>
          </a:p>
        </p:txBody>
      </p:sp>
      <p:pic>
        <p:nvPicPr>
          <p:cNvPr id="4" name="Bildobjekt 3" descr="logga_ifk">
            <a:extLst>
              <a:ext uri="{FF2B5EF4-FFF2-40B4-BE49-F238E27FC236}">
                <a16:creationId xmlns:a16="http://schemas.microsoft.com/office/drawing/2014/main" id="{8CD74985-FECF-C6CD-D08A-692B58AA167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4737389"/>
            <a:ext cx="1653876" cy="1934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508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2E867-1E4E-FF68-72D6-CA0F07DA2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F6C467-23C3-BEAF-DBE3-A35994787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Lagets mål och värderingar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E4B056-8F54-EF98-668D-CBEE82892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Glädje och långsiktig utveckling före resultat</a:t>
            </a:r>
            <a:endParaRPr lang="sv-SE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ska känna sig trygga och få vara med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Respekt mot lagkamrater, ledare, domare och motståndare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Uppmuntrar till fler idrotter</a:t>
            </a: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EB61166B-94A7-25FD-BC70-37614FBF387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algn="ctr"/>
            <a:endParaRPr lang="sv-SE" sz="1400" dirty="0"/>
          </a:p>
        </p:txBody>
      </p:sp>
      <p:pic>
        <p:nvPicPr>
          <p:cNvPr id="4" name="Bildobjekt 3" descr="logga_ifk">
            <a:extLst>
              <a:ext uri="{FF2B5EF4-FFF2-40B4-BE49-F238E27FC236}">
                <a16:creationId xmlns:a16="http://schemas.microsoft.com/office/drawing/2014/main" id="{9926077E-2AB2-6601-C5F7-FCEC4EABD9FB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4737389"/>
            <a:ext cx="1653876" cy="1934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322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DD3A0-2650-43B9-6DA8-BB30EDFAD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F1066D-2B2A-5CA9-BAB0-719C7322F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Förväntningar på Föräldrar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6F8703C-534A-B256-3A83-40BB5379D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Svara på kallelser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Kiosk/funktionärspass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Domarvärdar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Ställa iordning planer vid hemmamatch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Skapa rätt snack hemma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 och sömn</a:t>
            </a:r>
          </a:p>
          <a:p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Heja positivt. Ingen </a:t>
            </a:r>
            <a:r>
              <a:rPr lang="sv-SE" sz="1600" dirty="0" err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caochning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från sidlinjen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Respektera domslut, även om det skulle råka bli fel.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 det är något som ni anser att vi ledare gör fel, ta det direkt med oss, inte via barnen </a:t>
            </a: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A349D871-593B-C59C-0682-24989AAB59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30392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4" name="Bildobjekt 3" descr="logga_ifk">
            <a:extLst>
              <a:ext uri="{FF2B5EF4-FFF2-40B4-BE49-F238E27FC236}">
                <a16:creationId xmlns:a16="http://schemas.microsoft.com/office/drawing/2014/main" id="{3947C973-1E7A-DFB7-07B1-CAEA95D73A84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4737389"/>
            <a:ext cx="1653876" cy="1934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8032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23123-6C3C-1B32-A482-75AF83DF3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543698-9B81-38A7-91B8-FECD38B22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Vad ni kan förvänta er av oss ledare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82BE43-0082-8398-4F4D-6F7CB78AE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Träningar med tydlig struktur och mål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barn blir sedda och känner sig trygga. 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Uppmuntran till utveckling, ansträngning, att våga göra misstag snarare än resultat</a:t>
            </a:r>
          </a:p>
          <a:p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Tydlig kommunikation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Utbildade ledare</a:t>
            </a: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77EE483B-F5DB-BEBD-2C9E-9D03DB441C0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30392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4" name="Bildobjekt 3" descr="logga_ifk">
            <a:extLst>
              <a:ext uri="{FF2B5EF4-FFF2-40B4-BE49-F238E27FC236}">
                <a16:creationId xmlns:a16="http://schemas.microsoft.com/office/drawing/2014/main" id="{F438FAEB-50BF-17A7-C17E-A80BB04AD70F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4737389"/>
            <a:ext cx="1653876" cy="1934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9104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F3A66-70A3-A20A-CC49-7477C23BD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27609A-4D4C-53F1-046E-BE596067F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Matcher/cuper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FC8F5AD-022C-D005-ED94-6A3B5A867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Fyra lag i seriespel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Svara på kallelser i god tid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match/vecka och lag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fortsätter med att mixa lagen ofta</a:t>
            </a:r>
          </a:p>
          <a:p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Roterar positioner på match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Spela extra med P2014</a:t>
            </a:r>
          </a:p>
          <a:p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Kristinehamn Summer games 12-14 Juni				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64DC5B59-3D4B-554E-3EED-B9A01EF293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30392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4" name="Bildobjekt 3" descr="logga_ifk">
            <a:extLst>
              <a:ext uri="{FF2B5EF4-FFF2-40B4-BE49-F238E27FC236}">
                <a16:creationId xmlns:a16="http://schemas.microsoft.com/office/drawing/2014/main" id="{138E3457-D5CE-BB7E-3FA4-1F763DE36A5D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4737389"/>
            <a:ext cx="1653876" cy="1934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137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4CD38-4D0C-031D-FF12-E424B0F09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CF04BC-685A-70B4-4EB6-89CE13307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Träningstider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448EBF-8992-6F41-F150-E5348913B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 träningstider/vecka</a:t>
            </a:r>
          </a:p>
          <a:p>
            <a:pPr lvl="1"/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Måndagar 18:30 – 20:00</a:t>
            </a:r>
          </a:p>
          <a:p>
            <a:pPr lvl="1"/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Tisdagar 17:00 – 18:30</a:t>
            </a:r>
          </a:p>
          <a:p>
            <a:pPr lvl="1"/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Torsdagar 18:30 – 20:00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Tisdagsträningen är inte lika uppstyrd, en komma/gå träning, spontanfotboll.  </a:t>
            </a:r>
          </a:p>
          <a:p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Klassfotboll på onsdagar				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759B0721-B3D8-CCEB-312E-1EFD36E7EB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30392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4" name="Bildobjekt 3" descr="logga_ifk">
            <a:extLst>
              <a:ext uri="{FF2B5EF4-FFF2-40B4-BE49-F238E27FC236}">
                <a16:creationId xmlns:a16="http://schemas.microsoft.com/office/drawing/2014/main" id="{40B97468-E423-7258-587D-7C72E8A766FE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4737389"/>
            <a:ext cx="1653876" cy="193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F25BEB-CB47-F18F-F795-D74E30763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622" y="308286"/>
            <a:ext cx="5254110" cy="298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99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56FBB-D1A5-4302-B3C7-0597F150C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E252DE-95C2-20BA-5621-129A3AB2F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Försäljning och 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671BA24-EDAA-7DA0-2281-792B452D3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Bambusa</a:t>
            </a: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påse per spelare</a:t>
            </a:r>
          </a:p>
          <a:p>
            <a:pPr lvl="1"/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Säljer man fler går 100% av påse två till lagkassan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Sannolikt någon mer försäljningsaktivitet framöver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Inköp av träningströja </a:t>
            </a:r>
          </a:p>
          <a:p>
            <a:pPr lvl="1"/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har fått in lite sponsorer och har tänkt köpa in träningsjackor</a:t>
            </a:r>
            <a:b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 info om det kommer. 	</a:t>
            </a:r>
          </a:p>
          <a:p>
            <a:pPr lvl="1"/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Föreningsshop om man vill köpa egna kläder</a:t>
            </a:r>
          </a:p>
          <a:p>
            <a:pPr lvl="1"/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https://team.intersport.se/ifk-skoghall</a:t>
            </a:r>
            <a:endParaRPr lang="sv-SE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E25B01E6-96C9-9AD0-3A57-EDB0D727684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30392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4" name="Bildobjekt 3" descr="logga_ifk">
            <a:extLst>
              <a:ext uri="{FF2B5EF4-FFF2-40B4-BE49-F238E27FC236}">
                <a16:creationId xmlns:a16="http://schemas.microsoft.com/office/drawing/2014/main" id="{299DD63F-D944-19E5-AE41-642547C790A4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4737389"/>
            <a:ext cx="1653876" cy="193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7F5F49-1141-07A1-5093-1932868E0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6047" y="521073"/>
            <a:ext cx="2619335" cy="32083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AB4583-8751-8FAC-D642-967CD3506D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7494" y="796197"/>
            <a:ext cx="2988010" cy="28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89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842EE-6C1E-66B9-934A-D82D1306F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6BE7BA-C449-DC67-457C-BD1AB3ECD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Lagfotografering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451283D-1497-9AE6-A713-5A6E37EBE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1/6 18.45</a:t>
            </a:r>
          </a:p>
          <a:p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Fyll i lapp och ta med till fototillfället, be någon ledare för att få en lapp</a:t>
            </a:r>
          </a:p>
          <a:p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332E94FF-E6E1-484E-0672-E3B9FA52306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303920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30392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4" name="Bildobjekt 3" descr="logga_ifk">
            <a:extLst>
              <a:ext uri="{FF2B5EF4-FFF2-40B4-BE49-F238E27FC236}">
                <a16:creationId xmlns:a16="http://schemas.microsoft.com/office/drawing/2014/main" id="{39E0B645-32B6-DA8B-C427-BCD019ED1D35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4737389"/>
            <a:ext cx="1653876" cy="1934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2654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AC133-66BE-0B0B-F9FF-D61C38B1F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A4CC3B-77F1-DC9B-F79A-ED3C4FD49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Lagfunktioner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24C5FD1-999E-09CC-9946-52F230AF3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900" dirty="0"/>
              <a:t>Lagkassörer – Sara Svensson, Carolina Karlsson</a:t>
            </a:r>
          </a:p>
          <a:p>
            <a:r>
              <a:rPr lang="sv-SE" sz="3900" dirty="0"/>
              <a:t>Kioskansvarig – Sara Haraldsson</a:t>
            </a:r>
          </a:p>
          <a:p>
            <a:r>
              <a:rPr lang="sv-SE" sz="3900" dirty="0"/>
              <a:t>Försäljning/</a:t>
            </a:r>
            <a:r>
              <a:rPr lang="sv-SE" sz="3900" dirty="0" err="1"/>
              <a:t>spons</a:t>
            </a:r>
            <a:r>
              <a:rPr lang="sv-SE" sz="3900" dirty="0"/>
              <a:t> – Ny behövs</a:t>
            </a: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sv-SE" sz="16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E9773F2F-A0C0-D168-42FB-86C60DF42F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algn="ctr"/>
            <a:endParaRPr lang="sv-SE" sz="1400" dirty="0"/>
          </a:p>
        </p:txBody>
      </p:sp>
      <p:pic>
        <p:nvPicPr>
          <p:cNvPr id="9" name="Bildobjekt 8" descr="logga_ifk">
            <a:extLst>
              <a:ext uri="{FF2B5EF4-FFF2-40B4-BE49-F238E27FC236}">
                <a16:creationId xmlns:a16="http://schemas.microsoft.com/office/drawing/2014/main" id="{B78E800D-9598-44A1-64BC-8148A0E5317E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06" y="4737389"/>
            <a:ext cx="1653876" cy="1934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838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EB15B5-996C-2DE3-1F82-CF0FE9608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1062319"/>
            <a:ext cx="10449784" cy="3677770"/>
          </a:xfrm>
        </p:spPr>
        <p:txBody>
          <a:bodyPr>
            <a:normAutofit/>
          </a:bodyPr>
          <a:lstStyle/>
          <a:p>
            <a:r>
              <a:rPr lang="sv-SE" sz="4400" dirty="0"/>
              <a:t>ÖVRIGA FRÅGOR?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endParaRPr lang="sv-SE" dirty="0"/>
          </a:p>
        </p:txBody>
      </p:sp>
      <p:pic>
        <p:nvPicPr>
          <p:cNvPr id="7" name="Platshållare för innehåll 6" descr="logga_ifk">
            <a:extLst>
              <a:ext uri="{FF2B5EF4-FFF2-40B4-BE49-F238E27FC236}">
                <a16:creationId xmlns:a16="http://schemas.microsoft.com/office/drawing/2014/main" id="{E1B48DF4-5FF3-8E24-1DD9-FE2064FB66E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424" y="2000710"/>
            <a:ext cx="1828116" cy="20515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672F73B-A044-7660-F9A3-DD726DC423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03917" y="6020088"/>
            <a:ext cx="8584165" cy="672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IFK SKOGHALL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sv-SE" sz="105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Föreningen för alla - fotboll för livet</a:t>
            </a:r>
          </a:p>
          <a:p>
            <a:pPr algn="ctr"/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038024505"/>
      </p:ext>
    </p:extLst>
  </p:cSld>
  <p:clrMapOvr>
    <a:masterClrMapping/>
  </p:clrMapOvr>
</p:sld>
</file>

<file path=ppt/theme/theme1.xml><?xml version="1.0" encoding="utf-8"?>
<a:theme xmlns:a="http://schemas.openxmlformats.org/drawingml/2006/main" name="BohoVogueVTI">
  <a:themeElements>
    <a:clrScheme name="AnalogousFromLightSeedRightStep">
      <a:dk1>
        <a:srgbClr val="000000"/>
      </a:dk1>
      <a:lt1>
        <a:srgbClr val="FFFFFF"/>
      </a:lt1>
      <a:dk2>
        <a:srgbClr val="303920"/>
      </a:dk2>
      <a:lt2>
        <a:srgbClr val="E2E5E8"/>
      </a:lt2>
      <a:accent1>
        <a:srgbClr val="E78C2C"/>
      </a:accent1>
      <a:accent2>
        <a:srgbClr val="ACA439"/>
      </a:accent2>
      <a:accent3>
        <a:srgbClr val="8AAC48"/>
      </a:accent3>
      <a:accent4>
        <a:srgbClr val="54B735"/>
      </a:accent4>
      <a:accent5>
        <a:srgbClr val="2EB947"/>
      </a:accent5>
      <a:accent6>
        <a:srgbClr val="33B681"/>
      </a:accent6>
      <a:hlink>
        <a:srgbClr val="6084A9"/>
      </a:hlink>
      <a:folHlink>
        <a:srgbClr val="7F7F7F"/>
      </a:folHlink>
    </a:clrScheme>
    <a:fontScheme name="Walbaum Display_Aptos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hoVogueVTI" id="{8022F7FC-316B-4DD9-B9EB-BB68CC0DFA6F}" vid="{544DD2C6-9D23-4092-AACF-F55CEAA658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4b1fbe6-d032-49d6-bc2a-24d84b881c24}" enabled="1" method="Privileged" siteId="{d81fa0ae-00b9-4262-9cf7-b941bdc1635d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1154</Words>
  <Application>Microsoft Office PowerPoint</Application>
  <PresentationFormat>Widescreen</PresentationFormat>
  <Paragraphs>144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Light</vt:lpstr>
      <vt:lpstr>Arial</vt:lpstr>
      <vt:lpstr>Calibri</vt:lpstr>
      <vt:lpstr>Century Gothic</vt:lpstr>
      <vt:lpstr>Walbaum Display</vt:lpstr>
      <vt:lpstr>BohoVogueVTI</vt:lpstr>
      <vt:lpstr>Föräldramöte P2015 Välkomna!</vt:lpstr>
      <vt:lpstr>IFK Skoghalls värdegrund</vt:lpstr>
      <vt:lpstr>IFK Skoghalls verksamhetsidé</vt:lpstr>
      <vt:lpstr>Agenda</vt:lpstr>
      <vt:lpstr>Truppen</vt:lpstr>
      <vt:lpstr>Lagets mål och värderingar</vt:lpstr>
      <vt:lpstr>Förväntningar på Föräldrar</vt:lpstr>
      <vt:lpstr>Vad ni kan förvänta er av oss ledare</vt:lpstr>
      <vt:lpstr>Matcher/cuper</vt:lpstr>
      <vt:lpstr>Träningstider</vt:lpstr>
      <vt:lpstr>Försäljning och Ekonomi</vt:lpstr>
      <vt:lpstr>Lagfotografering</vt:lpstr>
      <vt:lpstr>Lagfunktioner</vt:lpstr>
      <vt:lpstr>ÖVRIGA FRÅGOR?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IFK Skoghall</dc:creator>
  <cp:lastModifiedBy>Sebastian Wibäck Würtz</cp:lastModifiedBy>
  <cp:revision>6</cp:revision>
  <dcterms:created xsi:type="dcterms:W3CDTF">2025-02-03T13:15:21Z</dcterms:created>
  <dcterms:modified xsi:type="dcterms:W3CDTF">2026-04-29T05:49:42Z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BohoVogueVTI:9</vt:lpwstr>
  </property>
  <property fmtid="{D5CDD505-2E9C-101B-9397-08002B2CF9AE}" pid="3" name="ClassificationContentMarkingHeaderText">
    <vt:lpwstr>Informationsklass: Öppen</vt:lpwstr>
  </property>
</Properties>
</file>