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5" r:id="rId1"/>
  </p:sldMasterIdLst>
  <p:sldIdLst>
    <p:sldId id="256" r:id="rId2"/>
    <p:sldId id="272" r:id="rId3"/>
    <p:sldId id="264" r:id="rId4"/>
    <p:sldId id="271" r:id="rId5"/>
    <p:sldId id="273" r:id="rId6"/>
    <p:sldId id="268" r:id="rId7"/>
    <p:sldId id="274" r:id="rId8"/>
    <p:sldId id="275" r:id="rId9"/>
    <p:sldId id="276" r:id="rId10"/>
    <p:sldId id="277" r:id="rId11"/>
    <p:sldId id="261" r:id="rId12"/>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95ADF0B-F85A-C14E-8DEE-BE5E6F83711E}" v="7" dt="2026-03-16T10:30:24.7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4" autoAdjust="0"/>
    <p:restoredTop sz="94704"/>
  </p:normalViewPr>
  <p:slideViewPr>
    <p:cSldViewPr snapToGrid="0">
      <p:cViewPr varScale="1">
        <p:scale>
          <a:sx n="105" d="100"/>
          <a:sy n="105" d="100"/>
        </p:scale>
        <p:origin x="784" y="184"/>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9D6F5-A9D4-C22B-732C-A31A172FB93C}"/>
              </a:ext>
            </a:extLst>
          </p:cNvPr>
          <p:cNvSpPr>
            <a:spLocks noGrp="1"/>
          </p:cNvSpPr>
          <p:nvPr>
            <p:ph type="ctrTitle"/>
          </p:nvPr>
        </p:nvSpPr>
        <p:spPr>
          <a:xfrm>
            <a:off x="1524000" y="1122363"/>
            <a:ext cx="9144000" cy="2209393"/>
          </a:xfrm>
        </p:spPr>
        <p:txBody>
          <a:bodyPr anchor="b">
            <a:normAutofit/>
          </a:bodyPr>
          <a:lstStyle>
            <a:lvl1pPr algn="ctr">
              <a:defRPr sz="3600"/>
            </a:lvl1pPr>
          </a:lstStyle>
          <a:p>
            <a:r>
              <a:rPr lang="en-US" dirty="0"/>
              <a:t>Click to edit Master title style</a:t>
            </a:r>
          </a:p>
        </p:txBody>
      </p:sp>
      <p:sp>
        <p:nvSpPr>
          <p:cNvPr id="3" name="Subtitle 2">
            <a:extLst>
              <a:ext uri="{FF2B5EF4-FFF2-40B4-BE49-F238E27FC236}">
                <a16:creationId xmlns:a16="http://schemas.microsoft.com/office/drawing/2014/main" id="{E11AFD6E-3459-290F-1147-F0C47ACEEA5B}"/>
              </a:ext>
            </a:extLst>
          </p:cNvPr>
          <p:cNvSpPr>
            <a:spLocks noGrp="1"/>
          </p:cNvSpPr>
          <p:nvPr>
            <p:ph type="subTitle" idx="1"/>
          </p:nvPr>
        </p:nvSpPr>
        <p:spPr>
          <a:xfrm>
            <a:off x="1524000" y="4346774"/>
            <a:ext cx="9144000" cy="1066890"/>
          </a:xfrm>
        </p:spPr>
        <p:txBody>
          <a:bodyPr anchor="t">
            <a:normAutofit/>
          </a:bodyPr>
          <a:lstStyle>
            <a:lvl1pPr marL="0" indent="0" algn="ctr">
              <a:buNone/>
              <a:defRPr sz="1600"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C54674D3-6FB9-5549-B0F2-FD61E82D1FF1}"/>
              </a:ext>
            </a:extLst>
          </p:cNvPr>
          <p:cNvSpPr>
            <a:spLocks noGrp="1"/>
          </p:cNvSpPr>
          <p:nvPr>
            <p:ph type="dt" sz="half" idx="10"/>
          </p:nvPr>
        </p:nvSpPr>
        <p:spPr/>
        <p:txBody>
          <a:bodyPr/>
          <a:lstStyle/>
          <a:p>
            <a:fld id="{1ECB5883-038C-4696-8E27-1811E470D6D4}" type="datetime1">
              <a:rPr lang="en-US" smtClean="0"/>
              <a:t>3/16/26</a:t>
            </a:fld>
            <a:endParaRPr lang="en-US"/>
          </a:p>
        </p:txBody>
      </p:sp>
      <p:sp>
        <p:nvSpPr>
          <p:cNvPr id="5" name="Footer Placeholder 4">
            <a:extLst>
              <a:ext uri="{FF2B5EF4-FFF2-40B4-BE49-F238E27FC236}">
                <a16:creationId xmlns:a16="http://schemas.microsoft.com/office/drawing/2014/main" id="{AB239BBC-C979-2C77-493E-CF5498AEB5DB}"/>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53813B7E-A51C-D9CD-2189-650A9D63BFF9}"/>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3724241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155F0-A6D4-C39B-394F-0B16E9C9CE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D1860F-B260-57CE-E12B-2C94860319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745C9F-D94D-E5D3-B73A-20621FA536D5}"/>
              </a:ext>
            </a:extLst>
          </p:cNvPr>
          <p:cNvSpPr>
            <a:spLocks noGrp="1"/>
          </p:cNvSpPr>
          <p:nvPr>
            <p:ph type="dt" sz="half" idx="10"/>
          </p:nvPr>
        </p:nvSpPr>
        <p:spPr/>
        <p:txBody>
          <a:bodyPr/>
          <a:lstStyle/>
          <a:p>
            <a:fld id="{579F6069-8263-4296-913A-BC2234E8D32B}" type="datetime1">
              <a:rPr lang="en-US" smtClean="0"/>
              <a:t>3/16/26</a:t>
            </a:fld>
            <a:endParaRPr lang="en-US"/>
          </a:p>
        </p:txBody>
      </p:sp>
      <p:sp>
        <p:nvSpPr>
          <p:cNvPr id="5" name="Footer Placeholder 4">
            <a:extLst>
              <a:ext uri="{FF2B5EF4-FFF2-40B4-BE49-F238E27FC236}">
                <a16:creationId xmlns:a16="http://schemas.microsoft.com/office/drawing/2014/main" id="{E5FAB243-BB42-966A-4708-15C9B11D688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D5C3A3BD-2CC5-03D3-4CD6-E31A55BA2D23}"/>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3099561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D8633-AC3B-E617-1C54-84932DDD72E5}"/>
              </a:ext>
            </a:extLst>
          </p:cNvPr>
          <p:cNvSpPr>
            <a:spLocks noGrp="1"/>
          </p:cNvSpPr>
          <p:nvPr>
            <p:ph type="title"/>
          </p:nvPr>
        </p:nvSpPr>
        <p:spPr>
          <a:xfrm>
            <a:off x="1474236" y="1514688"/>
            <a:ext cx="8584164" cy="3138875"/>
          </a:xfrm>
        </p:spPr>
        <p:txBody>
          <a:bodyPr anchor="b">
            <a:normAutofit/>
          </a:bodyPr>
          <a:lstStyle>
            <a:lvl1pPr>
              <a:defRPr sz="3600" cap="all" spc="300" baseline="0"/>
            </a:lvl1pPr>
          </a:lstStyle>
          <a:p>
            <a:r>
              <a:rPr lang="en-US" dirty="0"/>
              <a:t>Click to edit Master title style</a:t>
            </a:r>
          </a:p>
        </p:txBody>
      </p:sp>
      <p:sp>
        <p:nvSpPr>
          <p:cNvPr id="3" name="Text Placeholder 2">
            <a:extLst>
              <a:ext uri="{FF2B5EF4-FFF2-40B4-BE49-F238E27FC236}">
                <a16:creationId xmlns:a16="http://schemas.microsoft.com/office/drawing/2014/main" id="{CF68C242-ECAB-AEC3-7E9B-F9854AF31CD2}"/>
              </a:ext>
            </a:extLst>
          </p:cNvPr>
          <p:cNvSpPr>
            <a:spLocks noGrp="1"/>
          </p:cNvSpPr>
          <p:nvPr>
            <p:ph type="body" idx="1"/>
          </p:nvPr>
        </p:nvSpPr>
        <p:spPr>
          <a:xfrm>
            <a:off x="1474236" y="4963885"/>
            <a:ext cx="8584165" cy="1125765"/>
          </a:xfrm>
        </p:spPr>
        <p:txBody>
          <a:bodyPr>
            <a:normAutofit/>
          </a:bodyPr>
          <a:lstStyle>
            <a:lvl1pPr marL="0" indent="0">
              <a:buNone/>
              <a:defRPr sz="1600" cap="all" spc="300" baseline="0">
                <a:solidFill>
                  <a:schemeClr val="tx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120D9B82-EEF4-2CD7-61FE-BAFB2B96D641}"/>
              </a:ext>
            </a:extLst>
          </p:cNvPr>
          <p:cNvSpPr>
            <a:spLocks noGrp="1"/>
          </p:cNvSpPr>
          <p:nvPr>
            <p:ph type="dt" sz="half" idx="10"/>
          </p:nvPr>
        </p:nvSpPr>
        <p:spPr/>
        <p:txBody>
          <a:bodyPr/>
          <a:lstStyle/>
          <a:p>
            <a:fld id="{BC9F5005-EC25-4FB9-B19B-2437F0B120D2}" type="datetime1">
              <a:rPr lang="en-US" smtClean="0"/>
              <a:t>3/16/26</a:t>
            </a:fld>
            <a:endParaRPr lang="en-US"/>
          </a:p>
        </p:txBody>
      </p:sp>
      <p:sp>
        <p:nvSpPr>
          <p:cNvPr id="5" name="Footer Placeholder 4">
            <a:extLst>
              <a:ext uri="{FF2B5EF4-FFF2-40B4-BE49-F238E27FC236}">
                <a16:creationId xmlns:a16="http://schemas.microsoft.com/office/drawing/2014/main" id="{59A222B6-F7A8-70A5-B023-FCAD5D7C4BB1}"/>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4E85D758-2E38-8A8D-75BC-667F6A23B95B}"/>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3670840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60DFF-11BD-F5F4-35D4-1986ABBD36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5D1279-E9A9-702E-144D-61114B788E88}"/>
              </a:ext>
            </a:extLst>
          </p:cNvPr>
          <p:cNvSpPr>
            <a:spLocks noGrp="1"/>
          </p:cNvSpPr>
          <p:nvPr>
            <p:ph sz="half" idx="1"/>
          </p:nvPr>
        </p:nvSpPr>
        <p:spPr>
          <a:xfrm>
            <a:off x="877824" y="2159175"/>
            <a:ext cx="4977453" cy="401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584E624-7A76-56EC-FA0D-E2AA8EF9B951}"/>
              </a:ext>
            </a:extLst>
          </p:cNvPr>
          <p:cNvSpPr>
            <a:spLocks noGrp="1"/>
          </p:cNvSpPr>
          <p:nvPr>
            <p:ph sz="half" idx="2"/>
          </p:nvPr>
        </p:nvSpPr>
        <p:spPr>
          <a:xfrm>
            <a:off x="6328391" y="2159175"/>
            <a:ext cx="4985785" cy="40177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9D7DF5-30AD-AE47-D516-5CEE82770734}"/>
              </a:ext>
            </a:extLst>
          </p:cNvPr>
          <p:cNvSpPr>
            <a:spLocks noGrp="1"/>
          </p:cNvSpPr>
          <p:nvPr>
            <p:ph type="dt" sz="half" idx="10"/>
          </p:nvPr>
        </p:nvSpPr>
        <p:spPr/>
        <p:txBody>
          <a:bodyPr/>
          <a:lstStyle/>
          <a:p>
            <a:fld id="{0B283B5C-2325-42FF-AF91-C1451D9D66CC}" type="datetime1">
              <a:rPr lang="en-US" smtClean="0"/>
              <a:t>3/16/26</a:t>
            </a:fld>
            <a:endParaRPr lang="en-US"/>
          </a:p>
        </p:txBody>
      </p:sp>
      <p:sp>
        <p:nvSpPr>
          <p:cNvPr id="6" name="Footer Placeholder 5">
            <a:extLst>
              <a:ext uri="{FF2B5EF4-FFF2-40B4-BE49-F238E27FC236}">
                <a16:creationId xmlns:a16="http://schemas.microsoft.com/office/drawing/2014/main" id="{8B05C503-B649-B083-6341-F6E376AF8C72}"/>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E53EA35-CF5A-DB36-8B14-5C184B6F14D3}"/>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1878303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ABA3D8-FDD9-329B-BCC6-BBF47F01BEE2}"/>
              </a:ext>
            </a:extLst>
          </p:cNvPr>
          <p:cNvSpPr>
            <a:spLocks noGrp="1"/>
          </p:cNvSpPr>
          <p:nvPr>
            <p:ph type="title"/>
          </p:nvPr>
        </p:nvSpPr>
        <p:spPr>
          <a:xfrm>
            <a:off x="881348" y="602671"/>
            <a:ext cx="10429303" cy="768928"/>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82EEF7DC-0699-CB3C-A7CB-39035D89A4A5}"/>
              </a:ext>
            </a:extLst>
          </p:cNvPr>
          <p:cNvSpPr>
            <a:spLocks noGrp="1"/>
          </p:cNvSpPr>
          <p:nvPr>
            <p:ph type="body" idx="1"/>
          </p:nvPr>
        </p:nvSpPr>
        <p:spPr>
          <a:xfrm>
            <a:off x="881349" y="1696325"/>
            <a:ext cx="4963538" cy="647700"/>
          </a:xfrm>
        </p:spPr>
        <p:txBody>
          <a:bodyPr anchor="b">
            <a:noAutofit/>
          </a:bodyPr>
          <a:lstStyle>
            <a:lvl1pPr marL="0" indent="0">
              <a:buNone/>
              <a:defRPr sz="14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D252EB40-99E1-CCA4-BAFA-F51AA56CF295}"/>
              </a:ext>
            </a:extLst>
          </p:cNvPr>
          <p:cNvSpPr>
            <a:spLocks noGrp="1"/>
          </p:cNvSpPr>
          <p:nvPr>
            <p:ph sz="half" idx="2"/>
          </p:nvPr>
        </p:nvSpPr>
        <p:spPr>
          <a:xfrm>
            <a:off x="881349" y="2344025"/>
            <a:ext cx="4963538" cy="38333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38979BC-6B50-751D-D569-F360938B05C8}"/>
              </a:ext>
            </a:extLst>
          </p:cNvPr>
          <p:cNvSpPr>
            <a:spLocks noGrp="1"/>
          </p:cNvSpPr>
          <p:nvPr>
            <p:ph type="body" sz="quarter" idx="3"/>
          </p:nvPr>
        </p:nvSpPr>
        <p:spPr>
          <a:xfrm>
            <a:off x="6322669" y="1696325"/>
            <a:ext cx="4987982" cy="647700"/>
          </a:xfrm>
        </p:spPr>
        <p:txBody>
          <a:bodyPr anchor="b">
            <a:noAutofit/>
          </a:bodyPr>
          <a:lstStyle>
            <a:lvl1pPr marL="0" indent="0">
              <a:buNone/>
              <a:defRPr sz="14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4A3A26F-230E-2D25-6BDC-6ECA00FAEFD5}"/>
              </a:ext>
            </a:extLst>
          </p:cNvPr>
          <p:cNvSpPr>
            <a:spLocks noGrp="1"/>
          </p:cNvSpPr>
          <p:nvPr>
            <p:ph sz="quarter" idx="4"/>
          </p:nvPr>
        </p:nvSpPr>
        <p:spPr>
          <a:xfrm>
            <a:off x="6322669" y="2344025"/>
            <a:ext cx="4987982" cy="383337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48182A01-DE7C-3BA4-96FF-CDEF2F608FCA}"/>
              </a:ext>
            </a:extLst>
          </p:cNvPr>
          <p:cNvSpPr>
            <a:spLocks noGrp="1"/>
          </p:cNvSpPr>
          <p:nvPr>
            <p:ph type="dt" sz="half" idx="10"/>
          </p:nvPr>
        </p:nvSpPr>
        <p:spPr/>
        <p:txBody>
          <a:bodyPr/>
          <a:lstStyle/>
          <a:p>
            <a:fld id="{0F88DB08-3B01-46DD-99F2-F6F6334EA669}" type="datetime1">
              <a:rPr lang="en-US" smtClean="0"/>
              <a:t>3/16/26</a:t>
            </a:fld>
            <a:endParaRPr lang="en-US"/>
          </a:p>
        </p:txBody>
      </p:sp>
      <p:sp>
        <p:nvSpPr>
          <p:cNvPr id="8" name="Footer Placeholder 7">
            <a:extLst>
              <a:ext uri="{FF2B5EF4-FFF2-40B4-BE49-F238E27FC236}">
                <a16:creationId xmlns:a16="http://schemas.microsoft.com/office/drawing/2014/main" id="{6FCAA828-0166-8ECD-BCE8-654BEFDD7155}"/>
              </a:ext>
            </a:extLst>
          </p:cNvPr>
          <p:cNvSpPr>
            <a:spLocks noGrp="1"/>
          </p:cNvSpPr>
          <p:nvPr>
            <p:ph type="ftr" sz="quarter" idx="11"/>
          </p:nvPr>
        </p:nvSpPr>
        <p:spPr/>
        <p:txBody>
          <a:bodyPr/>
          <a:lstStyle/>
          <a:p>
            <a:r>
              <a:rPr lang="en-US"/>
              <a:t>Sample Footer Text</a:t>
            </a:r>
          </a:p>
        </p:txBody>
      </p:sp>
      <p:sp>
        <p:nvSpPr>
          <p:cNvPr id="9" name="Slide Number Placeholder 8">
            <a:extLst>
              <a:ext uri="{FF2B5EF4-FFF2-40B4-BE49-F238E27FC236}">
                <a16:creationId xmlns:a16="http://schemas.microsoft.com/office/drawing/2014/main" id="{7690C0D2-459A-04AA-FD90-7687D2FE8A9D}"/>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018926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D549F-FA71-857F-E02E-3CB63CE683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569611-F911-D3D4-B613-ACCDA56C45D2}"/>
              </a:ext>
            </a:extLst>
          </p:cNvPr>
          <p:cNvSpPr>
            <a:spLocks noGrp="1"/>
          </p:cNvSpPr>
          <p:nvPr>
            <p:ph type="dt" sz="half" idx="10"/>
          </p:nvPr>
        </p:nvSpPr>
        <p:spPr/>
        <p:txBody>
          <a:bodyPr/>
          <a:lstStyle/>
          <a:p>
            <a:fld id="{5892AC11-ACC3-4129-BBD7-C580BF1A4EE7}" type="datetime1">
              <a:rPr lang="en-US" smtClean="0"/>
              <a:t>3/16/26</a:t>
            </a:fld>
            <a:endParaRPr lang="en-US"/>
          </a:p>
        </p:txBody>
      </p:sp>
      <p:sp>
        <p:nvSpPr>
          <p:cNvPr id="4" name="Footer Placeholder 3">
            <a:extLst>
              <a:ext uri="{FF2B5EF4-FFF2-40B4-BE49-F238E27FC236}">
                <a16:creationId xmlns:a16="http://schemas.microsoft.com/office/drawing/2014/main" id="{F6EA1961-0B6B-8FEB-F2CB-C42E90EF2DFD}"/>
              </a:ext>
            </a:extLst>
          </p:cNvPr>
          <p:cNvSpPr>
            <a:spLocks noGrp="1"/>
          </p:cNvSpPr>
          <p:nvPr>
            <p:ph type="ftr" sz="quarter" idx="11"/>
          </p:nvPr>
        </p:nvSpPr>
        <p:spPr/>
        <p:txBody>
          <a:bodyPr/>
          <a:lstStyle/>
          <a:p>
            <a:r>
              <a:rPr lang="en-US"/>
              <a:t>Sample Footer Text</a:t>
            </a:r>
          </a:p>
        </p:txBody>
      </p:sp>
      <p:sp>
        <p:nvSpPr>
          <p:cNvPr id="5" name="Slide Number Placeholder 4">
            <a:extLst>
              <a:ext uri="{FF2B5EF4-FFF2-40B4-BE49-F238E27FC236}">
                <a16:creationId xmlns:a16="http://schemas.microsoft.com/office/drawing/2014/main" id="{F42AA80E-3139-9F1B-9C3E-2A76628CF4F8}"/>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376258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F54789-9F96-511A-0FB6-24F6A8418C72}"/>
              </a:ext>
            </a:extLst>
          </p:cNvPr>
          <p:cNvSpPr>
            <a:spLocks noGrp="1"/>
          </p:cNvSpPr>
          <p:nvPr>
            <p:ph type="dt" sz="half" idx="10"/>
          </p:nvPr>
        </p:nvSpPr>
        <p:spPr/>
        <p:txBody>
          <a:bodyPr/>
          <a:lstStyle/>
          <a:p>
            <a:fld id="{6D80F7F3-E406-44E2-93AF-674B3F1A2E51}" type="datetime1">
              <a:rPr lang="en-US" smtClean="0"/>
              <a:t>3/16/26</a:t>
            </a:fld>
            <a:endParaRPr lang="en-US"/>
          </a:p>
        </p:txBody>
      </p:sp>
      <p:sp>
        <p:nvSpPr>
          <p:cNvPr id="3" name="Footer Placeholder 2">
            <a:extLst>
              <a:ext uri="{FF2B5EF4-FFF2-40B4-BE49-F238E27FC236}">
                <a16:creationId xmlns:a16="http://schemas.microsoft.com/office/drawing/2014/main" id="{8B780399-ADEF-8F74-9F59-6AD804C9393E}"/>
              </a:ext>
            </a:extLst>
          </p:cNvPr>
          <p:cNvSpPr>
            <a:spLocks noGrp="1"/>
          </p:cNvSpPr>
          <p:nvPr>
            <p:ph type="ftr" sz="quarter" idx="11"/>
          </p:nvPr>
        </p:nvSpPr>
        <p:spPr/>
        <p:txBody>
          <a:bodyPr/>
          <a:lstStyle/>
          <a:p>
            <a:r>
              <a:rPr lang="en-US"/>
              <a:t>Sample Footer Text</a:t>
            </a:r>
          </a:p>
        </p:txBody>
      </p:sp>
      <p:sp>
        <p:nvSpPr>
          <p:cNvPr id="4" name="Slide Number Placeholder 3">
            <a:extLst>
              <a:ext uri="{FF2B5EF4-FFF2-40B4-BE49-F238E27FC236}">
                <a16:creationId xmlns:a16="http://schemas.microsoft.com/office/drawing/2014/main" id="{95B6A34F-ABAB-9C4E-38A1-C6EEB944B97C}"/>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6391220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E3917-2BF6-1CE2-F34B-49F0D09A1B91}"/>
              </a:ext>
            </a:extLst>
          </p:cNvPr>
          <p:cNvSpPr>
            <a:spLocks noGrp="1"/>
          </p:cNvSpPr>
          <p:nvPr>
            <p:ph type="title"/>
          </p:nvPr>
        </p:nvSpPr>
        <p:spPr>
          <a:xfrm>
            <a:off x="839788" y="807868"/>
            <a:ext cx="3640713" cy="2062594"/>
          </a:xfrm>
        </p:spPr>
        <p:txBody>
          <a:bodyPr anchor="t">
            <a:normAutofit/>
          </a:bodyPr>
          <a:lstStyle>
            <a:lvl1pPr>
              <a:defRPr sz="2800"/>
            </a:lvl1pPr>
          </a:lstStyle>
          <a:p>
            <a:r>
              <a:rPr lang="en-US" dirty="0"/>
              <a:t>Click to edit Master title style</a:t>
            </a:r>
          </a:p>
        </p:txBody>
      </p:sp>
      <p:sp>
        <p:nvSpPr>
          <p:cNvPr id="3" name="Content Placeholder 2">
            <a:extLst>
              <a:ext uri="{FF2B5EF4-FFF2-40B4-BE49-F238E27FC236}">
                <a16:creationId xmlns:a16="http://schemas.microsoft.com/office/drawing/2014/main" id="{40815B8F-A9F3-8583-FFF1-175021F17AF0}"/>
              </a:ext>
            </a:extLst>
          </p:cNvPr>
          <p:cNvSpPr>
            <a:spLocks noGrp="1"/>
          </p:cNvSpPr>
          <p:nvPr>
            <p:ph idx="1"/>
          </p:nvPr>
        </p:nvSpPr>
        <p:spPr>
          <a:xfrm>
            <a:off x="5432898" y="807867"/>
            <a:ext cx="5922489" cy="5053183"/>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5D90AFF-A949-CE9E-6B94-C1B619612915}"/>
              </a:ext>
            </a:extLst>
          </p:cNvPr>
          <p:cNvSpPr>
            <a:spLocks noGrp="1"/>
          </p:cNvSpPr>
          <p:nvPr>
            <p:ph type="body" sz="half" idx="2"/>
          </p:nvPr>
        </p:nvSpPr>
        <p:spPr>
          <a:xfrm>
            <a:off x="839788" y="3000652"/>
            <a:ext cx="3640713"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95267E-088F-FB9A-9469-551890F29F01}"/>
              </a:ext>
            </a:extLst>
          </p:cNvPr>
          <p:cNvSpPr>
            <a:spLocks noGrp="1"/>
          </p:cNvSpPr>
          <p:nvPr>
            <p:ph type="dt" sz="half" idx="10"/>
          </p:nvPr>
        </p:nvSpPr>
        <p:spPr/>
        <p:txBody>
          <a:bodyPr/>
          <a:lstStyle/>
          <a:p>
            <a:fld id="{2FB1DD93-7C9D-4E53-81F0-DDE57FEA7EDB}" type="datetime1">
              <a:rPr lang="en-US" smtClean="0"/>
              <a:t>3/16/26</a:t>
            </a:fld>
            <a:endParaRPr lang="en-US"/>
          </a:p>
        </p:txBody>
      </p:sp>
      <p:sp>
        <p:nvSpPr>
          <p:cNvPr id="6" name="Footer Placeholder 5">
            <a:extLst>
              <a:ext uri="{FF2B5EF4-FFF2-40B4-BE49-F238E27FC236}">
                <a16:creationId xmlns:a16="http://schemas.microsoft.com/office/drawing/2014/main" id="{38EA3FFC-B3A6-C0B6-5DAE-70BE0D6FBD69}"/>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B108D35F-BC2E-8D14-060F-449CBAF7C0D2}"/>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358777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909ED-ED97-A3CE-5569-77B45F41450A}"/>
              </a:ext>
            </a:extLst>
          </p:cNvPr>
          <p:cNvSpPr>
            <a:spLocks noGrp="1"/>
          </p:cNvSpPr>
          <p:nvPr>
            <p:ph type="title"/>
          </p:nvPr>
        </p:nvSpPr>
        <p:spPr>
          <a:xfrm>
            <a:off x="839788" y="820881"/>
            <a:ext cx="3639312" cy="2062595"/>
          </a:xfrm>
        </p:spPr>
        <p:txBody>
          <a:bodyPr anchor="t">
            <a:normAutofit/>
          </a:bodyPr>
          <a:lstStyle>
            <a:lvl1pPr>
              <a:defRPr sz="2800"/>
            </a:lvl1pPr>
          </a:lstStyle>
          <a:p>
            <a:r>
              <a:rPr lang="en-US" dirty="0"/>
              <a:t>Click to edit Master title style</a:t>
            </a:r>
          </a:p>
        </p:txBody>
      </p:sp>
      <p:sp>
        <p:nvSpPr>
          <p:cNvPr id="3" name="Picture Placeholder 2">
            <a:extLst>
              <a:ext uri="{FF2B5EF4-FFF2-40B4-BE49-F238E27FC236}">
                <a16:creationId xmlns:a16="http://schemas.microsoft.com/office/drawing/2014/main" id="{0683BB3A-9E24-DE4C-9619-1502F1B6F389}"/>
              </a:ext>
            </a:extLst>
          </p:cNvPr>
          <p:cNvSpPr>
            <a:spLocks noGrp="1"/>
          </p:cNvSpPr>
          <p:nvPr>
            <p:ph type="pic" idx="1"/>
          </p:nvPr>
        </p:nvSpPr>
        <p:spPr>
          <a:xfrm>
            <a:off x="5247408" y="919595"/>
            <a:ext cx="6107979" cy="501361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4B4CE1F-29E0-88BB-8489-E58236B8B17B}"/>
              </a:ext>
            </a:extLst>
          </p:cNvPr>
          <p:cNvSpPr>
            <a:spLocks noGrp="1"/>
          </p:cNvSpPr>
          <p:nvPr>
            <p:ph type="body" sz="half" idx="2"/>
          </p:nvPr>
        </p:nvSpPr>
        <p:spPr>
          <a:xfrm>
            <a:off x="839788" y="3000652"/>
            <a:ext cx="3643889" cy="28683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724B7212-6816-FFD1-50B2-58844AD38E26}"/>
              </a:ext>
            </a:extLst>
          </p:cNvPr>
          <p:cNvSpPr>
            <a:spLocks noGrp="1"/>
          </p:cNvSpPr>
          <p:nvPr>
            <p:ph type="dt" sz="half" idx="10"/>
          </p:nvPr>
        </p:nvSpPr>
        <p:spPr/>
        <p:txBody>
          <a:bodyPr/>
          <a:lstStyle/>
          <a:p>
            <a:fld id="{3DF7BC28-59DE-4F83-B4A1-497203279FAD}" type="datetime1">
              <a:rPr lang="en-US" smtClean="0"/>
              <a:t>3/16/26</a:t>
            </a:fld>
            <a:endParaRPr lang="en-US"/>
          </a:p>
        </p:txBody>
      </p:sp>
      <p:sp>
        <p:nvSpPr>
          <p:cNvPr id="6" name="Footer Placeholder 5">
            <a:extLst>
              <a:ext uri="{FF2B5EF4-FFF2-40B4-BE49-F238E27FC236}">
                <a16:creationId xmlns:a16="http://schemas.microsoft.com/office/drawing/2014/main" id="{A2417744-5A24-B7B7-5FD6-E98E60832F27}"/>
              </a:ext>
            </a:extLst>
          </p:cNvPr>
          <p:cNvSpPr>
            <a:spLocks noGrp="1"/>
          </p:cNvSpPr>
          <p:nvPr>
            <p:ph type="ftr" sz="quarter" idx="11"/>
          </p:nvPr>
        </p:nvSpPr>
        <p:spPr/>
        <p:txBody>
          <a:bodyPr/>
          <a:lstStyle/>
          <a:p>
            <a:r>
              <a:rPr lang="en-US"/>
              <a:t>Sample Footer Text</a:t>
            </a:r>
          </a:p>
        </p:txBody>
      </p:sp>
      <p:sp>
        <p:nvSpPr>
          <p:cNvPr id="7" name="Slide Number Placeholder 6">
            <a:extLst>
              <a:ext uri="{FF2B5EF4-FFF2-40B4-BE49-F238E27FC236}">
                <a16:creationId xmlns:a16="http://schemas.microsoft.com/office/drawing/2014/main" id="{14CDA4D1-A71D-A7A6-3D0C-294E5D280BE8}"/>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7706532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990AE-F72C-4C2E-E2D0-7A8D7EEF08C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41B46D-142E-8C8E-C4F4-B6B1586A6FD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4D92E3-36AD-2615-0166-6B73C34F10FA}"/>
              </a:ext>
            </a:extLst>
          </p:cNvPr>
          <p:cNvSpPr>
            <a:spLocks noGrp="1"/>
          </p:cNvSpPr>
          <p:nvPr>
            <p:ph type="dt" sz="half" idx="10"/>
          </p:nvPr>
        </p:nvSpPr>
        <p:spPr/>
        <p:txBody>
          <a:bodyPr/>
          <a:lstStyle/>
          <a:p>
            <a:fld id="{61E8A6D4-154B-4E4D-9001-7A6C328D243E}" type="datetime1">
              <a:rPr lang="en-US" smtClean="0"/>
              <a:t>3/16/26</a:t>
            </a:fld>
            <a:endParaRPr lang="en-US"/>
          </a:p>
        </p:txBody>
      </p:sp>
      <p:sp>
        <p:nvSpPr>
          <p:cNvPr id="5" name="Footer Placeholder 4">
            <a:extLst>
              <a:ext uri="{FF2B5EF4-FFF2-40B4-BE49-F238E27FC236}">
                <a16:creationId xmlns:a16="http://schemas.microsoft.com/office/drawing/2014/main" id="{F10BFB69-319D-2284-2734-217160D396D7}"/>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1A6883B0-C775-5BD2-8EC6-A41D19BCA156}"/>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794601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040463-6D41-8D45-088A-540B0D18838A}"/>
              </a:ext>
            </a:extLst>
          </p:cNvPr>
          <p:cNvSpPr>
            <a:spLocks noGrp="1"/>
          </p:cNvSpPr>
          <p:nvPr>
            <p:ph type="title" orient="vert"/>
          </p:nvPr>
        </p:nvSpPr>
        <p:spPr>
          <a:xfrm>
            <a:off x="8724900" y="592281"/>
            <a:ext cx="2628900" cy="5584681"/>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B5F2276-7F04-F3F7-E3CE-F81C8DC637DC}"/>
              </a:ext>
            </a:extLst>
          </p:cNvPr>
          <p:cNvSpPr>
            <a:spLocks noGrp="1"/>
          </p:cNvSpPr>
          <p:nvPr>
            <p:ph type="body" orient="vert" idx="1"/>
          </p:nvPr>
        </p:nvSpPr>
        <p:spPr>
          <a:xfrm>
            <a:off x="838200" y="592281"/>
            <a:ext cx="7734300" cy="558468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1802BF-9E0C-3251-8FAE-81F07DB05344}"/>
              </a:ext>
            </a:extLst>
          </p:cNvPr>
          <p:cNvSpPr>
            <a:spLocks noGrp="1"/>
          </p:cNvSpPr>
          <p:nvPr>
            <p:ph type="dt" sz="half" idx="10"/>
          </p:nvPr>
        </p:nvSpPr>
        <p:spPr/>
        <p:txBody>
          <a:bodyPr/>
          <a:lstStyle/>
          <a:p>
            <a:fld id="{EF880999-9BD6-4929-BDEC-B84E21C16701}" type="datetime1">
              <a:rPr lang="en-US" smtClean="0"/>
              <a:t>3/16/26</a:t>
            </a:fld>
            <a:endParaRPr lang="en-US"/>
          </a:p>
        </p:txBody>
      </p:sp>
      <p:sp>
        <p:nvSpPr>
          <p:cNvPr id="5" name="Footer Placeholder 4">
            <a:extLst>
              <a:ext uri="{FF2B5EF4-FFF2-40B4-BE49-F238E27FC236}">
                <a16:creationId xmlns:a16="http://schemas.microsoft.com/office/drawing/2014/main" id="{329F1754-5B8F-A9FA-E8B1-06E04CE283D5}"/>
              </a:ext>
            </a:extLst>
          </p:cNvPr>
          <p:cNvSpPr>
            <a:spLocks noGrp="1"/>
          </p:cNvSpPr>
          <p:nvPr>
            <p:ph type="ftr" sz="quarter" idx="11"/>
          </p:nvPr>
        </p:nvSpPr>
        <p:spPr/>
        <p:txBody>
          <a:bodyPr/>
          <a:lstStyle/>
          <a:p>
            <a:r>
              <a:rPr lang="en-US"/>
              <a:t>Sample Footer Text</a:t>
            </a:r>
          </a:p>
        </p:txBody>
      </p:sp>
      <p:sp>
        <p:nvSpPr>
          <p:cNvPr id="6" name="Slide Number Placeholder 5">
            <a:extLst>
              <a:ext uri="{FF2B5EF4-FFF2-40B4-BE49-F238E27FC236}">
                <a16:creationId xmlns:a16="http://schemas.microsoft.com/office/drawing/2014/main" id="{5F01E6A8-5139-ECD4-CC0C-32FFC6741000}"/>
              </a:ext>
            </a:extLst>
          </p:cNvPr>
          <p:cNvSpPr>
            <a:spLocks noGrp="1"/>
          </p:cNvSpPr>
          <p:nvPr>
            <p:ph type="sldNum" sz="quarter" idx="12"/>
          </p:nvPr>
        </p:nvSpPr>
        <p:spPr/>
        <p:txBody>
          <a:bodyPr/>
          <a:lstStyle/>
          <a:p>
            <a:fld id="{C68AC1EC-23E2-4F0E-A5A4-674EC8DB954E}" type="slidenum">
              <a:rPr lang="en-US" smtClean="0"/>
              <a:t>‹#›</a:t>
            </a:fld>
            <a:endParaRPr lang="en-US"/>
          </a:p>
        </p:txBody>
      </p:sp>
    </p:spTree>
    <p:extLst>
      <p:ext uri="{BB962C8B-B14F-4D97-AF65-F5344CB8AC3E}">
        <p14:creationId xmlns:p14="http://schemas.microsoft.com/office/powerpoint/2010/main" val="2908019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5858A62-FE72-978B-BE71-05908D82E1A4}"/>
              </a:ext>
            </a:extLst>
          </p:cNvPr>
          <p:cNvSpPr/>
          <p:nvPr/>
        </p:nvSpPr>
        <p:spPr>
          <a:xfrm>
            <a:off x="0" y="0"/>
            <a:ext cx="12192000" cy="6860161"/>
          </a:xfrm>
          <a:prstGeom prst="rect">
            <a:avLst/>
          </a:prstGeom>
          <a:solidFill>
            <a:schemeClr val="bg2">
              <a:lumMod val="75000"/>
              <a:alpha val="15000"/>
            </a:schemeClr>
          </a:solidFill>
          <a:ln w="1905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5BFA14B7-4740-5D9F-6489-BAD00C3E0D68}"/>
              </a:ext>
            </a:extLst>
          </p:cNvPr>
          <p:cNvSpPr>
            <a:spLocks noGrp="1"/>
          </p:cNvSpPr>
          <p:nvPr>
            <p:ph type="title"/>
          </p:nvPr>
        </p:nvSpPr>
        <p:spPr>
          <a:xfrm>
            <a:off x="871108" y="588245"/>
            <a:ext cx="10449784" cy="1265928"/>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a:extLst>
              <a:ext uri="{FF2B5EF4-FFF2-40B4-BE49-F238E27FC236}">
                <a16:creationId xmlns:a16="http://schemas.microsoft.com/office/drawing/2014/main" id="{7790487F-803F-C5AF-BD93-39C0FC738963}"/>
              </a:ext>
            </a:extLst>
          </p:cNvPr>
          <p:cNvSpPr>
            <a:spLocks noGrp="1"/>
          </p:cNvSpPr>
          <p:nvPr>
            <p:ph type="body" idx="1"/>
          </p:nvPr>
        </p:nvSpPr>
        <p:spPr>
          <a:xfrm>
            <a:off x="877824" y="2157984"/>
            <a:ext cx="10442448" cy="390381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86FCEF-4EDF-C2EF-7D81-FEFF7042F350}"/>
              </a:ext>
            </a:extLst>
          </p:cNvPr>
          <p:cNvSpPr>
            <a:spLocks noGrp="1"/>
          </p:cNvSpPr>
          <p:nvPr>
            <p:ph type="dt" sz="half" idx="2"/>
          </p:nvPr>
        </p:nvSpPr>
        <p:spPr>
          <a:xfrm>
            <a:off x="877824" y="6356350"/>
            <a:ext cx="2743200" cy="365125"/>
          </a:xfrm>
          <a:prstGeom prst="rect">
            <a:avLst/>
          </a:prstGeom>
        </p:spPr>
        <p:txBody>
          <a:bodyPr vert="horz" lIns="91440" tIns="45720" rIns="91440" bIns="45720" rtlCol="0" anchor="ctr"/>
          <a:lstStyle>
            <a:lvl1pPr algn="l">
              <a:defRPr sz="800" cap="all" spc="300" baseline="0">
                <a:solidFill>
                  <a:schemeClr val="tx2"/>
                </a:solidFill>
              </a:defRPr>
            </a:lvl1pPr>
          </a:lstStyle>
          <a:p>
            <a:fld id="{0BDC4764-F656-4735-9820-9886F8DF1D6A}" type="datetime1">
              <a:rPr lang="en-US" smtClean="0"/>
              <a:t>3/16/26</a:t>
            </a:fld>
            <a:endParaRPr lang="en-US" dirty="0"/>
          </a:p>
        </p:txBody>
      </p:sp>
      <p:sp>
        <p:nvSpPr>
          <p:cNvPr id="5" name="Footer Placeholder 4">
            <a:extLst>
              <a:ext uri="{FF2B5EF4-FFF2-40B4-BE49-F238E27FC236}">
                <a16:creationId xmlns:a16="http://schemas.microsoft.com/office/drawing/2014/main" id="{9A4663BC-4D46-C74D-DDF2-9D25B4D96F9B}"/>
              </a:ext>
            </a:extLst>
          </p:cNvPr>
          <p:cNvSpPr>
            <a:spLocks noGrp="1"/>
          </p:cNvSpPr>
          <p:nvPr>
            <p:ph type="ftr" sz="quarter" idx="3"/>
          </p:nvPr>
        </p:nvSpPr>
        <p:spPr>
          <a:xfrm>
            <a:off x="7132320" y="6356350"/>
            <a:ext cx="4297680" cy="365125"/>
          </a:xfrm>
          <a:prstGeom prst="rect">
            <a:avLst/>
          </a:prstGeom>
        </p:spPr>
        <p:txBody>
          <a:bodyPr vert="horz" lIns="91440" tIns="45720" rIns="91440" bIns="45720" rtlCol="0" anchor="ctr"/>
          <a:lstStyle>
            <a:lvl1pPr algn="r">
              <a:defRPr sz="800" cap="all" spc="300" baseline="0">
                <a:solidFill>
                  <a:schemeClr val="tx2"/>
                </a:solidFill>
              </a:defRPr>
            </a:lvl1pPr>
          </a:lstStyle>
          <a:p>
            <a:r>
              <a:rPr lang="en-US"/>
              <a:t>Sample Footer Text</a:t>
            </a:r>
            <a:endParaRPr lang="en-US" dirty="0"/>
          </a:p>
        </p:txBody>
      </p:sp>
      <p:sp>
        <p:nvSpPr>
          <p:cNvPr id="6" name="Slide Number Placeholder 5">
            <a:extLst>
              <a:ext uri="{FF2B5EF4-FFF2-40B4-BE49-F238E27FC236}">
                <a16:creationId xmlns:a16="http://schemas.microsoft.com/office/drawing/2014/main" id="{B71B4EAE-CB5C-D14B-77EF-7B155FA68353}"/>
              </a:ext>
            </a:extLst>
          </p:cNvPr>
          <p:cNvSpPr>
            <a:spLocks noGrp="1"/>
          </p:cNvSpPr>
          <p:nvPr>
            <p:ph type="sldNum" sz="quarter" idx="4"/>
          </p:nvPr>
        </p:nvSpPr>
        <p:spPr>
          <a:xfrm>
            <a:off x="11429999" y="6356350"/>
            <a:ext cx="521207" cy="365125"/>
          </a:xfrm>
          <a:prstGeom prst="rect">
            <a:avLst/>
          </a:prstGeom>
        </p:spPr>
        <p:txBody>
          <a:bodyPr vert="horz" lIns="91440" tIns="45720" rIns="91440" bIns="45720" rtlCol="0" anchor="ctr"/>
          <a:lstStyle>
            <a:lvl1pPr algn="r">
              <a:defRPr sz="1400">
                <a:solidFill>
                  <a:schemeClr val="tx2"/>
                </a:solidFill>
                <a:latin typeface="+mj-lt"/>
              </a:defRPr>
            </a:lvl1pPr>
          </a:lstStyle>
          <a:p>
            <a:fld id="{C68AC1EC-23E2-4F0E-A5A4-674EC8DB954E}" type="slidenum">
              <a:rPr lang="en-US" smtClean="0"/>
              <a:pPr/>
              <a:t>‹#›</a:t>
            </a:fld>
            <a:endParaRPr lang="en-US"/>
          </a:p>
        </p:txBody>
      </p:sp>
    </p:spTree>
    <p:extLst>
      <p:ext uri="{BB962C8B-B14F-4D97-AF65-F5344CB8AC3E}">
        <p14:creationId xmlns:p14="http://schemas.microsoft.com/office/powerpoint/2010/main" val="2387668943"/>
      </p:ext>
    </p:extLst>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 id="2147483733" r:id="rId4"/>
    <p:sldLayoutId id="2147483734" r:id="rId5"/>
    <p:sldLayoutId id="2147483728" r:id="rId6"/>
    <p:sldLayoutId id="2147483724" r:id="rId7"/>
    <p:sldLayoutId id="2147483725" r:id="rId8"/>
    <p:sldLayoutId id="2147483726" r:id="rId9"/>
    <p:sldLayoutId id="2147483727" r:id="rId10"/>
    <p:sldLayoutId id="2147483729" r:id="rId11"/>
  </p:sldLayoutIdLst>
  <p:hf hdr="0"/>
  <p:txStyles>
    <p:titleStyle>
      <a:lvl1pPr algn="l" defTabSz="914400" rtl="0" eaLnBrk="1" latinLnBrk="0" hangingPunct="1">
        <a:lnSpc>
          <a:spcPct val="10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kansliet@ifkskoghall.com"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ubrik 1">
            <a:extLst>
              <a:ext uri="{FF2B5EF4-FFF2-40B4-BE49-F238E27FC236}">
                <a16:creationId xmlns:a16="http://schemas.microsoft.com/office/drawing/2014/main" id="{57D519FF-167C-D45A-0846-C5058F4145B2}"/>
              </a:ext>
            </a:extLst>
          </p:cNvPr>
          <p:cNvSpPr>
            <a:spLocks noGrp="1"/>
          </p:cNvSpPr>
          <p:nvPr>
            <p:ph type="ctrTitle"/>
          </p:nvPr>
        </p:nvSpPr>
        <p:spPr>
          <a:xfrm>
            <a:off x="643468" y="643467"/>
            <a:ext cx="4620584" cy="4567137"/>
          </a:xfrm>
        </p:spPr>
        <p:txBody>
          <a:bodyPr>
            <a:normAutofit/>
          </a:bodyPr>
          <a:lstStyle/>
          <a:p>
            <a:r>
              <a:rPr lang="sv-SE" sz="4800" dirty="0"/>
              <a:t>Föräldramöte</a:t>
            </a:r>
            <a:br>
              <a:rPr lang="sv-SE" sz="4800" dirty="0"/>
            </a:br>
            <a:r>
              <a:rPr lang="sv-SE" sz="4800" dirty="0"/>
              <a:t>XXX</a:t>
            </a:r>
            <a:br>
              <a:rPr lang="sv-SE" sz="4800" dirty="0"/>
            </a:br>
            <a:r>
              <a:rPr lang="sv-SE" sz="4800" dirty="0"/>
              <a:t>Välkomna!</a:t>
            </a:r>
          </a:p>
        </p:txBody>
      </p:sp>
      <p:sp>
        <p:nvSpPr>
          <p:cNvPr id="3" name="Underrubrik 2">
            <a:extLst>
              <a:ext uri="{FF2B5EF4-FFF2-40B4-BE49-F238E27FC236}">
                <a16:creationId xmlns:a16="http://schemas.microsoft.com/office/drawing/2014/main" id="{E243A433-66ED-CE88-5054-F98A09F51236}"/>
              </a:ext>
            </a:extLst>
          </p:cNvPr>
          <p:cNvSpPr>
            <a:spLocks noGrp="1"/>
          </p:cNvSpPr>
          <p:nvPr>
            <p:ph type="subTitle" idx="1"/>
          </p:nvPr>
        </p:nvSpPr>
        <p:spPr>
          <a:xfrm>
            <a:off x="643467" y="5277684"/>
            <a:ext cx="4620584" cy="775494"/>
          </a:xfrm>
        </p:spPr>
        <p:txBody>
          <a:bodyPr>
            <a:normAutofit fontScale="62500" lnSpcReduction="20000"/>
          </a:bodyPr>
          <a:lstStyle/>
          <a:p>
            <a:pPr algn="ctr"/>
            <a:r>
              <a:rPr lang="sv-SE" sz="1800" dirty="0">
                <a:effectLst/>
                <a:latin typeface="Century Gothic" panose="020B0502020202020204" pitchFamily="34" charset="0"/>
                <a:ea typeface="Calibri" panose="020F0502020204030204" pitchFamily="34" charset="0"/>
                <a:cs typeface="Times New Roman" panose="02020603050405020304" pitchFamily="18" charset="0"/>
              </a:rPr>
              <a:t>IFK SKOGHALL</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sv-SE" sz="1800" dirty="0">
                <a:effectLst/>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sv-SE" dirty="0"/>
          </a:p>
        </p:txBody>
      </p:sp>
      <p:pic>
        <p:nvPicPr>
          <p:cNvPr id="22" name="Picture 3">
            <a:extLst>
              <a:ext uri="{FF2B5EF4-FFF2-40B4-BE49-F238E27FC236}">
                <a16:creationId xmlns:a16="http://schemas.microsoft.com/office/drawing/2014/main" id="{FFED09CC-4E9D-8BD2-41C5-06A6A5DC1611}"/>
              </a:ext>
            </a:extLst>
          </p:cNvPr>
          <p:cNvPicPr>
            <a:picLocks noChangeAspect="1"/>
          </p:cNvPicPr>
          <p:nvPr/>
        </p:nvPicPr>
        <p:blipFill>
          <a:blip r:embed="rId2"/>
          <a:srcRect l="34790"/>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5" name="Bildobjekt 4" descr="logga_ifk">
            <a:extLst>
              <a:ext uri="{FF2B5EF4-FFF2-40B4-BE49-F238E27FC236}">
                <a16:creationId xmlns:a16="http://schemas.microsoft.com/office/drawing/2014/main" id="{FA7B0DCA-B927-20A3-CCCD-9860A0448BBB}"/>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9215" y="751353"/>
            <a:ext cx="2084294" cy="2381811"/>
          </a:xfrm>
          <a:prstGeom prst="rect">
            <a:avLst/>
          </a:prstGeom>
          <a:noFill/>
          <a:ln>
            <a:noFill/>
          </a:ln>
        </p:spPr>
      </p:pic>
    </p:spTree>
    <p:extLst>
      <p:ext uri="{BB962C8B-B14F-4D97-AF65-F5344CB8AC3E}">
        <p14:creationId xmlns:p14="http://schemas.microsoft.com/office/powerpoint/2010/main" val="1112645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8720D5-CA5A-4FA4-1B0D-2B924E9DE84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837FCA0-CFC4-051D-C69B-F18AD561F481}"/>
              </a:ext>
            </a:extLst>
          </p:cNvPr>
          <p:cNvSpPr>
            <a:spLocks noGrp="1"/>
          </p:cNvSpPr>
          <p:nvPr>
            <p:ph type="title"/>
          </p:nvPr>
        </p:nvSpPr>
        <p:spPr/>
        <p:txBody>
          <a:bodyPr>
            <a:normAutofit/>
          </a:bodyPr>
          <a:lstStyle/>
          <a:p>
            <a:r>
              <a:rPr lang="sv-SE" sz="4000" dirty="0"/>
              <a:t>IFK Skoghalls värdegrund</a:t>
            </a:r>
          </a:p>
        </p:txBody>
      </p:sp>
      <p:sp>
        <p:nvSpPr>
          <p:cNvPr id="3" name="Platshållare för innehåll 2">
            <a:extLst>
              <a:ext uri="{FF2B5EF4-FFF2-40B4-BE49-F238E27FC236}">
                <a16:creationId xmlns:a16="http://schemas.microsoft.com/office/drawing/2014/main" id="{13AFBD1A-D948-14F9-A323-F6B04ED3CE95}"/>
              </a:ext>
            </a:extLst>
          </p:cNvPr>
          <p:cNvSpPr>
            <a:spLocks noGrp="1"/>
          </p:cNvSpPr>
          <p:nvPr>
            <p:ph idx="1"/>
          </p:nvPr>
        </p:nvSpPr>
        <p:spPr/>
        <p:txBody>
          <a:bodyPr>
            <a:normAutofit fontScale="92500"/>
          </a:bodyPr>
          <a:lstStyle/>
          <a:p>
            <a:pPr marL="0" indent="0">
              <a:buNone/>
            </a:pPr>
            <a:r>
              <a:rPr lang="sv-SE" sz="2800" b="1" dirty="0">
                <a:latin typeface="Century Gothic" panose="020B0502020202020204" pitchFamily="34" charset="0"/>
                <a:ea typeface="Arial Unicode MS"/>
                <a:cs typeface="Arial" panose="020B0604020202020204" pitchFamily="34" charset="0"/>
              </a:rPr>
              <a:t>K</a:t>
            </a:r>
            <a:r>
              <a:rPr lang="sv-SE" dirty="0">
                <a:latin typeface="Century Gothic" panose="020B0502020202020204" pitchFamily="34" charset="0"/>
                <a:ea typeface="Arial Unicode MS"/>
                <a:cs typeface="Arial" panose="020B0604020202020204" pitchFamily="34" charset="0"/>
              </a:rPr>
              <a:t>amratskap – Vi visar hänsyn, respekt och står för a</a:t>
            </a:r>
            <a:r>
              <a:rPr lang="sv-SE" dirty="0">
                <a:latin typeface="Century Gothic" panose="020B0502020202020204" pitchFamily="34" charset="0"/>
                <a:ea typeface="Times New Roman" panose="02020603050405020304" pitchFamily="18" charset="0"/>
                <a:cs typeface="Times New Roman" panose="02020603050405020304" pitchFamily="18" charset="0"/>
              </a:rPr>
              <a:t>llas lika värde på och utanför fotbollsplanen</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sz="2800" b="1" dirty="0">
                <a:latin typeface="Century Gothic" panose="020B0502020202020204" pitchFamily="34" charset="0"/>
                <a:ea typeface="Arial Unicode MS"/>
                <a:cs typeface="Arial" panose="020B0604020202020204" pitchFamily="34" charset="0"/>
              </a:rPr>
              <a:t>O</a:t>
            </a:r>
            <a:r>
              <a:rPr lang="sv-SE" dirty="0">
                <a:latin typeface="Century Gothic" panose="020B0502020202020204" pitchFamily="34" charset="0"/>
                <a:ea typeface="Arial Unicode MS"/>
                <a:cs typeface="Arial" panose="020B0604020202020204" pitchFamily="34" charset="0"/>
              </a:rPr>
              <a:t>mtanke – Vi tar avstånd från all form av mobbning samt skapar en trygg och accepterande miljö för alla. </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dirty="0">
                <a:latin typeface="Century Gothic" panose="020B0502020202020204" pitchFamily="34" charset="0"/>
                <a:ea typeface="Arial Unicode MS"/>
                <a:cs typeface="Arial" panose="020B0604020202020204" pitchFamily="34" charset="0"/>
              </a:rPr>
              <a:t>Vi har nolltolerans mot alkohol, droger, doping och matchfixning</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sz="2800" b="1" dirty="0">
                <a:latin typeface="Century Gothic" panose="020B0502020202020204" pitchFamily="34" charset="0"/>
                <a:ea typeface="Arial Unicode MS"/>
                <a:cs typeface="Arial" panose="020B0604020202020204" pitchFamily="34" charset="0"/>
              </a:rPr>
              <a:t>M</a:t>
            </a:r>
            <a:r>
              <a:rPr lang="sv-SE" dirty="0">
                <a:latin typeface="Century Gothic" panose="020B0502020202020204" pitchFamily="34" charset="0"/>
                <a:ea typeface="Arial Unicode MS"/>
                <a:cs typeface="Arial" panose="020B0604020202020204" pitchFamily="34" charset="0"/>
              </a:rPr>
              <a:t>otivation – Vi har roligt i en miljö där alla blir sedda och är delaktiga, </a:t>
            </a:r>
            <a:r>
              <a:rPr lang="sv-SE" dirty="0">
                <a:latin typeface="Century Gothic" panose="020B0502020202020204" pitchFamily="34" charset="0"/>
                <a:ea typeface="Times New Roman" panose="02020603050405020304" pitchFamily="18" charset="0"/>
                <a:cs typeface="Times New Roman" panose="02020603050405020304" pitchFamily="18" charset="0"/>
              </a:rPr>
              <a:t>vi uppmuntrar medlemmarna att engagera sig och bidra till föreningens utveckling och mål</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sz="2800" b="1" dirty="0">
                <a:latin typeface="Century Gothic" panose="020B0502020202020204" pitchFamily="34" charset="0"/>
                <a:ea typeface="Arial Unicode MS"/>
                <a:cs typeface="Arial" panose="020B0604020202020204" pitchFamily="34" charset="0"/>
              </a:rPr>
              <a:t>P</a:t>
            </a:r>
            <a:r>
              <a:rPr lang="sv-SE" dirty="0">
                <a:latin typeface="Century Gothic" panose="020B0502020202020204" pitchFamily="34" charset="0"/>
                <a:ea typeface="Arial Unicode MS"/>
                <a:cs typeface="Arial" panose="020B0604020202020204" pitchFamily="34" charset="0"/>
              </a:rPr>
              <a:t>assion – Fotboll är vårt hjärta och vi strävar efter att ge alla möjlighet att spela fotboll så länge som möjligt</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sz="2800" b="1" dirty="0">
                <a:latin typeface="Century Gothic" panose="020B0502020202020204" pitchFamily="34" charset="0"/>
                <a:ea typeface="Arial Unicode MS"/>
                <a:cs typeface="Arial" panose="020B0604020202020204" pitchFamily="34" charset="0"/>
              </a:rPr>
              <a:t>I</a:t>
            </a:r>
            <a:r>
              <a:rPr lang="sv-SE" dirty="0">
                <a:latin typeface="Century Gothic" panose="020B0502020202020204" pitchFamily="34" charset="0"/>
                <a:ea typeface="Arial Unicode MS"/>
                <a:cs typeface="Arial" panose="020B0604020202020204" pitchFamily="34" charset="0"/>
              </a:rPr>
              <a:t>drott – Vi uppmuntrar till utövande av fler idrotter och inom barnfotbollen sker ingen form av selektering</a:t>
            </a: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sz="2800" b="1" dirty="0">
                <a:latin typeface="Century Gothic" panose="020B0502020202020204" pitchFamily="34" charset="0"/>
                <a:ea typeface="Arial Unicode MS"/>
                <a:cs typeface="Arial" panose="020B0604020202020204" pitchFamily="34" charset="0"/>
              </a:rPr>
              <a:t>S</a:t>
            </a:r>
            <a:r>
              <a:rPr lang="sv-SE" dirty="0">
                <a:latin typeface="Century Gothic" panose="020B0502020202020204" pitchFamily="34" charset="0"/>
                <a:ea typeface="Arial Unicode MS"/>
                <a:cs typeface="Arial" panose="020B0604020202020204" pitchFamily="34" charset="0"/>
              </a:rPr>
              <a:t>tolthet – Vi är stolta över IFK Skoghall både på och utanför </a:t>
            </a:r>
            <a:br>
              <a:rPr lang="sv-SE" dirty="0">
                <a:latin typeface="Century Gothic" panose="020B0502020202020204" pitchFamily="34" charset="0"/>
                <a:ea typeface="Arial Unicode MS"/>
                <a:cs typeface="Arial" panose="020B0604020202020204" pitchFamily="34" charset="0"/>
              </a:rPr>
            </a:br>
            <a:r>
              <a:rPr lang="sv-SE" dirty="0">
                <a:latin typeface="Century Gothic" panose="020B0502020202020204" pitchFamily="34" charset="0"/>
                <a:ea typeface="Arial Unicode MS"/>
                <a:cs typeface="Arial" panose="020B0604020202020204" pitchFamily="34" charset="0"/>
              </a:rPr>
              <a:t>fotbollsplanen och föregår med gott exempel </a:t>
            </a: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Platshållare för text 2">
            <a:extLst>
              <a:ext uri="{FF2B5EF4-FFF2-40B4-BE49-F238E27FC236}">
                <a16:creationId xmlns:a16="http://schemas.microsoft.com/office/drawing/2014/main" id="{E9247753-759E-8CBF-BDDF-07961A77C15A}"/>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4" name="Bildobjekt 3" descr="logga_ifk">
            <a:extLst>
              <a:ext uri="{FF2B5EF4-FFF2-40B4-BE49-F238E27FC236}">
                <a16:creationId xmlns:a16="http://schemas.microsoft.com/office/drawing/2014/main" id="{669A9475-F06A-8962-F60B-49F0C740C867}"/>
              </a:ext>
            </a:extLst>
          </p:cNvPr>
          <p:cNvPicPr>
            <a:picLocks noGrp="1" noRo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165389"/>
            <a:ext cx="1653876" cy="1934831"/>
          </a:xfrm>
          <a:prstGeom prst="rect">
            <a:avLst/>
          </a:prstGeom>
          <a:noFill/>
          <a:ln>
            <a:noFill/>
          </a:ln>
        </p:spPr>
      </p:pic>
    </p:spTree>
    <p:extLst>
      <p:ext uri="{BB962C8B-B14F-4D97-AF65-F5344CB8AC3E}">
        <p14:creationId xmlns:p14="http://schemas.microsoft.com/office/powerpoint/2010/main" val="2514344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0AFF213-095C-72FC-8921-B9D7436DB78C}"/>
              </a:ext>
            </a:extLst>
          </p:cNvPr>
          <p:cNvSpPr>
            <a:spLocks noGrp="1"/>
          </p:cNvSpPr>
          <p:nvPr>
            <p:ph type="title"/>
          </p:nvPr>
        </p:nvSpPr>
        <p:spPr/>
        <p:txBody>
          <a:bodyPr>
            <a:normAutofit/>
          </a:bodyPr>
          <a:lstStyle/>
          <a:p>
            <a:r>
              <a:rPr lang="sv-SE" sz="4000" dirty="0"/>
              <a:t>IFK Skoghalls verksamhetsidé</a:t>
            </a:r>
          </a:p>
        </p:txBody>
      </p:sp>
      <p:sp>
        <p:nvSpPr>
          <p:cNvPr id="3" name="Platshållare för innehåll 2">
            <a:extLst>
              <a:ext uri="{FF2B5EF4-FFF2-40B4-BE49-F238E27FC236}">
                <a16:creationId xmlns:a16="http://schemas.microsoft.com/office/drawing/2014/main" id="{C41AE39F-9837-2CD2-C34E-F0BEA0613489}"/>
              </a:ext>
            </a:extLst>
          </p:cNvPr>
          <p:cNvSpPr>
            <a:spLocks noGrp="1"/>
          </p:cNvSpPr>
          <p:nvPr>
            <p:ph idx="1"/>
          </p:nvPr>
        </p:nvSpPr>
        <p:spPr/>
        <p:txBody>
          <a:bodyPr>
            <a:normAutofit/>
          </a:bodyPr>
          <a:lstStyle/>
          <a:p>
            <a:pPr marL="0" indent="0">
              <a:buNone/>
            </a:pPr>
            <a:r>
              <a:rPr lang="sv-SE" dirty="0">
                <a:latin typeface="Century Gothic" panose="020B0502020202020204" pitchFamily="34" charset="0"/>
                <a:ea typeface="Arial Unicode MS"/>
                <a:cs typeface="Arial" panose="020B0604020202020204" pitchFamily="34" charset="0"/>
              </a:rPr>
              <a:t>IFK Skoghall ska bedriva fotbollsverksamhet för alla i en trygg och inkluderande miljö som skapar trivsel, gemenskap och främjar individuell utveckling. </a:t>
            </a:r>
          </a:p>
          <a:p>
            <a:pPr marL="0" indent="0">
              <a:buNone/>
            </a:pPr>
            <a:br>
              <a:rPr lang="sv-SE" dirty="0">
                <a:latin typeface="Century Gothic" panose="020B0502020202020204" pitchFamily="34" charset="0"/>
                <a:ea typeface="Times New Roman" panose="02020603050405020304" pitchFamily="18" charset="0"/>
              </a:rPr>
            </a:br>
            <a:r>
              <a:rPr lang="sv-SE" dirty="0">
                <a:latin typeface="Century Gothic" panose="020B0502020202020204" pitchFamily="34" charset="0"/>
                <a:ea typeface="Arial Unicode MS"/>
                <a:cs typeface="Arial" panose="020B0604020202020204" pitchFamily="34" charset="0"/>
              </a:rPr>
              <a:t>Alla ska känna sig välkomna där fotbollen blir ett roligt och attraktivt intresse.</a:t>
            </a:r>
          </a:p>
          <a:p>
            <a:pPr marL="0" indent="0">
              <a:buNone/>
            </a:pP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dirty="0">
                <a:latin typeface="Century Gothic" panose="020B0502020202020204" pitchFamily="34" charset="0"/>
                <a:ea typeface="Arial Unicode MS"/>
                <a:cs typeface="Arial" panose="020B0604020202020204" pitchFamily="34" charset="0"/>
              </a:rPr>
              <a:t>IFK Skoghall ska verka för att alla som vill ska ha möjlighet att spela fotboll och vara en del av föreningen så länge som möjligt. </a:t>
            </a:r>
          </a:p>
          <a:p>
            <a:pPr marL="0" indent="0">
              <a:buNone/>
            </a:pPr>
            <a:br>
              <a:rPr lang="sv-SE" dirty="0">
                <a:latin typeface="Century Gothic" panose="020B0502020202020204" pitchFamily="34" charset="0"/>
                <a:ea typeface="Calibri" panose="020F0502020204030204" pitchFamily="34" charset="0"/>
                <a:cs typeface="Times New Roman" panose="02020603050405020304" pitchFamily="18" charset="0"/>
              </a:rPr>
            </a:br>
            <a:r>
              <a:rPr lang="sv-SE" dirty="0">
                <a:latin typeface="Century Gothic" panose="020B0502020202020204" pitchFamily="34" charset="0"/>
                <a:ea typeface="Arial Unicode MS"/>
                <a:cs typeface="Arial" panose="020B0604020202020204" pitchFamily="34" charset="0"/>
              </a:rPr>
              <a:t>IFK Skoghall efterlever Svenska Fotbollförbundets riktlinjer. </a:t>
            </a: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Platshållare för text 2">
            <a:extLst>
              <a:ext uri="{FF2B5EF4-FFF2-40B4-BE49-F238E27FC236}">
                <a16:creationId xmlns:a16="http://schemas.microsoft.com/office/drawing/2014/main" id="{EECAE494-C18F-0F32-C465-71453F29292F}"/>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8" name="Bildobjekt 7" descr="logga_ifk">
            <a:extLst>
              <a:ext uri="{FF2B5EF4-FFF2-40B4-BE49-F238E27FC236}">
                <a16:creationId xmlns:a16="http://schemas.microsoft.com/office/drawing/2014/main" id="{E12C97B2-D9AC-7B55-D80D-DC48AF79E7A0}"/>
              </a:ext>
            </a:extLst>
          </p:cNvPr>
          <p:cNvPicPr>
            <a:picLocks noGrp="1" noRo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165389"/>
            <a:ext cx="1653876" cy="1934831"/>
          </a:xfrm>
          <a:prstGeom prst="rect">
            <a:avLst/>
          </a:prstGeom>
          <a:noFill/>
          <a:ln>
            <a:noFill/>
          </a:ln>
        </p:spPr>
      </p:pic>
    </p:spTree>
    <p:extLst>
      <p:ext uri="{BB962C8B-B14F-4D97-AF65-F5344CB8AC3E}">
        <p14:creationId xmlns:p14="http://schemas.microsoft.com/office/powerpoint/2010/main" val="28673818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C0C2B-C7C4-337B-ED8E-58534A41639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86ADE20-2403-96C1-0DAC-2A763C5741F1}"/>
              </a:ext>
            </a:extLst>
          </p:cNvPr>
          <p:cNvSpPr>
            <a:spLocks noGrp="1"/>
          </p:cNvSpPr>
          <p:nvPr>
            <p:ph type="title"/>
          </p:nvPr>
        </p:nvSpPr>
        <p:spPr/>
        <p:txBody>
          <a:bodyPr>
            <a:normAutofit/>
          </a:bodyPr>
          <a:lstStyle/>
          <a:p>
            <a:r>
              <a:rPr lang="sv-SE" sz="4000" dirty="0"/>
              <a:t>Agenda</a:t>
            </a:r>
          </a:p>
        </p:txBody>
      </p:sp>
      <p:sp>
        <p:nvSpPr>
          <p:cNvPr id="3" name="Platshållare för innehåll 2">
            <a:extLst>
              <a:ext uri="{FF2B5EF4-FFF2-40B4-BE49-F238E27FC236}">
                <a16:creationId xmlns:a16="http://schemas.microsoft.com/office/drawing/2014/main" id="{DBC16B2E-4816-E051-FF7A-F06C0601E233}"/>
              </a:ext>
            </a:extLst>
          </p:cNvPr>
          <p:cNvSpPr>
            <a:spLocks noGrp="1"/>
          </p:cNvSpPr>
          <p:nvPr>
            <p:ph idx="1"/>
          </p:nvPr>
        </p:nvSpPr>
        <p:spPr/>
        <p:txBody>
          <a:bodyPr>
            <a:normAutofit/>
          </a:bodyPr>
          <a:lstStyle/>
          <a:p>
            <a:r>
              <a:rPr lang="sv-SE" sz="1600" dirty="0">
                <a:effectLst/>
                <a:latin typeface="Century Gothic" panose="020B0502020202020204" pitchFamily="34" charset="0"/>
                <a:ea typeface="Calibri" panose="020F0502020204030204" pitchFamily="34" charset="0"/>
                <a:cs typeface="Times New Roman" panose="02020603050405020304" pitchFamily="18" charset="0"/>
              </a:rPr>
              <a:t>Information föreningen</a:t>
            </a:r>
          </a:p>
          <a:p>
            <a:r>
              <a:rPr lang="sv-SE" sz="1600" dirty="0">
                <a:effectLst/>
                <a:latin typeface="Century Gothic" panose="020B0502020202020204" pitchFamily="34" charset="0"/>
                <a:ea typeface="Calibri" panose="020F0502020204030204" pitchFamily="34" charset="0"/>
                <a:cs typeface="Times New Roman" panose="02020603050405020304" pitchFamily="18" charset="0"/>
              </a:rPr>
              <a:t>Säsongsplanering</a:t>
            </a:r>
          </a:p>
          <a:p>
            <a:r>
              <a:rPr lang="sv-SE" sz="1600" dirty="0">
                <a:effectLst/>
                <a:latin typeface="Century Gothic" panose="020B0502020202020204" pitchFamily="34" charset="0"/>
                <a:ea typeface="Calibri" panose="020F0502020204030204" pitchFamily="34" charset="0"/>
                <a:cs typeface="Times New Roman" panose="02020603050405020304" pitchFamily="18" charset="0"/>
              </a:rPr>
              <a:t>Lagfunktioner</a:t>
            </a:r>
          </a:p>
          <a:p>
            <a:pPr marL="0" indent="0">
              <a:buNone/>
            </a:pP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Platshållare för text 2">
            <a:extLst>
              <a:ext uri="{FF2B5EF4-FFF2-40B4-BE49-F238E27FC236}">
                <a16:creationId xmlns:a16="http://schemas.microsoft.com/office/drawing/2014/main" id="{6941B8FE-DFBE-BD52-6350-A33D0F29B8ED}"/>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4" name="Bildobjekt 3" descr="logga_ifk">
            <a:extLst>
              <a:ext uri="{FF2B5EF4-FFF2-40B4-BE49-F238E27FC236}">
                <a16:creationId xmlns:a16="http://schemas.microsoft.com/office/drawing/2014/main" id="{9B3982D7-1A5D-8B97-DF94-8151F86159E0}"/>
              </a:ext>
            </a:extLst>
          </p:cNvPr>
          <p:cNvPicPr>
            <a:picLocks noGrp="1" noRo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4238817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2E867-1E4E-FF68-72D6-CA0F07DA2B3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66F6C467-23C3-BEAF-DBE3-A359947875B3}"/>
              </a:ext>
            </a:extLst>
          </p:cNvPr>
          <p:cNvSpPr>
            <a:spLocks noGrp="1"/>
          </p:cNvSpPr>
          <p:nvPr>
            <p:ph type="title"/>
          </p:nvPr>
        </p:nvSpPr>
        <p:spPr/>
        <p:txBody>
          <a:bodyPr>
            <a:normAutofit/>
          </a:bodyPr>
          <a:lstStyle/>
          <a:p>
            <a:r>
              <a:rPr lang="sv-SE" sz="4000" dirty="0"/>
              <a:t>Information föreningen</a:t>
            </a:r>
          </a:p>
        </p:txBody>
      </p:sp>
      <p:sp>
        <p:nvSpPr>
          <p:cNvPr id="3" name="Platshållare för innehåll 2">
            <a:extLst>
              <a:ext uri="{FF2B5EF4-FFF2-40B4-BE49-F238E27FC236}">
                <a16:creationId xmlns:a16="http://schemas.microsoft.com/office/drawing/2014/main" id="{E4E4B056-8F54-EF98-668D-CBEE828924B0}"/>
              </a:ext>
            </a:extLst>
          </p:cNvPr>
          <p:cNvSpPr>
            <a:spLocks noGrp="1"/>
          </p:cNvSpPr>
          <p:nvPr>
            <p:ph idx="1"/>
          </p:nvPr>
        </p:nvSpPr>
        <p:spPr/>
        <p:txBody>
          <a:bodyPr>
            <a:normAutofit/>
          </a:bodyPr>
          <a:lstStyle/>
          <a:p>
            <a:r>
              <a:rPr lang="sv-SE" sz="1600" dirty="0" err="1">
                <a:effectLst/>
                <a:latin typeface="Century Gothic" panose="020B0502020202020204" pitchFamily="34" charset="0"/>
                <a:ea typeface="Calibri" panose="020F0502020204030204" pitchFamily="34" charset="0"/>
                <a:cs typeface="Times New Roman" panose="02020603050405020304" pitchFamily="18" charset="0"/>
              </a:rPr>
              <a:t>Xx</a:t>
            </a: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r>
              <a:rPr lang="sv-SE" dirty="0">
                <a:latin typeface="Century Gothic" panose="020B0502020202020204" pitchFamily="34" charset="0"/>
                <a:ea typeface="Calibri" panose="020F0502020204030204" pitchFamily="34" charset="0"/>
                <a:cs typeface="Times New Roman" panose="02020603050405020304" pitchFamily="18" charset="0"/>
              </a:rPr>
              <a:t>xx</a:t>
            </a: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p:txBody>
      </p:sp>
      <p:sp>
        <p:nvSpPr>
          <p:cNvPr id="5" name="Platshållare för text 2">
            <a:extLst>
              <a:ext uri="{FF2B5EF4-FFF2-40B4-BE49-F238E27FC236}">
                <a16:creationId xmlns:a16="http://schemas.microsoft.com/office/drawing/2014/main" id="{EB61166B-94A7-25FD-BC70-37614FBF3879}"/>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4" name="Bildobjekt 3" descr="logga_ifk">
            <a:extLst>
              <a:ext uri="{FF2B5EF4-FFF2-40B4-BE49-F238E27FC236}">
                <a16:creationId xmlns:a16="http://schemas.microsoft.com/office/drawing/2014/main" id="{9926077E-2AB2-6601-C5F7-FCEC4EABD9FB}"/>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2532282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AE66-A805-3EB9-CE4D-3B3276B48D6D}"/>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F8A5141-D285-C198-7032-569C819AF5CD}"/>
              </a:ext>
            </a:extLst>
          </p:cNvPr>
          <p:cNvSpPr>
            <a:spLocks noGrp="1"/>
          </p:cNvSpPr>
          <p:nvPr>
            <p:ph type="title"/>
          </p:nvPr>
        </p:nvSpPr>
        <p:spPr/>
        <p:txBody>
          <a:bodyPr>
            <a:normAutofit/>
          </a:bodyPr>
          <a:lstStyle/>
          <a:p>
            <a:r>
              <a:rPr lang="sv-SE" sz="4000" dirty="0"/>
              <a:t>Säsongsplanering</a:t>
            </a:r>
          </a:p>
        </p:txBody>
      </p:sp>
      <p:sp>
        <p:nvSpPr>
          <p:cNvPr id="3" name="Platshållare för innehåll 2">
            <a:extLst>
              <a:ext uri="{FF2B5EF4-FFF2-40B4-BE49-F238E27FC236}">
                <a16:creationId xmlns:a16="http://schemas.microsoft.com/office/drawing/2014/main" id="{5054FD36-7B9D-CEF5-26BE-38438B443A2B}"/>
              </a:ext>
            </a:extLst>
          </p:cNvPr>
          <p:cNvSpPr>
            <a:spLocks noGrp="1"/>
          </p:cNvSpPr>
          <p:nvPr>
            <p:ph idx="1"/>
          </p:nvPr>
        </p:nvSpPr>
        <p:spPr/>
        <p:txBody>
          <a:bodyPr>
            <a:normAutofit fontScale="40000" lnSpcReduction="20000"/>
          </a:bodyPr>
          <a:lstStyle/>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Träningstider?</a:t>
            </a:r>
          </a:p>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Serier/poolspel?</a:t>
            </a:r>
          </a:p>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Cuper?</a:t>
            </a:r>
          </a:p>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Material? </a:t>
            </a:r>
          </a:p>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Sponsring?</a:t>
            </a:r>
          </a:p>
          <a:p>
            <a:r>
              <a:rPr lang="sv-SE" sz="4800" dirty="0">
                <a:effectLst/>
                <a:latin typeface="Century Gothic" panose="020B0502020202020204" pitchFamily="34" charset="0"/>
                <a:ea typeface="Calibri" panose="020F0502020204030204" pitchFamily="34" charset="0"/>
                <a:cs typeface="Times New Roman" panose="02020603050405020304" pitchFamily="18" charset="0"/>
              </a:rPr>
              <a:t>Klassfotbollen? Dagar</a:t>
            </a:r>
          </a:p>
          <a:p>
            <a:endParaRPr lang="sv-SE" sz="4800" dirty="0">
              <a:effectLst/>
              <a:latin typeface="Century Gothic" panose="020B0502020202020204" pitchFamily="34" charset="0"/>
              <a:ea typeface="Calibri" panose="020F0502020204030204" pitchFamily="34" charset="0"/>
              <a:cs typeface="Times New Roman" panose="02020603050405020304" pitchFamily="18" charset="0"/>
            </a:endParaRPr>
          </a:p>
          <a:p>
            <a:r>
              <a:rPr lang="sv-SE" sz="4800" dirty="0" err="1">
                <a:effectLst/>
                <a:latin typeface="Century Gothic" panose="020B0502020202020204" pitchFamily="34" charset="0"/>
                <a:ea typeface="Calibri" panose="020F0502020204030204" pitchFamily="34" charset="0"/>
                <a:cs typeface="Times New Roman" panose="02020603050405020304" pitchFamily="18" charset="0"/>
              </a:rPr>
              <a:t>Etc</a:t>
            </a:r>
            <a:r>
              <a:rPr lang="sv-SE" sz="4800" dirty="0">
                <a:effectLst/>
                <a:latin typeface="Century Gothic" panose="020B0502020202020204" pitchFamily="34" charset="0"/>
                <a:ea typeface="Calibri" panose="020F0502020204030204" pitchFamily="34" charset="0"/>
                <a:cs typeface="Times New Roman" panose="02020603050405020304" pitchFamily="18" charset="0"/>
              </a:rPr>
              <a:t>…</a:t>
            </a:r>
          </a:p>
          <a:p>
            <a:pPr marL="0" indent="0">
              <a:buNone/>
            </a:pP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endParaRPr lang="sv-SE" dirty="0"/>
          </a:p>
        </p:txBody>
      </p:sp>
      <p:sp>
        <p:nvSpPr>
          <p:cNvPr id="8" name="Platshållare för text 2">
            <a:extLst>
              <a:ext uri="{FF2B5EF4-FFF2-40B4-BE49-F238E27FC236}">
                <a16:creationId xmlns:a16="http://schemas.microsoft.com/office/drawing/2014/main" id="{1583F25C-896B-B7A6-1F3E-8DE5D9CBEEF3}"/>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9" name="Bildobjekt 8" descr="logga_ifk">
            <a:extLst>
              <a:ext uri="{FF2B5EF4-FFF2-40B4-BE49-F238E27FC236}">
                <a16:creationId xmlns:a16="http://schemas.microsoft.com/office/drawing/2014/main" id="{475C4883-74FC-0722-07D5-B905C66C2C2D}"/>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796245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AC133-66BE-0B0B-F9FF-D61C38B1FD6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1A4CC3B-77F1-DC9B-F79A-ED3C4FD49FA0}"/>
              </a:ext>
            </a:extLst>
          </p:cNvPr>
          <p:cNvSpPr>
            <a:spLocks noGrp="1"/>
          </p:cNvSpPr>
          <p:nvPr>
            <p:ph type="title"/>
          </p:nvPr>
        </p:nvSpPr>
        <p:spPr/>
        <p:txBody>
          <a:bodyPr>
            <a:normAutofit/>
          </a:bodyPr>
          <a:lstStyle/>
          <a:p>
            <a:r>
              <a:rPr lang="sv-SE" sz="4000" dirty="0"/>
              <a:t>Lagfunktioner</a:t>
            </a:r>
          </a:p>
        </p:txBody>
      </p:sp>
      <p:sp>
        <p:nvSpPr>
          <p:cNvPr id="3" name="Platshållare för innehåll 2">
            <a:extLst>
              <a:ext uri="{FF2B5EF4-FFF2-40B4-BE49-F238E27FC236}">
                <a16:creationId xmlns:a16="http://schemas.microsoft.com/office/drawing/2014/main" id="{024C5FD1-999E-09CC-9946-52F230AF3504}"/>
              </a:ext>
            </a:extLst>
          </p:cNvPr>
          <p:cNvSpPr>
            <a:spLocks noGrp="1"/>
          </p:cNvSpPr>
          <p:nvPr>
            <p:ph idx="1"/>
          </p:nvPr>
        </p:nvSpPr>
        <p:spPr/>
        <p:txBody>
          <a:bodyPr>
            <a:normAutofit fontScale="40000" lnSpcReduction="20000"/>
          </a:bodyPr>
          <a:lstStyle/>
          <a:p>
            <a:r>
              <a:rPr lang="sv-SE" sz="4800" dirty="0"/>
              <a:t>Representanter ungdomsgrupp 202xxx</a:t>
            </a:r>
          </a:p>
          <a:p>
            <a:r>
              <a:rPr lang="sv-SE" sz="4800" dirty="0"/>
              <a:t>Kontaktperson kansli</a:t>
            </a:r>
          </a:p>
          <a:p>
            <a:r>
              <a:rPr lang="sv-SE" sz="4800" dirty="0" err="1"/>
              <a:t>Lagkassör</a:t>
            </a:r>
            <a:endParaRPr lang="sv-SE" sz="4800" dirty="0"/>
          </a:p>
          <a:p>
            <a:r>
              <a:rPr lang="sv-SE" sz="4800" dirty="0"/>
              <a:t>Kioskansvarig</a:t>
            </a:r>
          </a:p>
          <a:p>
            <a:r>
              <a:rPr lang="sv-SE" sz="4800" dirty="0"/>
              <a:t>Materialansvarig</a:t>
            </a:r>
          </a:p>
          <a:p>
            <a:r>
              <a:rPr lang="sv-SE" sz="4800" dirty="0"/>
              <a:t>Användare </a:t>
            </a:r>
            <a:r>
              <a:rPr lang="sv-SE" sz="4800" dirty="0" err="1"/>
              <a:t>intersport</a:t>
            </a:r>
            <a:endParaRPr lang="sv-SE" sz="4800" dirty="0"/>
          </a:p>
          <a:p>
            <a:r>
              <a:rPr lang="sv-SE" sz="4800" dirty="0"/>
              <a:t>Ansvarig </a:t>
            </a:r>
            <a:r>
              <a:rPr lang="sv-SE" sz="4800" dirty="0" err="1"/>
              <a:t>Cleverservice</a:t>
            </a:r>
            <a:endParaRPr lang="sv-SE" sz="4800" dirty="0"/>
          </a:p>
          <a:p>
            <a:r>
              <a:rPr lang="sv-SE" sz="4800" dirty="0"/>
              <a:t>Sponsoransvarig?</a:t>
            </a:r>
          </a:p>
          <a:p>
            <a:pPr marL="0" indent="0">
              <a:buNone/>
            </a:pP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endParaRPr lang="sv-SE" dirty="0"/>
          </a:p>
        </p:txBody>
      </p:sp>
      <p:sp>
        <p:nvSpPr>
          <p:cNvPr id="8" name="Platshållare för text 2">
            <a:extLst>
              <a:ext uri="{FF2B5EF4-FFF2-40B4-BE49-F238E27FC236}">
                <a16:creationId xmlns:a16="http://schemas.microsoft.com/office/drawing/2014/main" id="{E9773F2F-A0C0-D168-42FB-86C60DF42FC9}"/>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9" name="Bildobjekt 8" descr="logga_ifk">
            <a:extLst>
              <a:ext uri="{FF2B5EF4-FFF2-40B4-BE49-F238E27FC236}">
                <a16:creationId xmlns:a16="http://schemas.microsoft.com/office/drawing/2014/main" id="{B78E800D-9598-44A1-64BC-8148A0E5317E}"/>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85838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460E4-C964-7B35-0E91-16A7147706A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A81E01F-44DF-5407-DBFE-541F59401D66}"/>
              </a:ext>
            </a:extLst>
          </p:cNvPr>
          <p:cNvSpPr>
            <a:spLocks noGrp="1"/>
          </p:cNvSpPr>
          <p:nvPr>
            <p:ph type="title"/>
          </p:nvPr>
        </p:nvSpPr>
        <p:spPr/>
        <p:txBody>
          <a:bodyPr>
            <a:normAutofit/>
          </a:bodyPr>
          <a:lstStyle/>
          <a:p>
            <a:r>
              <a:rPr lang="sv-SE" sz="4000" dirty="0"/>
              <a:t>Säkerhet &amp; olycksfall</a:t>
            </a:r>
          </a:p>
        </p:txBody>
      </p:sp>
      <p:sp>
        <p:nvSpPr>
          <p:cNvPr id="3" name="Platshållare för innehåll 2">
            <a:extLst>
              <a:ext uri="{FF2B5EF4-FFF2-40B4-BE49-F238E27FC236}">
                <a16:creationId xmlns:a16="http://schemas.microsoft.com/office/drawing/2014/main" id="{C764C93D-14FC-44B1-A242-EE407AF731FD}"/>
              </a:ext>
            </a:extLst>
          </p:cNvPr>
          <p:cNvSpPr>
            <a:spLocks noGrp="1"/>
          </p:cNvSpPr>
          <p:nvPr>
            <p:ph sz="half" idx="1"/>
          </p:nvPr>
        </p:nvSpPr>
        <p:spPr/>
        <p:txBody>
          <a:bodyPr>
            <a:normAutofit fontScale="77500" lnSpcReduction="20000"/>
          </a:bodyPr>
          <a:lstStyle/>
          <a:p>
            <a:pPr marL="0" indent="0">
              <a:buNone/>
            </a:pPr>
            <a:r>
              <a:rPr lang="sv-SE" dirty="0">
                <a:latin typeface="Century Gothic" panose="020B0502020202020204" pitchFamily="34" charset="0"/>
              </a:rPr>
              <a:t>Vid eventuell olycka gäller följande:</a:t>
            </a:r>
          </a:p>
          <a:p>
            <a:endParaRPr lang="sv-SE" dirty="0">
              <a:latin typeface="Century Gothic" panose="020B0502020202020204" pitchFamily="34" charset="0"/>
            </a:endParaRPr>
          </a:p>
          <a:p>
            <a:r>
              <a:rPr lang="sv-SE" dirty="0">
                <a:latin typeface="Century Gothic" panose="020B0502020202020204" pitchFamily="34" charset="0"/>
              </a:rPr>
              <a:t>Se till att någon ALLTID är med den skadade personen</a:t>
            </a:r>
          </a:p>
          <a:p>
            <a:r>
              <a:rPr lang="sv-SE" dirty="0">
                <a:latin typeface="Century Gothic" panose="020B0502020202020204" pitchFamily="34" charset="0"/>
              </a:rPr>
              <a:t>Larma SOS 112</a:t>
            </a:r>
          </a:p>
          <a:p>
            <a:r>
              <a:rPr lang="sv-SE" dirty="0">
                <a:latin typeface="Century Gothic" panose="020B0502020202020204" pitchFamily="34" charset="0"/>
              </a:rPr>
              <a:t>HLR och stoppa eventuell blödning </a:t>
            </a:r>
          </a:p>
          <a:p>
            <a:pPr lvl="1"/>
            <a:r>
              <a:rPr lang="sv-SE" dirty="0">
                <a:latin typeface="Century Gothic" panose="020B0502020202020204" pitchFamily="34" charset="0"/>
              </a:rPr>
              <a:t>Hjärtstartare finns utanför toaletten vid 5:ans omklädningsrum, dvs i byggnaden vid kortsidan av konstgräsplanen. Första hjälpen-lådor finns i materialförrådet eller tas med av ledare vid match.</a:t>
            </a:r>
          </a:p>
          <a:p>
            <a:r>
              <a:rPr lang="sv-SE" dirty="0">
                <a:latin typeface="Century Gothic" panose="020B0502020202020204" pitchFamily="34" charset="0"/>
              </a:rPr>
              <a:t>Vid rygg-/nackskada – flytta inte personen om möjligt</a:t>
            </a:r>
          </a:p>
          <a:p>
            <a:r>
              <a:rPr lang="sv-SE" dirty="0">
                <a:latin typeface="Century Gothic" panose="020B0502020202020204" pitchFamily="34" charset="0"/>
              </a:rPr>
              <a:t>Varna andra i närheten vid behov</a:t>
            </a:r>
          </a:p>
          <a:p>
            <a:r>
              <a:rPr lang="sv-SE" dirty="0">
                <a:latin typeface="Century Gothic" panose="020B0502020202020204" pitchFamily="34" charset="0"/>
              </a:rPr>
              <a:t>Säkra platsen för vidare olyckor</a:t>
            </a:r>
          </a:p>
          <a:p>
            <a:pPr marL="0" indent="0">
              <a:buNone/>
            </a:pP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ndParaRPr>
          </a:p>
        </p:txBody>
      </p:sp>
      <p:sp>
        <p:nvSpPr>
          <p:cNvPr id="4" name="Platshållare för innehåll 3">
            <a:extLst>
              <a:ext uri="{FF2B5EF4-FFF2-40B4-BE49-F238E27FC236}">
                <a16:creationId xmlns:a16="http://schemas.microsoft.com/office/drawing/2014/main" id="{A03B4CBB-0C12-1C41-10B9-96C02D99882E}"/>
              </a:ext>
            </a:extLst>
          </p:cNvPr>
          <p:cNvSpPr>
            <a:spLocks noGrp="1"/>
          </p:cNvSpPr>
          <p:nvPr>
            <p:ph sz="half" idx="2"/>
          </p:nvPr>
        </p:nvSpPr>
        <p:spPr/>
        <p:txBody>
          <a:bodyPr>
            <a:normAutofit fontScale="77500" lnSpcReduction="20000"/>
          </a:bodyPr>
          <a:lstStyle/>
          <a:p>
            <a:r>
              <a:rPr lang="sv-SE" dirty="0">
                <a:latin typeface="Century Gothic" panose="020B0502020202020204" pitchFamily="34" charset="0"/>
              </a:rPr>
              <a:t>Informera vårdnadshavare/anhörig. (Kontaktuppgifter finns på </a:t>
            </a:r>
            <a:r>
              <a:rPr lang="sv-SE" dirty="0" err="1">
                <a:latin typeface="Century Gothic" panose="020B0502020202020204" pitchFamily="34" charset="0"/>
              </a:rPr>
              <a:t>SportAdmin</a:t>
            </a:r>
            <a:r>
              <a:rPr lang="sv-SE" dirty="0">
                <a:latin typeface="Century Gothic" panose="020B0502020202020204" pitchFamily="34" charset="0"/>
              </a:rPr>
              <a:t>)</a:t>
            </a:r>
          </a:p>
          <a:p>
            <a:r>
              <a:rPr lang="sv-SE" dirty="0">
                <a:latin typeface="Century Gothic" panose="020B0502020202020204" pitchFamily="34" charset="0"/>
              </a:rPr>
              <a:t>Se till så att någon följer med den skadade till sjukhuset</a:t>
            </a:r>
          </a:p>
          <a:p>
            <a:pPr lvl="1"/>
            <a:r>
              <a:rPr lang="sv-SE" dirty="0">
                <a:latin typeface="Century Gothic" panose="020B0502020202020204" pitchFamily="34" charset="0"/>
              </a:rPr>
              <a:t>Om vårdnadshavare ej nås följer ledare med till sjukhuset</a:t>
            </a:r>
          </a:p>
          <a:p>
            <a:r>
              <a:rPr lang="sv-SE" dirty="0">
                <a:latin typeface="Century Gothic" panose="020B0502020202020204" pitchFamily="34" charset="0"/>
              </a:rPr>
              <a:t>Samla ihop laget/gruppen och informera.</a:t>
            </a:r>
          </a:p>
          <a:p>
            <a:pPr lvl="1"/>
            <a:r>
              <a:rPr lang="sv-SE" dirty="0">
                <a:latin typeface="Century Gothic" panose="020B0502020202020204" pitchFamily="34" charset="0"/>
              </a:rPr>
              <a:t>Se till att någon vuxen finns kvar på plats, som kan ta kontakt med övriga vårdnadshavare vid behov.</a:t>
            </a:r>
          </a:p>
          <a:p>
            <a:r>
              <a:rPr lang="sv-SE" dirty="0">
                <a:latin typeface="Century Gothic" panose="020B0502020202020204" pitchFamily="34" charset="0"/>
              </a:rPr>
              <a:t>Informera ansvariga i styrelsen genom mail </a:t>
            </a:r>
            <a:r>
              <a:rPr lang="sv-SE" dirty="0" err="1">
                <a:latin typeface="Century Gothic" panose="020B0502020202020204" pitchFamily="34" charset="0"/>
              </a:rPr>
              <a:t>sakerhet@ifkskoghall.com</a:t>
            </a:r>
            <a:endParaRPr lang="sv-SE" dirty="0">
              <a:latin typeface="Century Gothic" panose="020B0502020202020204" pitchFamily="34" charset="0"/>
            </a:endParaRPr>
          </a:p>
          <a:p>
            <a:pPr marL="0" indent="0">
              <a:buNone/>
            </a:pPr>
            <a:endParaRPr lang="sv-SE" dirty="0">
              <a:latin typeface="Century Gothic" panose="020B0502020202020204" pitchFamily="34" charset="0"/>
            </a:endParaRPr>
          </a:p>
          <a:p>
            <a:pPr marL="0" indent="0">
              <a:buNone/>
            </a:pPr>
            <a:endParaRPr lang="sv-SE" dirty="0">
              <a:latin typeface="Century Gothic" panose="020B0502020202020204" pitchFamily="34" charset="0"/>
            </a:endParaRPr>
          </a:p>
        </p:txBody>
      </p:sp>
      <p:sp>
        <p:nvSpPr>
          <p:cNvPr id="8" name="Platshållare för text 2">
            <a:extLst>
              <a:ext uri="{FF2B5EF4-FFF2-40B4-BE49-F238E27FC236}">
                <a16:creationId xmlns:a16="http://schemas.microsoft.com/office/drawing/2014/main" id="{B77C3CB4-7ACD-15AD-9CDD-72DDAE3AE695}"/>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9" name="Bildobjekt 8" descr="logga_ifk">
            <a:extLst>
              <a:ext uri="{FF2B5EF4-FFF2-40B4-BE49-F238E27FC236}">
                <a16:creationId xmlns:a16="http://schemas.microsoft.com/office/drawing/2014/main" id="{FCFF6502-3165-D0BE-5A68-57443A3A1E23}"/>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248484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F394F02-1B1E-6092-8F46-BBEE597E1981}"/>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C4FE08-2809-E1E3-0021-5D7AAE784BAD}"/>
              </a:ext>
            </a:extLst>
          </p:cNvPr>
          <p:cNvSpPr>
            <a:spLocks noGrp="1"/>
          </p:cNvSpPr>
          <p:nvPr>
            <p:ph type="title"/>
          </p:nvPr>
        </p:nvSpPr>
        <p:spPr/>
        <p:txBody>
          <a:bodyPr>
            <a:normAutofit/>
          </a:bodyPr>
          <a:lstStyle/>
          <a:p>
            <a:r>
              <a:rPr lang="sv-SE" sz="4000" dirty="0"/>
              <a:t>Spelformer barn &amp; unga</a:t>
            </a:r>
          </a:p>
        </p:txBody>
      </p:sp>
      <p:sp>
        <p:nvSpPr>
          <p:cNvPr id="3" name="Platshållare för innehåll 2">
            <a:extLst>
              <a:ext uri="{FF2B5EF4-FFF2-40B4-BE49-F238E27FC236}">
                <a16:creationId xmlns:a16="http://schemas.microsoft.com/office/drawing/2014/main" id="{D09DC717-E712-67CF-9E7C-7E4F36D8E549}"/>
              </a:ext>
            </a:extLst>
          </p:cNvPr>
          <p:cNvSpPr>
            <a:spLocks noGrp="1"/>
          </p:cNvSpPr>
          <p:nvPr>
            <p:ph sz="half" idx="1"/>
          </p:nvPr>
        </p:nvSpPr>
        <p:spPr/>
        <p:txBody>
          <a:bodyPr>
            <a:normAutofit fontScale="92500"/>
          </a:bodyPr>
          <a:lstStyle/>
          <a:p>
            <a:pPr marL="0" indent="0">
              <a:buNone/>
            </a:pPr>
            <a:r>
              <a:rPr lang="sv-SE" b="1" dirty="0">
                <a:latin typeface="Century Gothic" panose="020B0502020202020204" pitchFamily="34" charset="0"/>
              </a:rPr>
              <a:t>P5</a:t>
            </a:r>
            <a:r>
              <a:rPr lang="sv-SE" dirty="0">
                <a:latin typeface="Century Gothic" panose="020B0502020202020204" pitchFamily="34" charset="0"/>
              </a:rPr>
              <a:t> Knattefotboll </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P6</a:t>
            </a:r>
            <a:r>
              <a:rPr lang="sv-SE" dirty="0">
                <a:latin typeface="Century Gothic" panose="020B0502020202020204" pitchFamily="34" charset="0"/>
                <a:ea typeface="Calibri" panose="020F0502020204030204" pitchFamily="34" charset="0"/>
                <a:cs typeface="Times New Roman" panose="02020603050405020304" pitchFamily="18" charset="0"/>
              </a:rPr>
              <a:t> Fotbollsskola 3</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3</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P7</a:t>
            </a:r>
            <a:r>
              <a:rPr lang="sv-SE" dirty="0">
                <a:latin typeface="Century Gothic" panose="020B0502020202020204" pitchFamily="34" charset="0"/>
                <a:ea typeface="Calibri" panose="020F0502020204030204" pitchFamily="34" charset="0"/>
                <a:cs typeface="Times New Roman" panose="02020603050405020304" pitchFamily="18" charset="0"/>
              </a:rPr>
              <a:t> Fotbollsskola 3</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3 </a:t>
            </a:r>
            <a:r>
              <a:rPr lang="sv-SE" i="1" dirty="0">
                <a:latin typeface="Century Gothic" panose="020B0502020202020204" pitchFamily="34" charset="0"/>
                <a:ea typeface="Calibri" panose="020F0502020204030204" pitchFamily="34" charset="0"/>
                <a:cs typeface="Times New Roman" panose="02020603050405020304" pitchFamily="18" charset="0"/>
              </a:rPr>
              <a:t>(Egna poolspel vid intresse)</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P8</a:t>
            </a:r>
            <a:r>
              <a:rPr lang="sv-SE" dirty="0">
                <a:latin typeface="Century Gothic" panose="020B0502020202020204" pitchFamily="34" charset="0"/>
                <a:ea typeface="Calibri" panose="020F0502020204030204" pitchFamily="34" charset="0"/>
                <a:cs typeface="Times New Roman" panose="02020603050405020304" pitchFamily="18" charset="0"/>
              </a:rPr>
              <a:t> 5</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5 Poolspel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P9</a:t>
            </a:r>
            <a:r>
              <a:rPr lang="sv-SE" dirty="0">
                <a:latin typeface="Century Gothic" panose="020B0502020202020204" pitchFamily="34" charset="0"/>
                <a:ea typeface="Calibri" panose="020F0502020204030204" pitchFamily="34" charset="0"/>
                <a:cs typeface="Times New Roman" panose="02020603050405020304" pitchFamily="18" charset="0"/>
              </a:rPr>
              <a:t> 5</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5 Poolspel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P10</a:t>
            </a:r>
            <a:r>
              <a:rPr lang="sv-SE" dirty="0">
                <a:latin typeface="Century Gothic" panose="020B0502020202020204" pitchFamily="34" charset="0"/>
                <a:ea typeface="Calibri" panose="020F0502020204030204" pitchFamily="34" charset="0"/>
                <a:cs typeface="Times New Roman" panose="02020603050405020304" pitchFamily="18" charset="0"/>
              </a:rPr>
              <a:t> 7</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7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P11</a:t>
            </a:r>
            <a:r>
              <a:rPr lang="sv-SE" dirty="0">
                <a:latin typeface="Century Gothic" panose="020B0502020202020204" pitchFamily="34" charset="0"/>
                <a:ea typeface="Calibri" panose="020F0502020204030204" pitchFamily="34" charset="0"/>
                <a:cs typeface="Times New Roman" panose="02020603050405020304" pitchFamily="18" charset="0"/>
              </a:rPr>
              <a:t> 7</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7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P12</a:t>
            </a:r>
            <a:r>
              <a:rPr lang="sv-SE" dirty="0">
                <a:latin typeface="Century Gothic" panose="020B0502020202020204" pitchFamily="34" charset="0"/>
                <a:ea typeface="Calibri" panose="020F0502020204030204" pitchFamily="34" charset="0"/>
                <a:cs typeface="Times New Roman" panose="02020603050405020304" pitchFamily="18" charset="0"/>
              </a:rPr>
              <a:t> 7</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7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P13</a:t>
            </a:r>
            <a:r>
              <a:rPr lang="sv-SE" dirty="0">
                <a:latin typeface="Century Gothic" panose="020B0502020202020204" pitchFamily="34" charset="0"/>
                <a:ea typeface="Calibri" panose="020F0502020204030204" pitchFamily="34" charset="0"/>
                <a:cs typeface="Times New Roman" panose="02020603050405020304" pitchFamily="18" charset="0"/>
              </a:rPr>
              <a:t> 9</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9 VFF</a:t>
            </a:r>
          </a:p>
          <a:p>
            <a:pPr marL="0" indent="0">
              <a:buNone/>
            </a:pPr>
            <a:r>
              <a:rPr lang="sv-SE" b="1" dirty="0">
                <a:latin typeface="Century Gothic" panose="020B0502020202020204" pitchFamily="34" charset="0"/>
                <a:ea typeface="Calibri" panose="020F0502020204030204" pitchFamily="34" charset="0"/>
                <a:cs typeface="Times New Roman" panose="02020603050405020304" pitchFamily="18" charset="0"/>
              </a:rPr>
              <a:t>P14</a:t>
            </a:r>
            <a:r>
              <a:rPr lang="sv-SE" dirty="0">
                <a:latin typeface="Century Gothic" panose="020B0502020202020204" pitchFamily="34" charset="0"/>
                <a:ea typeface="Calibri" panose="020F0502020204030204" pitchFamily="34" charset="0"/>
                <a:cs typeface="Times New Roman" panose="02020603050405020304" pitchFamily="18" charset="0"/>
              </a:rPr>
              <a:t> 9</a:t>
            </a:r>
            <a:r>
              <a:rPr lang="sv-SE" i="1" dirty="0">
                <a:latin typeface="Century Gothic" panose="020B0502020202020204" pitchFamily="34" charset="0"/>
                <a:ea typeface="Calibri" panose="020F0502020204030204" pitchFamily="34" charset="0"/>
                <a:cs typeface="Times New Roman" panose="02020603050405020304" pitchFamily="18" charset="0"/>
              </a:rPr>
              <a:t>mot</a:t>
            </a:r>
            <a:r>
              <a:rPr lang="sv-SE" dirty="0">
                <a:latin typeface="Century Gothic" panose="020B0502020202020204" pitchFamily="34" charset="0"/>
                <a:ea typeface="Calibri" panose="020F0502020204030204" pitchFamily="34" charset="0"/>
                <a:cs typeface="Times New Roman" panose="02020603050405020304" pitchFamily="18" charset="0"/>
              </a:rPr>
              <a:t>9 VFF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ndParaRPr>
          </a:p>
        </p:txBody>
      </p:sp>
      <p:sp>
        <p:nvSpPr>
          <p:cNvPr id="4" name="Platshållare för innehåll 3">
            <a:extLst>
              <a:ext uri="{FF2B5EF4-FFF2-40B4-BE49-F238E27FC236}">
                <a16:creationId xmlns:a16="http://schemas.microsoft.com/office/drawing/2014/main" id="{852B3CF6-6F6F-5356-75B6-71C432CF5738}"/>
              </a:ext>
            </a:extLst>
          </p:cNvPr>
          <p:cNvSpPr>
            <a:spLocks noGrp="1"/>
          </p:cNvSpPr>
          <p:nvPr>
            <p:ph sz="half" idx="2"/>
          </p:nvPr>
        </p:nvSpPr>
        <p:spPr/>
        <p:txBody>
          <a:bodyPr>
            <a:normAutofit fontScale="92500"/>
          </a:bodyPr>
          <a:lstStyle/>
          <a:p>
            <a:r>
              <a:rPr lang="sv-SE" dirty="0"/>
              <a:t>Spelformerna för barn- och ungdomsfotboll gäller nationellt och har tagits fram för att alla barn och ungdomar, oavsett var i landet de bor, ska få liknande förutsättningar vid träning och match.</a:t>
            </a:r>
          </a:p>
          <a:p>
            <a:r>
              <a:rPr lang="sv-SE" dirty="0"/>
              <a:t>Att ha gemensamma spelformer innebär att eventuella missförstånd kring spelregler kan undvikas i samband med matcher och cuper där lag från olika distrikt deltar vilket leder till en ökad trygghet för både spelare, ledare och domare. Syftet är att få fler att spela längre.</a:t>
            </a:r>
          </a:p>
          <a:p>
            <a:pPr marL="0" indent="0">
              <a:buNone/>
            </a:pPr>
            <a:endParaRPr lang="sv-SE" dirty="0">
              <a:latin typeface="Century Gothic" panose="020B0502020202020204" pitchFamily="34" charset="0"/>
            </a:endParaRPr>
          </a:p>
          <a:p>
            <a:pPr marL="0" indent="0">
              <a:buNone/>
            </a:pPr>
            <a:endParaRPr lang="sv-SE" dirty="0">
              <a:latin typeface="Century Gothic" panose="020B0502020202020204" pitchFamily="34" charset="0"/>
            </a:endParaRPr>
          </a:p>
        </p:txBody>
      </p:sp>
      <p:sp>
        <p:nvSpPr>
          <p:cNvPr id="8" name="Platshållare för text 2">
            <a:extLst>
              <a:ext uri="{FF2B5EF4-FFF2-40B4-BE49-F238E27FC236}">
                <a16:creationId xmlns:a16="http://schemas.microsoft.com/office/drawing/2014/main" id="{847A05BC-CCED-4E49-A051-F2DD697C888A}"/>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9" name="Bildobjekt 8" descr="logga_ifk">
            <a:extLst>
              <a:ext uri="{FF2B5EF4-FFF2-40B4-BE49-F238E27FC236}">
                <a16:creationId xmlns:a16="http://schemas.microsoft.com/office/drawing/2014/main" id="{657DB1CA-FC8C-233A-969C-8D6D6430A3D7}"/>
              </a:ext>
            </a:extLst>
          </p:cNvPr>
          <p:cNvPicPr>
            <a:picLocks/>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707127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7996C-ED59-CE47-F253-35FCC2F0BED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5F9B647-3201-2863-9B61-06052EA129DC}"/>
              </a:ext>
            </a:extLst>
          </p:cNvPr>
          <p:cNvSpPr>
            <a:spLocks noGrp="1"/>
          </p:cNvSpPr>
          <p:nvPr>
            <p:ph type="title"/>
          </p:nvPr>
        </p:nvSpPr>
        <p:spPr/>
        <p:txBody>
          <a:bodyPr>
            <a:normAutofit/>
          </a:bodyPr>
          <a:lstStyle/>
          <a:p>
            <a:r>
              <a:rPr lang="sv-SE" sz="4000" dirty="0"/>
              <a:t>Kontakt </a:t>
            </a:r>
          </a:p>
        </p:txBody>
      </p:sp>
      <p:sp>
        <p:nvSpPr>
          <p:cNvPr id="3" name="Platshållare för innehåll 2">
            <a:extLst>
              <a:ext uri="{FF2B5EF4-FFF2-40B4-BE49-F238E27FC236}">
                <a16:creationId xmlns:a16="http://schemas.microsoft.com/office/drawing/2014/main" id="{E255EBCB-68AF-B799-AC0D-FB2A732C2977}"/>
              </a:ext>
            </a:extLst>
          </p:cNvPr>
          <p:cNvSpPr>
            <a:spLocks noGrp="1"/>
          </p:cNvSpPr>
          <p:nvPr>
            <p:ph sz="half" idx="1"/>
          </p:nvPr>
        </p:nvSpPr>
        <p:spPr/>
        <p:txBody>
          <a:bodyPr>
            <a:normAutofit fontScale="77500" lnSpcReduction="20000"/>
          </a:bodyPr>
          <a:lstStyle/>
          <a:p>
            <a:pPr marL="0" indent="0">
              <a:buNone/>
            </a:pPr>
            <a:r>
              <a:rPr lang="sv-SE" sz="2100" dirty="0" err="1">
                <a:latin typeface="Century Gothic" panose="020B0502020202020204" pitchFamily="34" charset="0"/>
              </a:rPr>
              <a:t>ifkskoghall.com</a:t>
            </a:r>
            <a:endParaRPr lang="sv-SE" sz="2100" dirty="0">
              <a:latin typeface="Century Gothic" panose="020B0502020202020204" pitchFamily="34" charset="0"/>
            </a:endParaRPr>
          </a:p>
          <a:p>
            <a:pPr marL="0" indent="0">
              <a:buNone/>
            </a:pPr>
            <a:endParaRPr lang="sv-SE" dirty="0">
              <a:latin typeface="Century Gothic" panose="020B0502020202020204" pitchFamily="34" charset="0"/>
            </a:endParaRPr>
          </a:p>
          <a:p>
            <a:pPr marL="0" indent="0">
              <a:buNone/>
            </a:pPr>
            <a:r>
              <a:rPr lang="sv-SE" dirty="0">
                <a:latin typeface="Century Gothic" panose="020B0502020202020204" pitchFamily="34" charset="0"/>
              </a:rPr>
              <a:t>Kanslist: Katja Svensson</a:t>
            </a:r>
          </a:p>
          <a:p>
            <a:pPr marL="0" indent="0">
              <a:buNone/>
            </a:pPr>
            <a:r>
              <a:rPr lang="sv-SE" dirty="0">
                <a:latin typeface="Century Gothic" panose="020B0502020202020204" pitchFamily="34" charset="0"/>
              </a:rPr>
              <a:t>Telefon: 070-2900108</a:t>
            </a:r>
          </a:p>
          <a:p>
            <a:pPr marL="0" indent="0">
              <a:buNone/>
            </a:pPr>
            <a:r>
              <a:rPr lang="sv-SE" dirty="0">
                <a:latin typeface="Century Gothic" panose="020B0502020202020204" pitchFamily="34" charset="0"/>
              </a:rPr>
              <a:t>Mail: </a:t>
            </a:r>
            <a:r>
              <a:rPr lang="sv-SE" dirty="0">
                <a:latin typeface="Century Gothic" panose="020B0502020202020204" pitchFamily="34" charset="0"/>
                <a:hlinkClick r:id="rId2"/>
              </a:rPr>
              <a:t>kansliet@ifkskoghall.com</a:t>
            </a:r>
            <a:endParaRPr lang="sv-SE" dirty="0">
              <a:latin typeface="Century Gothic" panose="020B0502020202020204" pitchFamily="34" charset="0"/>
            </a:endParaRPr>
          </a:p>
          <a:p>
            <a:pPr marL="0" indent="0">
              <a:buNone/>
            </a:pPr>
            <a:r>
              <a:rPr lang="sv-SE" dirty="0">
                <a:latin typeface="Century Gothic" panose="020B0502020202020204" pitchFamily="34" charset="0"/>
              </a:rPr>
              <a:t> </a:t>
            </a:r>
          </a:p>
          <a:p>
            <a:pPr marL="0" indent="0">
              <a:buNone/>
            </a:pPr>
            <a:r>
              <a:rPr lang="sv-SE" dirty="0">
                <a:latin typeface="Century Gothic" panose="020B0502020202020204" pitchFamily="34" charset="0"/>
              </a:rPr>
              <a:t>Facebook: IFK Skoghall Herrfotboll</a:t>
            </a:r>
          </a:p>
          <a:p>
            <a:pPr marL="0" indent="0">
              <a:buNone/>
            </a:pPr>
            <a:r>
              <a:rPr lang="sv-SE" dirty="0" err="1">
                <a:latin typeface="Century Gothic" panose="020B0502020202020204" pitchFamily="34" charset="0"/>
              </a:rPr>
              <a:t>Instagram</a:t>
            </a:r>
            <a:r>
              <a:rPr lang="sv-SE" dirty="0">
                <a:latin typeface="Century Gothic" panose="020B0502020202020204" pitchFamily="34" charset="0"/>
              </a:rPr>
              <a:t>: </a:t>
            </a:r>
            <a:r>
              <a:rPr lang="sv-SE" dirty="0" err="1">
                <a:latin typeface="Century Gothic" panose="020B0502020202020204" pitchFamily="34" charset="0"/>
              </a:rPr>
              <a:t>ifk.skoghallherrfotboll</a:t>
            </a:r>
            <a:endParaRPr lang="sv-SE" dirty="0">
              <a:latin typeface="Century Gothic" panose="020B0502020202020204" pitchFamily="34" charset="0"/>
            </a:endParaRPr>
          </a:p>
          <a:p>
            <a:pPr marL="0" indent="0">
              <a:buNone/>
            </a:pPr>
            <a:r>
              <a:rPr lang="sv-SE" dirty="0">
                <a:latin typeface="Century Gothic" panose="020B0502020202020204" pitchFamily="34" charset="0"/>
              </a:rPr>
              <a:t> </a:t>
            </a:r>
          </a:p>
          <a:p>
            <a:pPr marL="0" indent="0">
              <a:buNone/>
            </a:pPr>
            <a:r>
              <a:rPr lang="sv-SE" dirty="0">
                <a:latin typeface="Century Gothic" panose="020B0502020202020204" pitchFamily="34" charset="0"/>
              </a:rPr>
              <a:t>Kansliets öppettider för besök:</a:t>
            </a:r>
          </a:p>
          <a:p>
            <a:pPr marL="0" indent="0">
              <a:buNone/>
            </a:pPr>
            <a:r>
              <a:rPr lang="sv-SE" dirty="0">
                <a:latin typeface="Century Gothic" panose="020B0502020202020204" pitchFamily="34" charset="0"/>
              </a:rPr>
              <a:t>Måndagar 9.00-18.00</a:t>
            </a:r>
          </a:p>
          <a:p>
            <a:pPr marL="0" indent="0">
              <a:buNone/>
            </a:pPr>
            <a:r>
              <a:rPr lang="sv-SE" dirty="0">
                <a:latin typeface="Century Gothic" panose="020B0502020202020204" pitchFamily="34" charset="0"/>
              </a:rPr>
              <a:t>Övriga tider enligt överenskommelse </a:t>
            </a:r>
            <a:r>
              <a:rPr lang="sv-SE" dirty="0">
                <a:latin typeface="Century Gothic" panose="020B0502020202020204" pitchFamily="34" charset="0"/>
                <a:ea typeface="Calibri" panose="020F0502020204030204" pitchFamily="34" charset="0"/>
                <a:cs typeface="Times New Roman" panose="02020603050405020304" pitchFamily="18" charset="0"/>
              </a:rPr>
              <a:t>					</a:t>
            </a:r>
            <a:r>
              <a:rPr lang="sv-SE" sz="1600" dirty="0">
                <a:effectLst/>
                <a:latin typeface="Century Gothic" panose="020B0502020202020204" pitchFamily="34" charset="0"/>
                <a:ea typeface="Calibri" panose="020F0502020204030204" pitchFamily="34" charset="0"/>
                <a:cs typeface="Times New Roman" panose="02020603050405020304" pitchFamily="18" charset="0"/>
              </a:rPr>
              <a:t> </a:t>
            </a: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sz="1600" dirty="0">
              <a:effectLst/>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a typeface="Calibri" panose="020F0502020204030204" pitchFamily="34" charset="0"/>
              <a:cs typeface="Times New Roman" panose="02020603050405020304" pitchFamily="18" charset="0"/>
            </a:endParaRPr>
          </a:p>
          <a:p>
            <a:pPr marL="0" indent="0">
              <a:buNone/>
            </a:pPr>
            <a:endParaRPr lang="sv-SE" dirty="0">
              <a:latin typeface="Century Gothic" panose="020B0502020202020204" pitchFamily="34" charset="0"/>
            </a:endParaRPr>
          </a:p>
        </p:txBody>
      </p:sp>
      <p:sp>
        <p:nvSpPr>
          <p:cNvPr id="4" name="Platshållare för innehåll 3">
            <a:extLst>
              <a:ext uri="{FF2B5EF4-FFF2-40B4-BE49-F238E27FC236}">
                <a16:creationId xmlns:a16="http://schemas.microsoft.com/office/drawing/2014/main" id="{8EB5F201-06BB-FBEA-1FC3-012196322D03}"/>
              </a:ext>
            </a:extLst>
          </p:cNvPr>
          <p:cNvSpPr>
            <a:spLocks noGrp="1"/>
          </p:cNvSpPr>
          <p:nvPr>
            <p:ph sz="half" idx="2"/>
          </p:nvPr>
        </p:nvSpPr>
        <p:spPr/>
        <p:txBody>
          <a:bodyPr>
            <a:normAutofit fontScale="77500" lnSpcReduction="20000"/>
          </a:bodyPr>
          <a:lstStyle/>
          <a:p>
            <a:pPr marL="0" indent="0">
              <a:buNone/>
            </a:pPr>
            <a:endParaRPr lang="sv-SE" dirty="0">
              <a:latin typeface="Century Gothic" panose="020B0502020202020204" pitchFamily="34" charset="0"/>
            </a:endParaRPr>
          </a:p>
          <a:p>
            <a:pPr marL="0" indent="0">
              <a:buNone/>
            </a:pPr>
            <a:endParaRPr lang="sv-SE" dirty="0">
              <a:latin typeface="Century Gothic" panose="020B0502020202020204" pitchFamily="34" charset="0"/>
            </a:endParaRPr>
          </a:p>
        </p:txBody>
      </p:sp>
      <p:sp>
        <p:nvSpPr>
          <p:cNvPr id="8" name="Platshållare för text 2">
            <a:extLst>
              <a:ext uri="{FF2B5EF4-FFF2-40B4-BE49-F238E27FC236}">
                <a16:creationId xmlns:a16="http://schemas.microsoft.com/office/drawing/2014/main" id="{BAA1E410-FFB5-B39F-DAC0-E69A48D26C7B}"/>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pic>
        <p:nvPicPr>
          <p:cNvPr id="9" name="Bildobjekt 8" descr="logga_ifk">
            <a:extLst>
              <a:ext uri="{FF2B5EF4-FFF2-40B4-BE49-F238E27FC236}">
                <a16:creationId xmlns:a16="http://schemas.microsoft.com/office/drawing/2014/main" id="{5BA7B7C3-BA90-8D98-561B-FBBEB5034CE2}"/>
              </a:ext>
            </a:extLst>
          </p:cNvPr>
          <p:cNvPicPr>
            <a:picLocks/>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351506" y="4737389"/>
            <a:ext cx="1653876" cy="1934831"/>
          </a:xfrm>
          <a:prstGeom prst="rect">
            <a:avLst/>
          </a:prstGeom>
          <a:noFill/>
          <a:ln>
            <a:noFill/>
          </a:ln>
        </p:spPr>
      </p:pic>
    </p:spTree>
    <p:extLst>
      <p:ext uri="{BB962C8B-B14F-4D97-AF65-F5344CB8AC3E}">
        <p14:creationId xmlns:p14="http://schemas.microsoft.com/office/powerpoint/2010/main" val="1983412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0EB15B5-996C-2DE3-1F82-CF0FE9608BAC}"/>
              </a:ext>
            </a:extLst>
          </p:cNvPr>
          <p:cNvSpPr>
            <a:spLocks noGrp="1"/>
          </p:cNvSpPr>
          <p:nvPr>
            <p:ph type="title"/>
          </p:nvPr>
        </p:nvSpPr>
        <p:spPr>
          <a:xfrm>
            <a:off x="871108" y="1062319"/>
            <a:ext cx="10449784" cy="3677770"/>
          </a:xfrm>
        </p:spPr>
        <p:txBody>
          <a:bodyPr>
            <a:normAutofit/>
          </a:bodyPr>
          <a:lstStyle/>
          <a:p>
            <a:r>
              <a:rPr lang="sv-SE" sz="4400" dirty="0"/>
              <a:t>ÖVRIGA FRÅGOR?</a:t>
            </a:r>
            <a:br>
              <a:rPr lang="sv-SE" dirty="0"/>
            </a:br>
            <a:br>
              <a:rPr lang="sv-SE" dirty="0"/>
            </a:br>
            <a:br>
              <a:rPr lang="sv-SE" dirty="0"/>
            </a:br>
            <a:endParaRPr lang="sv-SE" dirty="0"/>
          </a:p>
        </p:txBody>
      </p:sp>
      <p:pic>
        <p:nvPicPr>
          <p:cNvPr id="7" name="Platshållare för innehåll 6" descr="logga_ifk">
            <a:extLst>
              <a:ext uri="{FF2B5EF4-FFF2-40B4-BE49-F238E27FC236}">
                <a16:creationId xmlns:a16="http://schemas.microsoft.com/office/drawing/2014/main" id="{E1B48DF4-5FF3-8E24-1DD9-FE2064FB66E2}"/>
              </a:ext>
            </a:extLst>
          </p:cNvPr>
          <p:cNvPicPr>
            <a:picLocks noGrp="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964424" y="2000710"/>
            <a:ext cx="1828116" cy="2051516"/>
          </a:xfrm>
          <a:prstGeom prst="rect">
            <a:avLst/>
          </a:prstGeom>
          <a:noFill/>
          <a:ln>
            <a:noFill/>
          </a:ln>
        </p:spPr>
      </p:pic>
      <p:sp>
        <p:nvSpPr>
          <p:cNvPr id="3" name="Platshållare för text 2">
            <a:extLst>
              <a:ext uri="{FF2B5EF4-FFF2-40B4-BE49-F238E27FC236}">
                <a16:creationId xmlns:a16="http://schemas.microsoft.com/office/drawing/2014/main" id="{F672F73B-A044-7660-F9A3-DD726DC423AF}"/>
              </a:ext>
            </a:extLst>
          </p:cNvPr>
          <p:cNvSpPr txBox="1">
            <a:spLocks noGrp="1" noRot="1" noMove="1" noResize="1" noEditPoints="1" noAdjustHandles="1" noChangeArrowheads="1" noChangeShapeType="1"/>
          </p:cNvSpPr>
          <p:nvPr/>
        </p:nvSpPr>
        <p:spPr>
          <a:xfrm>
            <a:off x="1803917" y="6020088"/>
            <a:ext cx="8584165" cy="672523"/>
          </a:xfrm>
          <a:prstGeom prst="rect">
            <a:avLst/>
          </a:prstGeom>
        </p:spPr>
        <p:txBody>
          <a:bodyPr vert="horz" lIns="91440" tIns="45720" rIns="91440" bIns="45720" rtlCol="0">
            <a:normAutofit/>
          </a:bodyPr>
          <a:lstStyle>
            <a:lvl1pPr marL="228600" indent="-228600" algn="l" defTabSz="914400" rtl="0" eaLnBrk="1" latinLnBrk="0" hangingPunct="1">
              <a:lnSpc>
                <a:spcPct val="120000"/>
              </a:lnSpc>
              <a:spcBef>
                <a:spcPts val="1000"/>
              </a:spcBef>
              <a:buFont typeface="Arial" panose="020B0604020202020204" pitchFamily="34" charset="0"/>
              <a:buChar char="•"/>
              <a:defRPr sz="1600" kern="1200">
                <a:solidFill>
                  <a:schemeClr val="tx2"/>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200" kern="1200">
                <a:solidFill>
                  <a:schemeClr val="tx2"/>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1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 IFK SKOGHALL</a:t>
            </a:r>
          </a:p>
          <a:p>
            <a:pPr marL="0" indent="0" algn="ctr">
              <a:buFont typeface="Arial" panose="020B0604020202020204" pitchFamily="34" charset="0"/>
              <a:buNone/>
            </a:pPr>
            <a:r>
              <a:rPr lang="sv-SE" sz="1050" dirty="0">
                <a:latin typeface="Century Gothic" panose="020B0502020202020204" pitchFamily="34" charset="0"/>
                <a:ea typeface="Calibri" panose="020F0502020204030204" pitchFamily="34" charset="0"/>
                <a:cs typeface="Times New Roman" panose="02020603050405020304" pitchFamily="18" charset="0"/>
              </a:rPr>
              <a:t>Föreningen för alla - fotboll för livet</a:t>
            </a:r>
          </a:p>
          <a:p>
            <a:pPr algn="ctr"/>
            <a:endParaRPr lang="sv-SE" sz="1400" dirty="0"/>
          </a:p>
        </p:txBody>
      </p:sp>
    </p:spTree>
    <p:extLst>
      <p:ext uri="{BB962C8B-B14F-4D97-AF65-F5344CB8AC3E}">
        <p14:creationId xmlns:p14="http://schemas.microsoft.com/office/powerpoint/2010/main" val="3038024505"/>
      </p:ext>
    </p:extLst>
  </p:cSld>
  <p:clrMapOvr>
    <a:masterClrMapping/>
  </p:clrMapOvr>
</p:sld>
</file>

<file path=ppt/theme/theme1.xml><?xml version="1.0" encoding="utf-8"?>
<a:theme xmlns:a="http://schemas.openxmlformats.org/drawingml/2006/main" name="BohoVogueVTI">
  <a:themeElements>
    <a:clrScheme name="AnalogousFromLightSeedRightStep">
      <a:dk1>
        <a:srgbClr val="000000"/>
      </a:dk1>
      <a:lt1>
        <a:srgbClr val="FFFFFF"/>
      </a:lt1>
      <a:dk2>
        <a:srgbClr val="303920"/>
      </a:dk2>
      <a:lt2>
        <a:srgbClr val="E2E5E8"/>
      </a:lt2>
      <a:accent1>
        <a:srgbClr val="E78C2C"/>
      </a:accent1>
      <a:accent2>
        <a:srgbClr val="ACA439"/>
      </a:accent2>
      <a:accent3>
        <a:srgbClr val="8AAC48"/>
      </a:accent3>
      <a:accent4>
        <a:srgbClr val="54B735"/>
      </a:accent4>
      <a:accent5>
        <a:srgbClr val="2EB947"/>
      </a:accent5>
      <a:accent6>
        <a:srgbClr val="33B681"/>
      </a:accent6>
      <a:hlink>
        <a:srgbClr val="6084A9"/>
      </a:hlink>
      <a:folHlink>
        <a:srgbClr val="7F7F7F"/>
      </a:folHlink>
    </a:clrScheme>
    <a:fontScheme name="Walbaum Display_Aptos">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ohoVogueVTI" id="{8022F7FC-316B-4DD9-B9EB-BB68CC0DFA6F}" vid="{544DD2C6-9D23-4092-AACF-F55CEAA658FD}"/>
    </a:ext>
  </a:extLst>
</a:theme>
</file>

<file path=docProps/app.xml><?xml version="1.0" encoding="utf-8"?>
<Properties xmlns="http://schemas.openxmlformats.org/officeDocument/2006/extended-properties" xmlns:vt="http://schemas.openxmlformats.org/officeDocument/2006/docPropsVTypes">
  <TotalTime>193</TotalTime>
  <Words>745</Words>
  <Application>Microsoft Macintosh PowerPoint</Application>
  <PresentationFormat>Bredbild</PresentationFormat>
  <Paragraphs>123</Paragraphs>
  <Slides>11</Slides>
  <Notes>0</Notes>
  <HiddenSlides>1</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11</vt:i4>
      </vt:variant>
    </vt:vector>
  </HeadingPairs>
  <TitlesOfParts>
    <vt:vector size="17" baseType="lpstr">
      <vt:lpstr>Aptos Light</vt:lpstr>
      <vt:lpstr>Arial</vt:lpstr>
      <vt:lpstr>Calibri</vt:lpstr>
      <vt:lpstr>Century Gothic</vt:lpstr>
      <vt:lpstr>Walbaum Display</vt:lpstr>
      <vt:lpstr>BohoVogueVTI</vt:lpstr>
      <vt:lpstr>Föräldramöte XXX Välkomna!</vt:lpstr>
      <vt:lpstr>IFK Skoghalls värdegrund</vt:lpstr>
      <vt:lpstr>IFK Skoghalls verksamhetsidé</vt:lpstr>
      <vt:lpstr>Agenda</vt:lpstr>
      <vt:lpstr>Information föreningen</vt:lpstr>
      <vt:lpstr>Säsongsplanering</vt:lpstr>
      <vt:lpstr>Lagfunktioner</vt:lpstr>
      <vt:lpstr>Säkerhet &amp; olycksfall</vt:lpstr>
      <vt:lpstr>Spelformer barn &amp; unga</vt:lpstr>
      <vt:lpstr>Kontakt </vt:lpstr>
      <vt:lpstr>ÖVRIGA FRÅGOR?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IFK Skoghall</dc:creator>
  <cp:lastModifiedBy>Elina Svensson Arvidsson</cp:lastModifiedBy>
  <cp:revision>2</cp:revision>
  <dcterms:created xsi:type="dcterms:W3CDTF">2025-02-03T13:15:21Z</dcterms:created>
  <dcterms:modified xsi:type="dcterms:W3CDTF">2026-03-16T10:31:48Z</dcterms:modified>
</cp:coreProperties>
</file>