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66" r:id="rId2"/>
    <p:sldId id="367" r:id="rId3"/>
    <p:sldId id="370" r:id="rId4"/>
    <p:sldId id="322" r:id="rId5"/>
    <p:sldId id="281" r:id="rId6"/>
    <p:sldId id="277" r:id="rId7"/>
    <p:sldId id="278" r:id="rId8"/>
    <p:sldId id="279" r:id="rId9"/>
    <p:sldId id="280" r:id="rId10"/>
    <p:sldId id="382" r:id="rId11"/>
    <p:sldId id="369" r:id="rId12"/>
    <p:sldId id="283" r:id="rId13"/>
    <p:sldId id="284" r:id="rId14"/>
    <p:sldId id="285" r:id="rId15"/>
    <p:sldId id="289" r:id="rId16"/>
    <p:sldId id="286" r:id="rId17"/>
    <p:sldId id="287" r:id="rId18"/>
    <p:sldId id="365" r:id="rId19"/>
  </p:sldIdLst>
  <p:sldSz cx="9144000" cy="6858000" type="screen4x3"/>
  <p:notesSz cx="6669088" cy="9926638"/>
  <p:defaultTextStyle>
    <a:defPPr>
      <a:defRPr lang="sv-SE"/>
    </a:defPPr>
    <a:lvl1pPr algn="l" rtl="0" fontAlgn="base">
      <a:spcBef>
        <a:spcPct val="0"/>
      </a:spcBef>
      <a:spcAft>
        <a:spcPct val="0"/>
      </a:spcAft>
      <a:defRPr kern="1200">
        <a:solidFill>
          <a:schemeClr val="tx1"/>
        </a:solidFill>
        <a:latin typeface="Arial Black" pitchFamily="34" charset="0"/>
        <a:ea typeface="+mn-ea"/>
        <a:cs typeface="+mn-cs"/>
      </a:defRPr>
    </a:lvl1pPr>
    <a:lvl2pPr marL="457200" algn="l" rtl="0" fontAlgn="base">
      <a:spcBef>
        <a:spcPct val="0"/>
      </a:spcBef>
      <a:spcAft>
        <a:spcPct val="0"/>
      </a:spcAft>
      <a:defRPr kern="1200">
        <a:solidFill>
          <a:schemeClr val="tx1"/>
        </a:solidFill>
        <a:latin typeface="Arial Black" pitchFamily="34" charset="0"/>
        <a:ea typeface="+mn-ea"/>
        <a:cs typeface="+mn-cs"/>
      </a:defRPr>
    </a:lvl2pPr>
    <a:lvl3pPr marL="914400" algn="l" rtl="0" fontAlgn="base">
      <a:spcBef>
        <a:spcPct val="0"/>
      </a:spcBef>
      <a:spcAft>
        <a:spcPct val="0"/>
      </a:spcAft>
      <a:defRPr kern="1200">
        <a:solidFill>
          <a:schemeClr val="tx1"/>
        </a:solidFill>
        <a:latin typeface="Arial Black" pitchFamily="34" charset="0"/>
        <a:ea typeface="+mn-ea"/>
        <a:cs typeface="+mn-cs"/>
      </a:defRPr>
    </a:lvl3pPr>
    <a:lvl4pPr marL="1371600" algn="l" rtl="0" fontAlgn="base">
      <a:spcBef>
        <a:spcPct val="0"/>
      </a:spcBef>
      <a:spcAft>
        <a:spcPct val="0"/>
      </a:spcAft>
      <a:defRPr kern="1200">
        <a:solidFill>
          <a:schemeClr val="tx1"/>
        </a:solidFill>
        <a:latin typeface="Arial Black" pitchFamily="34" charset="0"/>
        <a:ea typeface="+mn-ea"/>
        <a:cs typeface="+mn-cs"/>
      </a:defRPr>
    </a:lvl4pPr>
    <a:lvl5pPr marL="1828800" algn="l" rtl="0" fontAlgn="base">
      <a:spcBef>
        <a:spcPct val="0"/>
      </a:spcBef>
      <a:spcAft>
        <a:spcPct val="0"/>
      </a:spcAft>
      <a:defRPr kern="1200">
        <a:solidFill>
          <a:schemeClr val="tx1"/>
        </a:solidFill>
        <a:latin typeface="Arial Black" pitchFamily="34" charset="0"/>
        <a:ea typeface="+mn-ea"/>
        <a:cs typeface="+mn-cs"/>
      </a:defRPr>
    </a:lvl5pPr>
    <a:lvl6pPr marL="2286000" algn="l" defTabSz="914400" rtl="0" eaLnBrk="1" latinLnBrk="0" hangingPunct="1">
      <a:defRPr kern="1200">
        <a:solidFill>
          <a:schemeClr val="tx1"/>
        </a:solidFill>
        <a:latin typeface="Arial Black" pitchFamily="34" charset="0"/>
        <a:ea typeface="+mn-ea"/>
        <a:cs typeface="+mn-cs"/>
      </a:defRPr>
    </a:lvl6pPr>
    <a:lvl7pPr marL="2743200" algn="l" defTabSz="914400" rtl="0" eaLnBrk="1" latinLnBrk="0" hangingPunct="1">
      <a:defRPr kern="1200">
        <a:solidFill>
          <a:schemeClr val="tx1"/>
        </a:solidFill>
        <a:latin typeface="Arial Black" pitchFamily="34" charset="0"/>
        <a:ea typeface="+mn-ea"/>
        <a:cs typeface="+mn-cs"/>
      </a:defRPr>
    </a:lvl7pPr>
    <a:lvl8pPr marL="3200400" algn="l" defTabSz="914400" rtl="0" eaLnBrk="1" latinLnBrk="0" hangingPunct="1">
      <a:defRPr kern="1200">
        <a:solidFill>
          <a:schemeClr val="tx1"/>
        </a:solidFill>
        <a:latin typeface="Arial Black" pitchFamily="34" charset="0"/>
        <a:ea typeface="+mn-ea"/>
        <a:cs typeface="+mn-cs"/>
      </a:defRPr>
    </a:lvl8pPr>
    <a:lvl9pPr marL="3657600" algn="l" defTabSz="914400" rtl="0" eaLnBrk="1" latinLnBrk="0" hangingPunct="1">
      <a:defRPr kern="1200">
        <a:solidFill>
          <a:schemeClr val="tx1"/>
        </a:solidFill>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13E7"/>
    <a:srgbClr val="2238DC"/>
    <a:srgbClr val="FE2312"/>
    <a:srgbClr val="000000"/>
    <a:srgbClr val="FFFFFF"/>
    <a:srgbClr val="BBE0E3"/>
    <a:srgbClr val="8490EC"/>
    <a:srgbClr val="FEC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7" autoAdjust="0"/>
    <p:restoredTop sz="66667" autoAdjust="0"/>
  </p:normalViewPr>
  <p:slideViewPr>
    <p:cSldViewPr>
      <p:cViewPr varScale="1">
        <p:scale>
          <a:sx n="40" d="100"/>
          <a:sy n="40" d="100"/>
        </p:scale>
        <p:origin x="1128"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90" d="100"/>
          <a:sy n="90" d="100"/>
        </p:scale>
        <p:origin x="-1704" y="-72"/>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890137" cy="495793"/>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lvl1pPr>
              <a:defRPr sz="1100">
                <a:latin typeface="Arial" charset="0"/>
              </a:defRPr>
            </a:lvl1pPr>
          </a:lstStyle>
          <a:p>
            <a:endParaRPr lang="sv-SE"/>
          </a:p>
        </p:txBody>
      </p:sp>
      <p:sp>
        <p:nvSpPr>
          <p:cNvPr id="124931" name="Rectangle 3"/>
          <p:cNvSpPr>
            <a:spLocks noGrp="1" noChangeArrowheads="1"/>
          </p:cNvSpPr>
          <p:nvPr>
            <p:ph type="dt" idx="1"/>
          </p:nvPr>
        </p:nvSpPr>
        <p:spPr bwMode="auto">
          <a:xfrm>
            <a:off x="3777461" y="0"/>
            <a:ext cx="2890137" cy="495793"/>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lvl1pPr algn="r">
              <a:defRPr sz="1100">
                <a:latin typeface="Arial" charset="0"/>
              </a:defRPr>
            </a:lvl1pPr>
          </a:lstStyle>
          <a:p>
            <a:endParaRPr lang="sv-SE"/>
          </a:p>
        </p:txBody>
      </p:sp>
      <p:sp>
        <p:nvSpPr>
          <p:cNvPr id="124932"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ffectLst/>
        </p:spPr>
      </p:sp>
      <p:sp>
        <p:nvSpPr>
          <p:cNvPr id="124933" name="Rectangle 5"/>
          <p:cNvSpPr>
            <a:spLocks noGrp="1" noChangeArrowheads="1"/>
          </p:cNvSpPr>
          <p:nvPr>
            <p:ph type="body" sz="quarter" idx="3"/>
          </p:nvPr>
        </p:nvSpPr>
        <p:spPr bwMode="auto">
          <a:xfrm>
            <a:off x="668102" y="4714653"/>
            <a:ext cx="5332884" cy="4466756"/>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24934" name="Rectangle 6"/>
          <p:cNvSpPr>
            <a:spLocks noGrp="1" noChangeArrowheads="1"/>
          </p:cNvSpPr>
          <p:nvPr>
            <p:ph type="ftr" sz="quarter" idx="4"/>
          </p:nvPr>
        </p:nvSpPr>
        <p:spPr bwMode="auto">
          <a:xfrm>
            <a:off x="0" y="9429305"/>
            <a:ext cx="2890137" cy="495793"/>
          </a:xfrm>
          <a:prstGeom prst="rect">
            <a:avLst/>
          </a:prstGeom>
          <a:noFill/>
          <a:ln w="9525">
            <a:noFill/>
            <a:miter lim="800000"/>
            <a:headEnd/>
            <a:tailEnd/>
          </a:ln>
          <a:effectLst/>
        </p:spPr>
        <p:txBody>
          <a:bodyPr vert="horz" wrap="square" lIns="87536" tIns="43768" rIns="87536" bIns="43768" numCol="1" anchor="b" anchorCtr="0" compatLnSpc="1">
            <a:prstTxWarp prst="textNoShape">
              <a:avLst/>
            </a:prstTxWarp>
          </a:bodyPr>
          <a:lstStyle>
            <a:lvl1pPr>
              <a:defRPr sz="1100">
                <a:latin typeface="Arial" charset="0"/>
              </a:defRPr>
            </a:lvl1pPr>
          </a:lstStyle>
          <a:p>
            <a:endParaRPr lang="sv-SE"/>
          </a:p>
        </p:txBody>
      </p:sp>
      <p:sp>
        <p:nvSpPr>
          <p:cNvPr id="124935" name="Rectangle 7"/>
          <p:cNvSpPr>
            <a:spLocks noGrp="1" noChangeArrowheads="1"/>
          </p:cNvSpPr>
          <p:nvPr>
            <p:ph type="sldNum" sz="quarter" idx="5"/>
          </p:nvPr>
        </p:nvSpPr>
        <p:spPr bwMode="auto">
          <a:xfrm>
            <a:off x="3777461" y="9429305"/>
            <a:ext cx="2890137" cy="495793"/>
          </a:xfrm>
          <a:prstGeom prst="rect">
            <a:avLst/>
          </a:prstGeom>
          <a:noFill/>
          <a:ln w="9525">
            <a:noFill/>
            <a:miter lim="800000"/>
            <a:headEnd/>
            <a:tailEnd/>
          </a:ln>
          <a:effectLst/>
        </p:spPr>
        <p:txBody>
          <a:bodyPr vert="horz" wrap="square" lIns="87536" tIns="43768" rIns="87536" bIns="43768" numCol="1" anchor="b" anchorCtr="0" compatLnSpc="1">
            <a:prstTxWarp prst="textNoShape">
              <a:avLst/>
            </a:prstTxWarp>
          </a:bodyPr>
          <a:lstStyle>
            <a:lvl1pPr algn="r">
              <a:defRPr sz="1100">
                <a:latin typeface="Arial" charset="0"/>
              </a:defRPr>
            </a:lvl1pPr>
          </a:lstStyle>
          <a:p>
            <a:fld id="{6135ACA1-AFDF-4A94-98EF-AE2786413CB7}" type="slidenum">
              <a:rPr lang="sv-SE"/>
              <a:pPr/>
              <a:t>‹#›</a:t>
            </a:fld>
            <a:endParaRPr lang="sv-SE"/>
          </a:p>
        </p:txBody>
      </p:sp>
    </p:spTree>
    <p:extLst>
      <p:ext uri="{BB962C8B-B14F-4D97-AF65-F5344CB8AC3E}">
        <p14:creationId xmlns:p14="http://schemas.microsoft.com/office/powerpoint/2010/main" val="21868810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43B1CB-FCE6-4B08-B8CB-F6D911C7192D}" type="slidenum">
              <a:rPr lang="sv-SE"/>
              <a:pPr/>
              <a:t>1</a:t>
            </a:fld>
            <a:endParaRPr lang="sv-SE"/>
          </a:p>
        </p:txBody>
      </p:sp>
      <p:sp>
        <p:nvSpPr>
          <p:cNvPr id="138242" name="Rectangle 2"/>
          <p:cNvSpPr>
            <a:spLocks noGrp="1" noRot="1" noChangeAspect="1" noChangeArrowheads="1" noTextEdit="1"/>
          </p:cNvSpPr>
          <p:nvPr>
            <p:ph type="sldImg"/>
          </p:nvPr>
        </p:nvSpPr>
        <p:spPr>
          <a:xfrm>
            <a:off x="854075" y="744538"/>
            <a:ext cx="4960938" cy="3722687"/>
          </a:xfrm>
          <a:ln/>
        </p:spPr>
      </p:sp>
      <p:sp>
        <p:nvSpPr>
          <p:cNvPr id="138243" name="Rectangle 3"/>
          <p:cNvSpPr>
            <a:spLocks noGrp="1" noChangeArrowheads="1"/>
          </p:cNvSpPr>
          <p:nvPr>
            <p:ph type="body" idx="1"/>
          </p:nvPr>
        </p:nvSpPr>
        <p:spPr/>
        <p:txBody>
          <a:bodyPr/>
          <a:lstStyle/>
          <a:p>
            <a:r>
              <a:rPr lang="sv-SE" dirty="0"/>
              <a:t>Här finns olika typer av tävlingsfunktionärer, gå genom dessa och vilken uppgift dessa har under en tävling. Kommer ni på fler kan dessa också diskuteras.</a:t>
            </a:r>
          </a:p>
        </p:txBody>
      </p:sp>
    </p:spTree>
    <p:extLst>
      <p:ext uri="{BB962C8B-B14F-4D97-AF65-F5344CB8AC3E}">
        <p14:creationId xmlns:p14="http://schemas.microsoft.com/office/powerpoint/2010/main" val="3154861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40CFEA-3509-4476-B7CA-B7255A8C1C5D}" type="slidenum">
              <a:rPr lang="sv-SE"/>
              <a:pPr/>
              <a:t>2</a:t>
            </a:fld>
            <a:endParaRPr lang="sv-SE"/>
          </a:p>
        </p:txBody>
      </p:sp>
      <p:sp>
        <p:nvSpPr>
          <p:cNvPr id="139266" name="Rectangle 2"/>
          <p:cNvSpPr>
            <a:spLocks noGrp="1" noRot="1" noChangeAspect="1" noChangeArrowheads="1" noTextEdit="1"/>
          </p:cNvSpPr>
          <p:nvPr>
            <p:ph type="sldImg"/>
          </p:nvPr>
        </p:nvSpPr>
        <p:spPr>
          <a:xfrm>
            <a:off x="854075" y="744538"/>
            <a:ext cx="4960938" cy="3722687"/>
          </a:xfrm>
          <a:ln/>
        </p:spPr>
      </p:sp>
      <p:sp>
        <p:nvSpPr>
          <p:cNvPr id="139267" name="Rectangle 3"/>
          <p:cNvSpPr>
            <a:spLocks noGrp="1" noChangeArrowheads="1"/>
          </p:cNvSpPr>
          <p:nvPr>
            <p:ph type="body" idx="1"/>
          </p:nvPr>
        </p:nvSpPr>
        <p:spPr/>
        <p:txBody>
          <a:bodyPr/>
          <a:lstStyle/>
          <a:p>
            <a:r>
              <a:rPr lang="sv-SE"/>
              <a:t>Domaren och dess ansvar under en tävling.</a:t>
            </a:r>
          </a:p>
          <a:p>
            <a:endParaRPr lang="sv-SE"/>
          </a:p>
          <a:p>
            <a:r>
              <a:rPr lang="sv-SE"/>
              <a:t>Rättvis tävling är förstås A och O för en domare, kunskaper om reglerna är därför ett måste. Ett resultat på ett ställe ska kunna jämföras med ett resultat på ett annat ställe, därför gäller det att grenen genomförs på rätt sätt.</a:t>
            </a:r>
          </a:p>
          <a:p>
            <a:endParaRPr lang="sv-SE"/>
          </a:p>
          <a:p>
            <a:r>
              <a:rPr lang="sv-SE"/>
              <a:t>Upptäcker man ett fel är det viktigt att man är prestigelös och vågar gå in och ändra på en felaktighet.</a:t>
            </a:r>
          </a:p>
          <a:p>
            <a:endParaRPr lang="sv-SE"/>
          </a:p>
          <a:p>
            <a:r>
              <a:rPr lang="sv-SE"/>
              <a:t>En domare är också tydlig i sina beslut.</a:t>
            </a:r>
          </a:p>
          <a:p>
            <a:endParaRPr lang="sv-SE"/>
          </a:p>
          <a:p>
            <a:r>
              <a:rPr lang="sv-SE"/>
              <a:t>Domaren har också en fostrande roll när det gäller friidrottare som inte sköter sig som man ska.</a:t>
            </a:r>
          </a:p>
        </p:txBody>
      </p:sp>
    </p:spTree>
    <p:extLst>
      <p:ext uri="{BB962C8B-B14F-4D97-AF65-F5344CB8AC3E}">
        <p14:creationId xmlns:p14="http://schemas.microsoft.com/office/powerpoint/2010/main" val="2135262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DA4682-77C2-420F-A227-0021C9DAD840}" type="slidenum">
              <a:rPr lang="sv-SE"/>
              <a:pPr/>
              <a:t>3</a:t>
            </a:fld>
            <a:endParaRPr lang="sv-SE"/>
          </a:p>
        </p:txBody>
      </p:sp>
      <p:sp>
        <p:nvSpPr>
          <p:cNvPr id="245762" name="Rectangle 2"/>
          <p:cNvSpPr>
            <a:spLocks noGrp="1" noRot="1" noChangeAspect="1" noChangeArrowheads="1" noTextEdit="1"/>
          </p:cNvSpPr>
          <p:nvPr>
            <p:ph type="sldImg"/>
          </p:nvPr>
        </p:nvSpPr>
        <p:spPr>
          <a:xfrm>
            <a:off x="854075" y="744538"/>
            <a:ext cx="4960938" cy="3722687"/>
          </a:xfrm>
          <a:ln/>
        </p:spPr>
      </p:sp>
      <p:sp>
        <p:nvSpPr>
          <p:cNvPr id="245763" name="Rectangle 3"/>
          <p:cNvSpPr>
            <a:spLocks noGrp="1" noChangeArrowheads="1"/>
          </p:cNvSpPr>
          <p:nvPr>
            <p:ph type="body" idx="1"/>
          </p:nvPr>
        </p:nvSpPr>
        <p:spPr/>
        <p:txBody>
          <a:bodyPr/>
          <a:lstStyle/>
          <a:p>
            <a:r>
              <a:rPr lang="sv-SE"/>
              <a:t>Kap E 3.3</a:t>
            </a:r>
          </a:p>
          <a:p>
            <a:r>
              <a:rPr lang="sv-SE"/>
              <a:t>Gå genom:</a:t>
            </a:r>
          </a:p>
          <a:p>
            <a:r>
              <a:rPr lang="sv-SE"/>
              <a:t>Hur många spikar som är tillåtna</a:t>
            </a:r>
          </a:p>
          <a:p>
            <a:r>
              <a:rPr lang="sv-SE"/>
              <a:t>Maxlängd på spikarna</a:t>
            </a:r>
          </a:p>
          <a:p>
            <a:r>
              <a:rPr lang="sv-SE"/>
              <a:t>Sulans och klackens tjocklek i höjd respektive längd</a:t>
            </a:r>
          </a:p>
        </p:txBody>
      </p:sp>
    </p:spTree>
    <p:extLst>
      <p:ext uri="{BB962C8B-B14F-4D97-AF65-F5344CB8AC3E}">
        <p14:creationId xmlns:p14="http://schemas.microsoft.com/office/powerpoint/2010/main" val="656655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33EC04-18C2-4745-8282-9A9B62DCBD11}" type="slidenum">
              <a:rPr lang="sv-SE"/>
              <a:pPr/>
              <a:t>4</a:t>
            </a:fld>
            <a:endParaRPr lang="sv-SE"/>
          </a:p>
        </p:txBody>
      </p:sp>
      <p:sp>
        <p:nvSpPr>
          <p:cNvPr id="183298" name="Rectangle 2"/>
          <p:cNvSpPr>
            <a:spLocks noGrp="1" noRot="1" noChangeAspect="1" noChangeArrowheads="1" noTextEdit="1"/>
          </p:cNvSpPr>
          <p:nvPr>
            <p:ph type="sldImg"/>
          </p:nvPr>
        </p:nvSpPr>
        <p:spPr>
          <a:xfrm>
            <a:off x="854075" y="744538"/>
            <a:ext cx="4960938" cy="3722687"/>
          </a:xfrm>
          <a:ln/>
        </p:spPr>
      </p:sp>
      <p:sp>
        <p:nvSpPr>
          <p:cNvPr id="183299" name="Rectangle 3"/>
          <p:cNvSpPr>
            <a:spLocks noGrp="1" noChangeArrowheads="1"/>
          </p:cNvSpPr>
          <p:nvPr>
            <p:ph type="body" idx="1"/>
          </p:nvPr>
        </p:nvSpPr>
        <p:spPr/>
        <p:txBody>
          <a:bodyPr/>
          <a:lstStyle/>
          <a:p>
            <a:r>
              <a:rPr lang="sv-SE"/>
              <a:t>Längdhoppsdags</a:t>
            </a:r>
          </a:p>
        </p:txBody>
      </p:sp>
    </p:spTree>
    <p:extLst>
      <p:ext uri="{BB962C8B-B14F-4D97-AF65-F5344CB8AC3E}">
        <p14:creationId xmlns:p14="http://schemas.microsoft.com/office/powerpoint/2010/main" val="1937895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060C0F-05AB-40ED-813D-D917CE3CB8F1}" type="slidenum">
              <a:rPr lang="sv-SE"/>
              <a:pPr/>
              <a:t>5</a:t>
            </a:fld>
            <a:endParaRPr lang="sv-SE"/>
          </a:p>
        </p:txBody>
      </p:sp>
      <p:sp>
        <p:nvSpPr>
          <p:cNvPr id="184322" name="Rectangle 2"/>
          <p:cNvSpPr>
            <a:spLocks noGrp="1" noRot="1" noChangeAspect="1" noChangeArrowheads="1" noTextEdit="1"/>
          </p:cNvSpPr>
          <p:nvPr>
            <p:ph type="sldImg"/>
          </p:nvPr>
        </p:nvSpPr>
        <p:spPr>
          <a:xfrm>
            <a:off x="854075" y="744538"/>
            <a:ext cx="4960938" cy="3722687"/>
          </a:xfrm>
          <a:ln/>
        </p:spPr>
      </p:sp>
      <p:sp>
        <p:nvSpPr>
          <p:cNvPr id="184323" name="Rectangle 3"/>
          <p:cNvSpPr>
            <a:spLocks noGrp="1" noChangeArrowheads="1"/>
          </p:cNvSpPr>
          <p:nvPr>
            <p:ph type="body" idx="1"/>
          </p:nvPr>
        </p:nvSpPr>
        <p:spPr/>
        <p:txBody>
          <a:bodyPr/>
          <a:lstStyle/>
          <a:p>
            <a:r>
              <a:rPr lang="sv-SE"/>
              <a:t>Kap J 1.3-1.4</a:t>
            </a:r>
          </a:p>
          <a:p>
            <a:r>
              <a:rPr lang="sv-SE"/>
              <a:t>Skiss över plankan</a:t>
            </a:r>
          </a:p>
        </p:txBody>
      </p:sp>
    </p:spTree>
    <p:extLst>
      <p:ext uri="{BB962C8B-B14F-4D97-AF65-F5344CB8AC3E}">
        <p14:creationId xmlns:p14="http://schemas.microsoft.com/office/powerpoint/2010/main" val="3773169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FBCD65-56AB-4169-83C1-A271B53C2A09}" type="slidenum">
              <a:rPr lang="sv-SE"/>
              <a:pPr/>
              <a:t>6</a:t>
            </a:fld>
            <a:endParaRPr lang="sv-SE"/>
          </a:p>
        </p:txBody>
      </p:sp>
      <p:sp>
        <p:nvSpPr>
          <p:cNvPr id="186370" name="Rectangle 2"/>
          <p:cNvSpPr>
            <a:spLocks noGrp="1" noRot="1" noChangeAspect="1" noChangeArrowheads="1" noTextEdit="1"/>
          </p:cNvSpPr>
          <p:nvPr>
            <p:ph type="sldImg"/>
          </p:nvPr>
        </p:nvSpPr>
        <p:spPr>
          <a:xfrm>
            <a:off x="854075" y="744538"/>
            <a:ext cx="4960938" cy="3722687"/>
          </a:xfrm>
          <a:ln/>
        </p:spPr>
      </p:sp>
      <p:sp>
        <p:nvSpPr>
          <p:cNvPr id="186371" name="Rectangle 3"/>
          <p:cNvSpPr>
            <a:spLocks noGrp="1" noChangeArrowheads="1"/>
          </p:cNvSpPr>
          <p:nvPr>
            <p:ph type="body" idx="1"/>
          </p:nvPr>
        </p:nvSpPr>
        <p:spPr/>
        <p:txBody>
          <a:bodyPr/>
          <a:lstStyle/>
          <a:p>
            <a:r>
              <a:rPr lang="sv-SE"/>
              <a:t>Kap J 2.2</a:t>
            </a:r>
          </a:p>
          <a:p>
            <a:r>
              <a:rPr lang="sv-SE"/>
              <a:t>Regler kring ansatsmarkeringar i längd/tresteg (samt också stav)</a:t>
            </a:r>
          </a:p>
        </p:txBody>
      </p:sp>
    </p:spTree>
    <p:extLst>
      <p:ext uri="{BB962C8B-B14F-4D97-AF65-F5344CB8AC3E}">
        <p14:creationId xmlns:p14="http://schemas.microsoft.com/office/powerpoint/2010/main" val="2564707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2066CD-4FD8-4E8F-9CBB-879C3EC481F0}" type="slidenum">
              <a:rPr lang="sv-SE"/>
              <a:pPr/>
              <a:t>7</a:t>
            </a:fld>
            <a:endParaRPr lang="sv-SE"/>
          </a:p>
        </p:txBody>
      </p:sp>
      <p:sp>
        <p:nvSpPr>
          <p:cNvPr id="187394" name="Rectangle 2"/>
          <p:cNvSpPr>
            <a:spLocks noGrp="1" noRot="1" noChangeAspect="1" noChangeArrowheads="1" noTextEdit="1"/>
          </p:cNvSpPr>
          <p:nvPr>
            <p:ph type="sldImg"/>
          </p:nvPr>
        </p:nvSpPr>
        <p:spPr>
          <a:xfrm>
            <a:off x="854075" y="744538"/>
            <a:ext cx="4960938" cy="3722687"/>
          </a:xfrm>
          <a:ln/>
        </p:spPr>
      </p:sp>
      <p:sp>
        <p:nvSpPr>
          <p:cNvPr id="187395" name="Rectangle 3"/>
          <p:cNvSpPr>
            <a:spLocks noGrp="1" noChangeArrowheads="1"/>
          </p:cNvSpPr>
          <p:nvPr>
            <p:ph type="body" idx="1"/>
          </p:nvPr>
        </p:nvSpPr>
        <p:spPr/>
        <p:txBody>
          <a:bodyPr/>
          <a:lstStyle/>
          <a:p>
            <a:r>
              <a:rPr lang="sv-SE"/>
              <a:t>Kap J 4.3</a:t>
            </a:r>
          </a:p>
          <a:p>
            <a:endParaRPr lang="sv-SE"/>
          </a:p>
          <a:p>
            <a:r>
              <a:rPr lang="sv-SE"/>
              <a:t>Övertrampsbild – visa gärna var övertrampslinjen ligger och var domaren står placerad.</a:t>
            </a:r>
          </a:p>
          <a:p>
            <a:endParaRPr lang="sv-SE"/>
          </a:p>
          <a:p>
            <a:r>
              <a:rPr lang="sv-SE"/>
              <a:t>Diskutera också vilken utrustning som ska vara med vid en längdhopps/trestegstävling – är det någon skillnad vid de olika tävlingarna? </a:t>
            </a:r>
          </a:p>
          <a:p>
            <a:r>
              <a:rPr lang="sv-SE"/>
              <a:t>Kap J 2</a:t>
            </a:r>
          </a:p>
          <a:p>
            <a:endParaRPr lang="sv-SE"/>
          </a:p>
        </p:txBody>
      </p:sp>
    </p:spTree>
    <p:extLst>
      <p:ext uri="{BB962C8B-B14F-4D97-AF65-F5344CB8AC3E}">
        <p14:creationId xmlns:p14="http://schemas.microsoft.com/office/powerpoint/2010/main" val="312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0080E0-67DF-4E06-8123-EA6190C869DF}" type="slidenum">
              <a:rPr lang="sv-SE"/>
              <a:pPr/>
              <a:t>8</a:t>
            </a:fld>
            <a:endParaRPr lang="sv-SE"/>
          </a:p>
        </p:txBody>
      </p:sp>
      <p:sp>
        <p:nvSpPr>
          <p:cNvPr id="188418" name="Rectangle 2"/>
          <p:cNvSpPr>
            <a:spLocks noGrp="1" noRot="1" noChangeAspect="1" noChangeArrowheads="1" noTextEdit="1"/>
          </p:cNvSpPr>
          <p:nvPr>
            <p:ph type="sldImg"/>
          </p:nvPr>
        </p:nvSpPr>
        <p:spPr>
          <a:xfrm>
            <a:off x="854075" y="744538"/>
            <a:ext cx="4960938" cy="3722687"/>
          </a:xfrm>
          <a:ln/>
        </p:spPr>
      </p:sp>
      <p:sp>
        <p:nvSpPr>
          <p:cNvPr id="188419" name="Rectangle 3"/>
          <p:cNvSpPr>
            <a:spLocks noGrp="1" noChangeArrowheads="1"/>
          </p:cNvSpPr>
          <p:nvPr>
            <p:ph type="body" idx="1"/>
          </p:nvPr>
        </p:nvSpPr>
        <p:spPr/>
        <p:txBody>
          <a:bodyPr/>
          <a:lstStyle/>
          <a:p>
            <a:r>
              <a:rPr lang="sv-SE"/>
              <a:t>Godkänt hopp vid plankan</a:t>
            </a:r>
          </a:p>
        </p:txBody>
      </p:sp>
    </p:spTree>
    <p:extLst>
      <p:ext uri="{BB962C8B-B14F-4D97-AF65-F5344CB8AC3E}">
        <p14:creationId xmlns:p14="http://schemas.microsoft.com/office/powerpoint/2010/main" val="3363972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F3FFFE-8EA5-418B-AAB9-6EBF5328A330}" type="slidenum">
              <a:rPr lang="sv-SE"/>
              <a:pPr/>
              <a:t>9</a:t>
            </a:fld>
            <a:endParaRPr lang="sv-SE"/>
          </a:p>
        </p:txBody>
      </p:sp>
      <p:sp>
        <p:nvSpPr>
          <p:cNvPr id="189442" name="Rectangle 2"/>
          <p:cNvSpPr>
            <a:spLocks noGrp="1" noRot="1" noChangeAspect="1" noChangeArrowheads="1" noTextEdit="1"/>
          </p:cNvSpPr>
          <p:nvPr>
            <p:ph type="sldImg"/>
          </p:nvPr>
        </p:nvSpPr>
        <p:spPr>
          <a:xfrm>
            <a:off x="854075" y="744538"/>
            <a:ext cx="4960938" cy="3722687"/>
          </a:xfrm>
          <a:ln/>
        </p:spPr>
      </p:sp>
      <p:sp>
        <p:nvSpPr>
          <p:cNvPr id="189443" name="Rectangle 3"/>
          <p:cNvSpPr>
            <a:spLocks noGrp="1" noChangeArrowheads="1"/>
          </p:cNvSpPr>
          <p:nvPr>
            <p:ph type="body" idx="1"/>
          </p:nvPr>
        </p:nvSpPr>
        <p:spPr/>
        <p:txBody>
          <a:bodyPr/>
          <a:lstStyle/>
          <a:p>
            <a:r>
              <a:rPr lang="sv-SE"/>
              <a:t>Kap J 4.6</a:t>
            </a:r>
          </a:p>
          <a:p>
            <a:r>
              <a:rPr lang="sv-SE"/>
              <a:t>Kort instruktion av mätning vid planka</a:t>
            </a:r>
          </a:p>
        </p:txBody>
      </p:sp>
    </p:spTree>
    <p:extLst>
      <p:ext uri="{BB962C8B-B14F-4D97-AF65-F5344CB8AC3E}">
        <p14:creationId xmlns:p14="http://schemas.microsoft.com/office/powerpoint/2010/main" val="3020263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58947-0372-4F25-856B-7009E16C1438}" type="slidenum">
              <a:rPr lang="sv-SE"/>
              <a:pPr/>
              <a:t>10</a:t>
            </a:fld>
            <a:endParaRPr lang="sv-SE"/>
          </a:p>
        </p:txBody>
      </p:sp>
      <p:sp>
        <p:nvSpPr>
          <p:cNvPr id="190466" name="Rectangle 2"/>
          <p:cNvSpPr>
            <a:spLocks noGrp="1" noRot="1" noChangeAspect="1" noChangeArrowheads="1" noTextEdit="1"/>
          </p:cNvSpPr>
          <p:nvPr>
            <p:ph type="sldImg"/>
          </p:nvPr>
        </p:nvSpPr>
        <p:spPr>
          <a:xfrm>
            <a:off x="854075" y="744538"/>
            <a:ext cx="4960938" cy="3722687"/>
          </a:xfrm>
          <a:ln/>
        </p:spPr>
      </p:sp>
      <p:sp>
        <p:nvSpPr>
          <p:cNvPr id="190467" name="Rectangle 3"/>
          <p:cNvSpPr>
            <a:spLocks noGrp="1" noChangeArrowheads="1"/>
          </p:cNvSpPr>
          <p:nvPr>
            <p:ph type="body" idx="1"/>
          </p:nvPr>
        </p:nvSpPr>
        <p:spPr/>
        <p:txBody>
          <a:bodyPr/>
          <a:lstStyle/>
          <a:p>
            <a:r>
              <a:rPr lang="sv-SE"/>
              <a:t>Kap J 4.6</a:t>
            </a:r>
          </a:p>
          <a:p>
            <a:r>
              <a:rPr lang="sv-SE"/>
              <a:t>Mäts fortfarande vinkelrätt även om det är utanför plankan</a:t>
            </a:r>
          </a:p>
        </p:txBody>
      </p:sp>
    </p:spTree>
    <p:extLst>
      <p:ext uri="{BB962C8B-B14F-4D97-AF65-F5344CB8AC3E}">
        <p14:creationId xmlns:p14="http://schemas.microsoft.com/office/powerpoint/2010/main" val="1007038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10E963-3698-434F-BF5E-50AB2DA97DEA}" type="slidenum">
              <a:rPr lang="sv-SE"/>
              <a:pPr/>
              <a:t>11</a:t>
            </a:fld>
            <a:endParaRPr lang="sv-SE"/>
          </a:p>
        </p:txBody>
      </p:sp>
      <p:sp>
        <p:nvSpPr>
          <p:cNvPr id="199682" name="Rectangle 2"/>
          <p:cNvSpPr>
            <a:spLocks noGrp="1" noRot="1" noChangeAspect="1" noChangeArrowheads="1" noTextEdit="1"/>
          </p:cNvSpPr>
          <p:nvPr>
            <p:ph type="sldImg"/>
          </p:nvPr>
        </p:nvSpPr>
        <p:spPr>
          <a:xfrm>
            <a:off x="854075" y="744538"/>
            <a:ext cx="4960938" cy="3722687"/>
          </a:xfrm>
          <a:ln/>
        </p:spPr>
      </p:sp>
      <p:sp>
        <p:nvSpPr>
          <p:cNvPr id="199683" name="Rectangle 3"/>
          <p:cNvSpPr>
            <a:spLocks noGrp="1" noChangeArrowheads="1"/>
          </p:cNvSpPr>
          <p:nvPr>
            <p:ph type="body" idx="1"/>
          </p:nvPr>
        </p:nvSpPr>
        <p:spPr/>
        <p:txBody>
          <a:bodyPr/>
          <a:lstStyle/>
          <a:p>
            <a:r>
              <a:rPr lang="sv-SE"/>
              <a:t>Kap J 4.6</a:t>
            </a:r>
          </a:p>
          <a:p>
            <a:r>
              <a:rPr lang="sv-SE"/>
              <a:t>Nollpunkten vid bakersta märket</a:t>
            </a:r>
          </a:p>
        </p:txBody>
      </p:sp>
    </p:spTree>
    <p:extLst>
      <p:ext uri="{BB962C8B-B14F-4D97-AF65-F5344CB8AC3E}">
        <p14:creationId xmlns:p14="http://schemas.microsoft.com/office/powerpoint/2010/main" val="968069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41C171-E2AB-4C1E-B006-F39641BEDA2B}" type="slidenum">
              <a:rPr lang="sv-SE"/>
              <a:pPr/>
              <a:t>12</a:t>
            </a:fld>
            <a:endParaRPr lang="sv-SE"/>
          </a:p>
        </p:txBody>
      </p:sp>
      <p:sp>
        <p:nvSpPr>
          <p:cNvPr id="191490" name="Rectangle 2"/>
          <p:cNvSpPr>
            <a:spLocks noGrp="1" noRot="1" noChangeAspect="1" noChangeArrowheads="1" noTextEdit="1"/>
          </p:cNvSpPr>
          <p:nvPr>
            <p:ph type="sldImg"/>
          </p:nvPr>
        </p:nvSpPr>
        <p:spPr>
          <a:xfrm>
            <a:off x="854075" y="744538"/>
            <a:ext cx="4960938" cy="3722687"/>
          </a:xfrm>
          <a:ln/>
        </p:spPr>
      </p:sp>
      <p:sp>
        <p:nvSpPr>
          <p:cNvPr id="191491" name="Rectangle 3"/>
          <p:cNvSpPr>
            <a:spLocks noGrp="1" noChangeArrowheads="1"/>
          </p:cNvSpPr>
          <p:nvPr>
            <p:ph type="body" idx="1"/>
          </p:nvPr>
        </p:nvSpPr>
        <p:spPr/>
        <p:txBody>
          <a:bodyPr/>
          <a:lstStyle/>
          <a:p>
            <a:r>
              <a:rPr lang="sv-SE"/>
              <a:t>Kap J 4.8</a:t>
            </a:r>
          </a:p>
          <a:p>
            <a:r>
              <a:rPr lang="sv-SE"/>
              <a:t>Upphopp vid zon. </a:t>
            </a:r>
          </a:p>
          <a:p>
            <a:r>
              <a:rPr lang="sv-SE"/>
              <a:t>Diskussion</a:t>
            </a:r>
          </a:p>
          <a:p>
            <a:r>
              <a:rPr lang="sv-SE"/>
              <a:t>Hur arbetar domaren här jämfört vid planka?</a:t>
            </a:r>
          </a:p>
          <a:p>
            <a:r>
              <a:rPr lang="sv-SE"/>
              <a:t>Vad händer om upphoppet sker före zonen?</a:t>
            </a:r>
          </a:p>
        </p:txBody>
      </p:sp>
    </p:spTree>
    <p:extLst>
      <p:ext uri="{BB962C8B-B14F-4D97-AF65-F5344CB8AC3E}">
        <p14:creationId xmlns:p14="http://schemas.microsoft.com/office/powerpoint/2010/main" val="1108314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007112-E12B-412D-9D2F-2604C572A57A}" type="slidenum">
              <a:rPr lang="sv-SE"/>
              <a:pPr/>
              <a:t>13</a:t>
            </a:fld>
            <a:endParaRPr lang="sv-SE"/>
          </a:p>
        </p:txBody>
      </p:sp>
      <p:sp>
        <p:nvSpPr>
          <p:cNvPr id="192514" name="Rectangle 2"/>
          <p:cNvSpPr>
            <a:spLocks noGrp="1" noRot="1" noChangeAspect="1" noChangeArrowheads="1" noTextEdit="1"/>
          </p:cNvSpPr>
          <p:nvPr>
            <p:ph type="sldImg"/>
          </p:nvPr>
        </p:nvSpPr>
        <p:spPr>
          <a:xfrm>
            <a:off x="854075" y="744538"/>
            <a:ext cx="4960938" cy="3722687"/>
          </a:xfrm>
          <a:ln/>
        </p:spPr>
      </p:sp>
      <p:sp>
        <p:nvSpPr>
          <p:cNvPr id="192515" name="Rectangle 3"/>
          <p:cNvSpPr>
            <a:spLocks noGrp="1" noChangeArrowheads="1"/>
          </p:cNvSpPr>
          <p:nvPr>
            <p:ph type="body" idx="1"/>
          </p:nvPr>
        </p:nvSpPr>
        <p:spPr/>
        <p:txBody>
          <a:bodyPr/>
          <a:lstStyle/>
          <a:p>
            <a:r>
              <a:rPr lang="sv-SE" dirty="0"/>
              <a:t>Kap J 4.8.3</a:t>
            </a:r>
          </a:p>
          <a:p>
            <a:r>
              <a:rPr lang="sv-SE" dirty="0"/>
              <a:t>Mätning från avstamp till landning vid zonhopp – sker alltså inte vinkelrätt mot plankan/zonen, utan kortaste väg från nedslagsmärke till upphoppsmärke.</a:t>
            </a:r>
          </a:p>
        </p:txBody>
      </p:sp>
    </p:spTree>
    <p:extLst>
      <p:ext uri="{BB962C8B-B14F-4D97-AF65-F5344CB8AC3E}">
        <p14:creationId xmlns:p14="http://schemas.microsoft.com/office/powerpoint/2010/main" val="1742708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F90B3F-F272-433C-9C3D-AF13F862C9B1}" type="slidenum">
              <a:rPr lang="sv-SE"/>
              <a:pPr/>
              <a:t>14</a:t>
            </a:fld>
            <a:endParaRPr lang="sv-SE"/>
          </a:p>
        </p:txBody>
      </p:sp>
      <p:sp>
        <p:nvSpPr>
          <p:cNvPr id="193538" name="Rectangle 2"/>
          <p:cNvSpPr>
            <a:spLocks noGrp="1" noRot="1" noChangeAspect="1" noChangeArrowheads="1" noTextEdit="1"/>
          </p:cNvSpPr>
          <p:nvPr>
            <p:ph type="sldImg"/>
          </p:nvPr>
        </p:nvSpPr>
        <p:spPr>
          <a:xfrm>
            <a:off x="854075" y="744538"/>
            <a:ext cx="4960938" cy="3722687"/>
          </a:xfrm>
          <a:ln/>
        </p:spPr>
      </p:sp>
      <p:sp>
        <p:nvSpPr>
          <p:cNvPr id="193539" name="Rectangle 3"/>
          <p:cNvSpPr>
            <a:spLocks noGrp="1" noChangeArrowheads="1"/>
          </p:cNvSpPr>
          <p:nvPr>
            <p:ph type="body" idx="1"/>
          </p:nvPr>
        </p:nvSpPr>
        <p:spPr/>
        <p:txBody>
          <a:bodyPr/>
          <a:lstStyle/>
          <a:p>
            <a:r>
              <a:rPr lang="sv-SE" dirty="0"/>
              <a:t>Kap J 4.3.5</a:t>
            </a:r>
          </a:p>
          <a:p>
            <a:r>
              <a:rPr lang="sv-SE" dirty="0"/>
              <a:t>Vilka regler gäller vid landning delvis utanför gropen?</a:t>
            </a:r>
          </a:p>
        </p:txBody>
      </p:sp>
    </p:spTree>
    <p:extLst>
      <p:ext uri="{BB962C8B-B14F-4D97-AF65-F5344CB8AC3E}">
        <p14:creationId xmlns:p14="http://schemas.microsoft.com/office/powerpoint/2010/main" val="530282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26D9B4-FA44-4A77-B50B-ADC2F9CC090B}" type="slidenum">
              <a:rPr lang="sv-SE"/>
              <a:pPr/>
              <a:t>15</a:t>
            </a:fld>
            <a:endParaRPr lang="sv-SE"/>
          </a:p>
        </p:txBody>
      </p:sp>
      <p:sp>
        <p:nvSpPr>
          <p:cNvPr id="194562" name="Rectangle 2"/>
          <p:cNvSpPr>
            <a:spLocks noGrp="1" noRot="1" noChangeAspect="1" noChangeArrowheads="1" noTextEdit="1"/>
          </p:cNvSpPr>
          <p:nvPr>
            <p:ph type="sldImg"/>
          </p:nvPr>
        </p:nvSpPr>
        <p:spPr>
          <a:xfrm>
            <a:off x="854075" y="744538"/>
            <a:ext cx="4960938" cy="3722687"/>
          </a:xfrm>
          <a:ln/>
        </p:spPr>
      </p:sp>
      <p:sp>
        <p:nvSpPr>
          <p:cNvPr id="194563" name="Rectangle 3"/>
          <p:cNvSpPr>
            <a:spLocks noGrp="1" noChangeArrowheads="1"/>
          </p:cNvSpPr>
          <p:nvPr>
            <p:ph type="body" idx="1"/>
          </p:nvPr>
        </p:nvSpPr>
        <p:spPr/>
        <p:txBody>
          <a:bodyPr/>
          <a:lstStyle/>
          <a:p>
            <a:r>
              <a:rPr lang="sv-SE" dirty="0"/>
              <a:t>Kap J 4.3.5</a:t>
            </a:r>
          </a:p>
          <a:p>
            <a:r>
              <a:rPr lang="sv-SE" dirty="0"/>
              <a:t>Exempel med hand utanför gropen bakom nerslag</a:t>
            </a:r>
          </a:p>
          <a:p>
            <a:endParaRPr lang="sv-SE" dirty="0"/>
          </a:p>
          <a:p>
            <a:r>
              <a:rPr lang="sv-SE" dirty="0"/>
              <a:t>Hur påverkar detta hur man lämnar gropen efter landning??</a:t>
            </a:r>
          </a:p>
          <a:p>
            <a:endParaRPr lang="sv-SE" dirty="0"/>
          </a:p>
          <a:p>
            <a:r>
              <a:rPr lang="sv-SE" dirty="0"/>
              <a:t>Berätta att förutom det som berättats är det också förbjudet att göra någon form av volt vid längdhopp.</a:t>
            </a:r>
          </a:p>
          <a:p>
            <a:endParaRPr lang="sv-SE" dirty="0"/>
          </a:p>
          <a:p>
            <a:endParaRPr lang="sv-SE" dirty="0"/>
          </a:p>
        </p:txBody>
      </p:sp>
    </p:spTree>
    <p:extLst>
      <p:ext uri="{BB962C8B-B14F-4D97-AF65-F5344CB8AC3E}">
        <p14:creationId xmlns:p14="http://schemas.microsoft.com/office/powerpoint/2010/main" val="2678867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2B4EEC-2438-4542-A4F0-F52DEE02FE72}" type="slidenum">
              <a:rPr lang="sv-SE"/>
              <a:pPr/>
              <a:t>16</a:t>
            </a:fld>
            <a:endParaRPr lang="sv-SE"/>
          </a:p>
        </p:txBody>
      </p:sp>
      <p:sp>
        <p:nvSpPr>
          <p:cNvPr id="195586" name="Rectangle 2"/>
          <p:cNvSpPr>
            <a:spLocks noGrp="1" noRot="1" noChangeAspect="1" noChangeArrowheads="1" noTextEdit="1"/>
          </p:cNvSpPr>
          <p:nvPr>
            <p:ph type="sldImg"/>
          </p:nvPr>
        </p:nvSpPr>
        <p:spPr>
          <a:xfrm>
            <a:off x="854075" y="744538"/>
            <a:ext cx="4960938" cy="3722687"/>
          </a:xfrm>
          <a:ln/>
        </p:spPr>
      </p:sp>
      <p:sp>
        <p:nvSpPr>
          <p:cNvPr id="195587" name="Rectangle 3"/>
          <p:cNvSpPr>
            <a:spLocks noGrp="1" noChangeArrowheads="1"/>
          </p:cNvSpPr>
          <p:nvPr>
            <p:ph type="body" idx="1"/>
          </p:nvPr>
        </p:nvSpPr>
        <p:spPr/>
        <p:txBody>
          <a:bodyPr/>
          <a:lstStyle/>
          <a:p>
            <a:r>
              <a:rPr lang="sv-SE"/>
              <a:t>Kap J 4.7</a:t>
            </a:r>
          </a:p>
          <a:p>
            <a:endParaRPr lang="sv-SE"/>
          </a:p>
          <a:p>
            <a:r>
              <a:rPr lang="sv-SE"/>
              <a:t>Instruktion om vindmätaren</a:t>
            </a:r>
          </a:p>
        </p:txBody>
      </p:sp>
    </p:spTree>
    <p:extLst>
      <p:ext uri="{BB962C8B-B14F-4D97-AF65-F5344CB8AC3E}">
        <p14:creationId xmlns:p14="http://schemas.microsoft.com/office/powerpoint/2010/main" val="3221149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81D9CC-BD94-468B-A54E-51D505829F94}" type="slidenum">
              <a:rPr lang="sv-SE"/>
              <a:pPr/>
              <a:t>17</a:t>
            </a:fld>
            <a:endParaRPr lang="sv-SE"/>
          </a:p>
        </p:txBody>
      </p:sp>
      <p:sp>
        <p:nvSpPr>
          <p:cNvPr id="200706" name="Rectangle 2"/>
          <p:cNvSpPr>
            <a:spLocks noGrp="1" noRot="1" noChangeAspect="1" noChangeArrowheads="1" noTextEdit="1"/>
          </p:cNvSpPr>
          <p:nvPr>
            <p:ph type="sldImg"/>
          </p:nvPr>
        </p:nvSpPr>
        <p:spPr>
          <a:xfrm>
            <a:off x="854075" y="744538"/>
            <a:ext cx="4960938" cy="3722687"/>
          </a:xfrm>
          <a:ln/>
        </p:spPr>
      </p:sp>
      <p:sp>
        <p:nvSpPr>
          <p:cNvPr id="200707" name="Rectangle 3"/>
          <p:cNvSpPr>
            <a:spLocks noGrp="1" noChangeArrowheads="1"/>
          </p:cNvSpPr>
          <p:nvPr>
            <p:ph type="body" idx="1"/>
          </p:nvPr>
        </p:nvSpPr>
        <p:spPr/>
        <p:txBody>
          <a:bodyPr/>
          <a:lstStyle/>
          <a:p>
            <a:r>
              <a:rPr lang="sv-SE"/>
              <a:t>Exempel på hur det kan se ut i displayen</a:t>
            </a:r>
          </a:p>
        </p:txBody>
      </p:sp>
    </p:spTree>
    <p:extLst>
      <p:ext uri="{BB962C8B-B14F-4D97-AF65-F5344CB8AC3E}">
        <p14:creationId xmlns:p14="http://schemas.microsoft.com/office/powerpoint/2010/main" val="4238611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ABD16B-7E16-4308-AF06-3AD51A5CF4AE}" type="slidenum">
              <a:rPr lang="sv-SE"/>
              <a:pPr/>
              <a:t>18</a:t>
            </a:fld>
            <a:endParaRPr lang="sv-SE"/>
          </a:p>
        </p:txBody>
      </p:sp>
      <p:sp>
        <p:nvSpPr>
          <p:cNvPr id="201730" name="Rectangle 2"/>
          <p:cNvSpPr>
            <a:spLocks noGrp="1" noRot="1" noChangeAspect="1" noChangeArrowheads="1" noTextEdit="1"/>
          </p:cNvSpPr>
          <p:nvPr>
            <p:ph type="sldImg"/>
          </p:nvPr>
        </p:nvSpPr>
        <p:spPr>
          <a:xfrm>
            <a:off x="854075" y="744538"/>
            <a:ext cx="4960938" cy="3722687"/>
          </a:xfrm>
          <a:ln/>
        </p:spPr>
      </p:sp>
      <p:sp>
        <p:nvSpPr>
          <p:cNvPr id="201731" name="Rectangle 3"/>
          <p:cNvSpPr>
            <a:spLocks noGrp="1" noChangeArrowheads="1"/>
          </p:cNvSpPr>
          <p:nvPr>
            <p:ph type="body" idx="1"/>
          </p:nvPr>
        </p:nvSpPr>
        <p:spPr/>
        <p:txBody>
          <a:bodyPr/>
          <a:lstStyle/>
          <a:p>
            <a:r>
              <a:rPr lang="sv-SE"/>
              <a:t>Kap J 6</a:t>
            </a:r>
          </a:p>
          <a:p>
            <a:endParaRPr lang="sv-SE"/>
          </a:p>
          <a:p>
            <a:r>
              <a:rPr lang="sv-SE"/>
              <a:t>Kort genomgång av protokoll i längd, tresteg och kast. Titta gärna på exempel i regelboken. </a:t>
            </a:r>
          </a:p>
          <a:p>
            <a:endParaRPr lang="sv-SE"/>
          </a:p>
          <a:p>
            <a:r>
              <a:rPr lang="sv-SE"/>
              <a:t>Diskutera varför man inte bara kan vända vindmätaren åt andra hållet och byta ut plus mot minus (avrundningen blir då åt fel håll).</a:t>
            </a:r>
          </a:p>
          <a:p>
            <a:endParaRPr lang="sv-SE"/>
          </a:p>
          <a:p>
            <a:r>
              <a:rPr lang="sv-SE"/>
              <a:t>Berätta också att vinden även vid ogiltiga försök skrivs in i vindprotokollet</a:t>
            </a:r>
          </a:p>
        </p:txBody>
      </p:sp>
    </p:spTree>
    <p:extLst>
      <p:ext uri="{BB962C8B-B14F-4D97-AF65-F5344CB8AC3E}">
        <p14:creationId xmlns:p14="http://schemas.microsoft.com/office/powerpoint/2010/main" val="2697868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FE8B84E1-6ED5-4442-A09F-9FEA031B8F8A}" type="slidenum">
              <a:rPr lang="sv-SE"/>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67C0CF7A-FA29-476C-B684-79BD3F504F73}" type="slidenum">
              <a:rPr lang="sv-SE"/>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1C777C45-665C-4999-BCED-E79346C3AB31}" type="slidenum">
              <a:rPr lang="sv-SE"/>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3396DE8B-E54C-488E-B12D-E377E7C312B3}" type="slidenum">
              <a:rPr lang="sv-SE"/>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lvl1pPr>
              <a:defRPr/>
            </a:lvl1pPr>
          </a:lstStyle>
          <a:p>
            <a:endParaRPr lang="sv-SE"/>
          </a:p>
        </p:txBody>
      </p:sp>
      <p:sp>
        <p:nvSpPr>
          <p:cNvPr id="8" name="Platshållare för sidfot 7"/>
          <p:cNvSpPr>
            <a:spLocks noGrp="1"/>
          </p:cNvSpPr>
          <p:nvPr>
            <p:ph type="ftr" sz="quarter" idx="11"/>
          </p:nvPr>
        </p:nvSpPr>
        <p:spPr/>
        <p:txBody>
          <a:bodyPr/>
          <a:lstStyle>
            <a:lvl1pPr>
              <a:defRPr/>
            </a:lvl1pPr>
          </a:lstStyle>
          <a:p>
            <a:endParaRPr lang="sv-SE"/>
          </a:p>
        </p:txBody>
      </p:sp>
      <p:sp>
        <p:nvSpPr>
          <p:cNvPr id="9" name="Platshållare för bildnummer 8"/>
          <p:cNvSpPr>
            <a:spLocks noGrp="1"/>
          </p:cNvSpPr>
          <p:nvPr>
            <p:ph type="sldNum" sz="quarter" idx="12"/>
          </p:nvPr>
        </p:nvSpPr>
        <p:spPr/>
        <p:txBody>
          <a:bodyPr/>
          <a:lstStyle>
            <a:lvl1pPr>
              <a:defRPr/>
            </a:lvl1pPr>
          </a:lstStyle>
          <a:p>
            <a:fld id="{F1DEBA29-0420-42C8-ADCB-CA876A43620A}" type="slidenum">
              <a:rPr lang="sv-SE"/>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lvl1pPr>
              <a:defRPr/>
            </a:lvl1pPr>
          </a:lstStyle>
          <a:p>
            <a:endParaRPr lang="sv-SE"/>
          </a:p>
        </p:txBody>
      </p:sp>
      <p:sp>
        <p:nvSpPr>
          <p:cNvPr id="4" name="Platshållare för sidfot 3"/>
          <p:cNvSpPr>
            <a:spLocks noGrp="1"/>
          </p:cNvSpPr>
          <p:nvPr>
            <p:ph type="ftr" sz="quarter" idx="11"/>
          </p:nvPr>
        </p:nvSpPr>
        <p:spPr/>
        <p:txBody>
          <a:bodyPr/>
          <a:lstStyle>
            <a:lvl1pPr>
              <a:defRPr/>
            </a:lvl1pPr>
          </a:lstStyle>
          <a:p>
            <a:endParaRPr lang="sv-SE"/>
          </a:p>
        </p:txBody>
      </p:sp>
      <p:sp>
        <p:nvSpPr>
          <p:cNvPr id="5" name="Platshållare för bildnummer 4"/>
          <p:cNvSpPr>
            <a:spLocks noGrp="1"/>
          </p:cNvSpPr>
          <p:nvPr>
            <p:ph type="sldNum" sz="quarter" idx="12"/>
          </p:nvPr>
        </p:nvSpPr>
        <p:spPr/>
        <p:txBody>
          <a:bodyPr/>
          <a:lstStyle>
            <a:lvl1pPr>
              <a:defRPr/>
            </a:lvl1pPr>
          </a:lstStyle>
          <a:p>
            <a:fld id="{2258743B-0518-4689-8735-A0B334464655}" type="slidenum">
              <a:rPr lang="sv-SE"/>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endParaRPr lang="sv-SE"/>
          </a:p>
        </p:txBody>
      </p:sp>
      <p:sp>
        <p:nvSpPr>
          <p:cNvPr id="3" name="Platshållare för sidfot 2"/>
          <p:cNvSpPr>
            <a:spLocks noGrp="1"/>
          </p:cNvSpPr>
          <p:nvPr>
            <p:ph type="ftr" sz="quarter" idx="11"/>
          </p:nvPr>
        </p:nvSpPr>
        <p:spPr/>
        <p:txBody>
          <a:bodyPr/>
          <a:lstStyle>
            <a:lvl1pPr>
              <a:defRPr/>
            </a:lvl1pPr>
          </a:lstStyle>
          <a:p>
            <a:endParaRPr lang="sv-SE"/>
          </a:p>
        </p:txBody>
      </p:sp>
      <p:sp>
        <p:nvSpPr>
          <p:cNvPr id="4" name="Platshållare för bildnummer 3"/>
          <p:cNvSpPr>
            <a:spLocks noGrp="1"/>
          </p:cNvSpPr>
          <p:nvPr>
            <p:ph type="sldNum" sz="quarter" idx="12"/>
          </p:nvPr>
        </p:nvSpPr>
        <p:spPr/>
        <p:txBody>
          <a:bodyPr/>
          <a:lstStyle>
            <a:lvl1pPr>
              <a:defRPr/>
            </a:lvl1pPr>
          </a:lstStyle>
          <a:p>
            <a:fld id="{4C956DBA-5C5B-4DAC-AB60-4BDD3592A64A}" type="slidenum">
              <a:rPr lang="sv-SE"/>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591E78A5-2853-4ADE-9329-8CBA683DE307}" type="slidenum">
              <a:rPr lang="sv-SE"/>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DC9AC051-0065-4463-AC84-F88361F124DA}" type="slidenum">
              <a:rPr lang="sv-SE"/>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AB5466EB-484A-4A1E-9906-64F274C698C6}" type="slidenum">
              <a:rPr lang="sv-SE"/>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D787F2E3-CB76-4187-B7FD-97033D978A0A}" type="slidenum">
              <a:rPr lang="sv-SE"/>
              <a:pPr/>
              <a:t>‹#›</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Rubrik, text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ext 2"/>
          <p:cNvSpPr>
            <a:spLocks noGrp="1"/>
          </p:cNvSpPr>
          <p:nvPr>
            <p:ph type="body" sz="half" idx="1"/>
          </p:nvPr>
        </p:nvSpPr>
        <p:spPr>
          <a:xfrm>
            <a:off x="457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a:xfrm>
            <a:off x="457200" y="6408738"/>
            <a:ext cx="2133600" cy="476250"/>
          </a:xfrm>
        </p:spPr>
        <p:txBody>
          <a:bodyPr/>
          <a:lstStyle>
            <a:lvl1pPr>
              <a:defRPr/>
            </a:lvl1pPr>
          </a:lstStyle>
          <a:p>
            <a:endParaRPr lang="sv-SE"/>
          </a:p>
        </p:txBody>
      </p:sp>
      <p:sp>
        <p:nvSpPr>
          <p:cNvPr id="6" name="Platshållare för sidfot 5"/>
          <p:cNvSpPr>
            <a:spLocks noGrp="1"/>
          </p:cNvSpPr>
          <p:nvPr>
            <p:ph type="ftr" sz="quarter" idx="11"/>
          </p:nvPr>
        </p:nvSpPr>
        <p:spPr>
          <a:xfrm>
            <a:off x="3124200" y="6408738"/>
            <a:ext cx="2895600" cy="476250"/>
          </a:xfrm>
        </p:spPr>
        <p:txBody>
          <a:bodyPr/>
          <a:lstStyle>
            <a:lvl1pPr>
              <a:defRPr/>
            </a:lvl1pPr>
          </a:lstStyle>
          <a:p>
            <a:endParaRPr lang="sv-SE"/>
          </a:p>
        </p:txBody>
      </p:sp>
      <p:sp>
        <p:nvSpPr>
          <p:cNvPr id="7" name="Platshållare för bildnummer 6"/>
          <p:cNvSpPr>
            <a:spLocks noGrp="1"/>
          </p:cNvSpPr>
          <p:nvPr>
            <p:ph type="sldNum" sz="quarter" idx="12"/>
          </p:nvPr>
        </p:nvSpPr>
        <p:spPr>
          <a:xfrm>
            <a:off x="6553200" y="6408738"/>
            <a:ext cx="2133600" cy="476250"/>
          </a:xfrm>
        </p:spPr>
        <p:txBody>
          <a:bodyPr/>
          <a:lstStyle>
            <a:lvl1pPr>
              <a:defRPr/>
            </a:lvl1pPr>
          </a:lstStyle>
          <a:p>
            <a:fld id="{BA64A12E-9D78-4D23-94A1-296B72D4C491}" type="slidenum">
              <a:rPr lang="sv-SE"/>
              <a:pPr/>
              <a:t>‹#›</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Rubrik och tabe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abell 2"/>
          <p:cNvSpPr>
            <a:spLocks noGrp="1"/>
          </p:cNvSpPr>
          <p:nvPr>
            <p:ph type="tbl" idx="1"/>
          </p:nvPr>
        </p:nvSpPr>
        <p:spPr>
          <a:xfrm>
            <a:off x="457200" y="1600200"/>
            <a:ext cx="8229600" cy="4525963"/>
          </a:xfrm>
        </p:spPr>
        <p:txBody>
          <a:bodyPr/>
          <a:lstStyle/>
          <a:p>
            <a:endParaRPr lang="sv-SE"/>
          </a:p>
        </p:txBody>
      </p:sp>
      <p:sp>
        <p:nvSpPr>
          <p:cNvPr id="4" name="Platshållare för datum 3"/>
          <p:cNvSpPr>
            <a:spLocks noGrp="1"/>
          </p:cNvSpPr>
          <p:nvPr>
            <p:ph type="dt" sz="half" idx="10"/>
          </p:nvPr>
        </p:nvSpPr>
        <p:spPr>
          <a:xfrm>
            <a:off x="457200" y="6408738"/>
            <a:ext cx="2133600" cy="476250"/>
          </a:xfrm>
        </p:spPr>
        <p:txBody>
          <a:bodyPr/>
          <a:lstStyle>
            <a:lvl1pPr>
              <a:defRPr/>
            </a:lvl1pPr>
          </a:lstStyle>
          <a:p>
            <a:endParaRPr lang="sv-SE"/>
          </a:p>
        </p:txBody>
      </p:sp>
      <p:sp>
        <p:nvSpPr>
          <p:cNvPr id="5" name="Platshållare för sidfot 4"/>
          <p:cNvSpPr>
            <a:spLocks noGrp="1"/>
          </p:cNvSpPr>
          <p:nvPr>
            <p:ph type="ftr" sz="quarter" idx="11"/>
          </p:nvPr>
        </p:nvSpPr>
        <p:spPr>
          <a:xfrm>
            <a:off x="3124200" y="6408738"/>
            <a:ext cx="2895600" cy="476250"/>
          </a:xfrm>
        </p:spPr>
        <p:txBody>
          <a:bodyPr/>
          <a:lstStyle>
            <a:lvl1pPr>
              <a:defRPr/>
            </a:lvl1pPr>
          </a:lstStyle>
          <a:p>
            <a:endParaRPr lang="sv-SE"/>
          </a:p>
        </p:txBody>
      </p:sp>
      <p:sp>
        <p:nvSpPr>
          <p:cNvPr id="6" name="Platshållare för bildnummer 5"/>
          <p:cNvSpPr>
            <a:spLocks noGrp="1"/>
          </p:cNvSpPr>
          <p:nvPr>
            <p:ph type="sldNum" sz="quarter" idx="12"/>
          </p:nvPr>
        </p:nvSpPr>
        <p:spPr>
          <a:xfrm>
            <a:off x="6553200" y="6408738"/>
            <a:ext cx="2133600" cy="476250"/>
          </a:xfrm>
        </p:spPr>
        <p:txBody>
          <a:bodyPr/>
          <a:lstStyle>
            <a:lvl1pPr>
              <a:defRPr/>
            </a:lvl1pPr>
          </a:lstStyle>
          <a:p>
            <a:fld id="{867866E9-331D-4F62-8F47-34FE56CC647F}" type="slidenum">
              <a:rPr lang="sv-SE"/>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4000" cy="6858000"/>
          </a:xfrm>
          <a:prstGeom prst="rect">
            <a:avLst/>
          </a:prstGeom>
          <a:solidFill>
            <a:srgbClr val="0065BD"/>
          </a:solidFill>
          <a:ln w="9525">
            <a:solidFill>
              <a:schemeClr val="tx1"/>
            </a:solidFill>
            <a:miter lim="800000"/>
            <a:headEnd/>
            <a:tailEnd/>
          </a:ln>
          <a:effectLst/>
        </p:spPr>
        <p:txBody>
          <a:bodyPr wrap="none" anchor="ctr"/>
          <a:lstStyle/>
          <a:p>
            <a:pPr algn="ctr"/>
            <a:endParaRPr lang="sv-SE">
              <a:latin typeface="Arial" charset="0"/>
            </a:endParaRPr>
          </a:p>
        </p:txBody>
      </p:sp>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dist="35921" dir="2700000" algn="ctr" rotWithShape="0">
              <a:srgbClr val="0065BD"/>
            </a:outerShdw>
          </a:effectLst>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457200" y="640873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ECB00"/>
                </a:solidFill>
                <a:latin typeface="Arial" charset="0"/>
              </a:defRPr>
            </a:lvl1pPr>
          </a:lstStyle>
          <a:p>
            <a:endParaRPr lang="sv-SE"/>
          </a:p>
        </p:txBody>
      </p:sp>
      <p:sp>
        <p:nvSpPr>
          <p:cNvPr id="1029" name="Rectangle 5"/>
          <p:cNvSpPr>
            <a:spLocks noGrp="1" noChangeArrowheads="1"/>
          </p:cNvSpPr>
          <p:nvPr>
            <p:ph type="ftr" sz="quarter" idx="3"/>
          </p:nvPr>
        </p:nvSpPr>
        <p:spPr bwMode="auto">
          <a:xfrm>
            <a:off x="3124200" y="6408738"/>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ECB00"/>
                </a:solidFill>
                <a:latin typeface="Arial" charset="0"/>
              </a:defRPr>
            </a:lvl1pPr>
          </a:lstStyle>
          <a:p>
            <a:endParaRPr lang="sv-SE"/>
          </a:p>
        </p:txBody>
      </p:sp>
      <p:sp>
        <p:nvSpPr>
          <p:cNvPr id="1030" name="Rectangle 6"/>
          <p:cNvSpPr>
            <a:spLocks noGrp="1" noChangeArrowheads="1"/>
          </p:cNvSpPr>
          <p:nvPr>
            <p:ph type="sldNum" sz="quarter" idx="4"/>
          </p:nvPr>
        </p:nvSpPr>
        <p:spPr bwMode="auto">
          <a:xfrm>
            <a:off x="6553200" y="640873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ECB00"/>
                </a:solidFill>
                <a:latin typeface="Arial" charset="0"/>
              </a:defRPr>
            </a:lvl1pPr>
          </a:lstStyle>
          <a:p>
            <a:fld id="{47DDE0AA-C4F6-40EA-8230-BF69EB10C921}" type="slidenum">
              <a:rPr lang="sv-SE"/>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b="1">
          <a:solidFill>
            <a:srgbClr val="FECB00"/>
          </a:solidFill>
          <a:latin typeface="+mj-lt"/>
          <a:ea typeface="+mj-ea"/>
          <a:cs typeface="+mj-cs"/>
        </a:defRPr>
      </a:lvl1pPr>
      <a:lvl2pPr algn="ctr" rtl="0" fontAlgn="base">
        <a:spcBef>
          <a:spcPct val="0"/>
        </a:spcBef>
        <a:spcAft>
          <a:spcPct val="0"/>
        </a:spcAft>
        <a:defRPr sz="4400" b="1">
          <a:solidFill>
            <a:srgbClr val="FECB00"/>
          </a:solidFill>
          <a:latin typeface="Verdana" pitchFamily="34" charset="0"/>
        </a:defRPr>
      </a:lvl2pPr>
      <a:lvl3pPr algn="ctr" rtl="0" fontAlgn="base">
        <a:spcBef>
          <a:spcPct val="0"/>
        </a:spcBef>
        <a:spcAft>
          <a:spcPct val="0"/>
        </a:spcAft>
        <a:defRPr sz="4400" b="1">
          <a:solidFill>
            <a:srgbClr val="FECB00"/>
          </a:solidFill>
          <a:latin typeface="Verdana" pitchFamily="34" charset="0"/>
        </a:defRPr>
      </a:lvl3pPr>
      <a:lvl4pPr algn="ctr" rtl="0" fontAlgn="base">
        <a:spcBef>
          <a:spcPct val="0"/>
        </a:spcBef>
        <a:spcAft>
          <a:spcPct val="0"/>
        </a:spcAft>
        <a:defRPr sz="4400" b="1">
          <a:solidFill>
            <a:srgbClr val="FECB00"/>
          </a:solidFill>
          <a:latin typeface="Verdana" pitchFamily="34" charset="0"/>
        </a:defRPr>
      </a:lvl4pPr>
      <a:lvl5pPr algn="ctr" rtl="0" fontAlgn="base">
        <a:spcBef>
          <a:spcPct val="0"/>
        </a:spcBef>
        <a:spcAft>
          <a:spcPct val="0"/>
        </a:spcAft>
        <a:defRPr sz="4400" b="1">
          <a:solidFill>
            <a:srgbClr val="FECB00"/>
          </a:solidFill>
          <a:latin typeface="Verdana" pitchFamily="34" charset="0"/>
        </a:defRPr>
      </a:lvl5pPr>
      <a:lvl6pPr marL="457200" algn="ctr" rtl="0" fontAlgn="base">
        <a:spcBef>
          <a:spcPct val="0"/>
        </a:spcBef>
        <a:spcAft>
          <a:spcPct val="0"/>
        </a:spcAft>
        <a:defRPr sz="4400" b="1">
          <a:solidFill>
            <a:srgbClr val="FECB00"/>
          </a:solidFill>
          <a:latin typeface="Verdana" pitchFamily="34" charset="0"/>
        </a:defRPr>
      </a:lvl6pPr>
      <a:lvl7pPr marL="914400" algn="ctr" rtl="0" fontAlgn="base">
        <a:spcBef>
          <a:spcPct val="0"/>
        </a:spcBef>
        <a:spcAft>
          <a:spcPct val="0"/>
        </a:spcAft>
        <a:defRPr sz="4400" b="1">
          <a:solidFill>
            <a:srgbClr val="FECB00"/>
          </a:solidFill>
          <a:latin typeface="Verdana" pitchFamily="34" charset="0"/>
        </a:defRPr>
      </a:lvl7pPr>
      <a:lvl8pPr marL="1371600" algn="ctr" rtl="0" fontAlgn="base">
        <a:spcBef>
          <a:spcPct val="0"/>
        </a:spcBef>
        <a:spcAft>
          <a:spcPct val="0"/>
        </a:spcAft>
        <a:defRPr sz="4400" b="1">
          <a:solidFill>
            <a:srgbClr val="FECB00"/>
          </a:solidFill>
          <a:latin typeface="Verdana" pitchFamily="34" charset="0"/>
        </a:defRPr>
      </a:lvl8pPr>
      <a:lvl9pPr marL="1828800" algn="ctr" rtl="0" fontAlgn="base">
        <a:spcBef>
          <a:spcPct val="0"/>
        </a:spcBef>
        <a:spcAft>
          <a:spcPct val="0"/>
        </a:spcAft>
        <a:defRPr sz="4400" b="1">
          <a:solidFill>
            <a:srgbClr val="FECB00"/>
          </a:solidFill>
          <a:latin typeface="Verdana" pitchFamily="34" charset="0"/>
        </a:defRPr>
      </a:lvl9pPr>
    </p:titleStyle>
    <p:bodyStyle>
      <a:lvl1pPr marL="342900" indent="-342900" algn="l" rtl="0" fontAlgn="base">
        <a:spcBef>
          <a:spcPct val="20000"/>
        </a:spcBef>
        <a:spcAft>
          <a:spcPct val="0"/>
        </a:spcAft>
        <a:buChar char="•"/>
        <a:defRPr sz="3200">
          <a:solidFill>
            <a:srgbClr val="FECB00"/>
          </a:solidFill>
          <a:latin typeface="+mn-lt"/>
          <a:ea typeface="+mn-ea"/>
          <a:cs typeface="+mn-cs"/>
        </a:defRPr>
      </a:lvl1pPr>
      <a:lvl2pPr marL="742950" indent="-285750" algn="l" rtl="0" fontAlgn="base">
        <a:spcBef>
          <a:spcPct val="20000"/>
        </a:spcBef>
        <a:spcAft>
          <a:spcPct val="0"/>
        </a:spcAft>
        <a:buChar char="–"/>
        <a:defRPr sz="2800">
          <a:solidFill>
            <a:schemeClr val="bg1"/>
          </a:solidFill>
          <a:latin typeface="+mn-lt"/>
        </a:defRPr>
      </a:lvl2pPr>
      <a:lvl3pPr marL="1143000" indent="-228600" algn="l" rtl="0" fontAlgn="base">
        <a:spcBef>
          <a:spcPct val="20000"/>
        </a:spcBef>
        <a:spcAft>
          <a:spcPct val="0"/>
        </a:spcAft>
        <a:buChar char="•"/>
        <a:defRPr sz="2400">
          <a:solidFill>
            <a:srgbClr val="FECB00"/>
          </a:solidFill>
          <a:latin typeface="+mn-lt"/>
        </a:defRPr>
      </a:lvl3pPr>
      <a:lvl4pPr marL="1600200" indent="-228600" algn="l" rtl="0" fontAlgn="base">
        <a:spcBef>
          <a:spcPct val="20000"/>
        </a:spcBef>
        <a:spcAft>
          <a:spcPct val="0"/>
        </a:spcAft>
        <a:buChar char="–"/>
        <a:defRPr sz="2000">
          <a:solidFill>
            <a:schemeClr val="bg1"/>
          </a:solidFill>
          <a:latin typeface="+mn-lt"/>
        </a:defRPr>
      </a:lvl4pPr>
      <a:lvl5pPr marL="2057400" indent="-228600" algn="l" rtl="0" fontAlgn="base">
        <a:spcBef>
          <a:spcPct val="20000"/>
        </a:spcBef>
        <a:spcAft>
          <a:spcPct val="0"/>
        </a:spcAft>
        <a:buChar char="»"/>
        <a:defRPr sz="2000">
          <a:solidFill>
            <a:srgbClr val="FECB00"/>
          </a:solidFill>
          <a:latin typeface="+mn-lt"/>
        </a:defRPr>
      </a:lvl5pPr>
      <a:lvl6pPr marL="2514600" indent="-228600" algn="l" rtl="0" fontAlgn="base">
        <a:spcBef>
          <a:spcPct val="20000"/>
        </a:spcBef>
        <a:spcAft>
          <a:spcPct val="0"/>
        </a:spcAft>
        <a:buChar char="»"/>
        <a:defRPr sz="2000">
          <a:solidFill>
            <a:srgbClr val="FECB00"/>
          </a:solidFill>
          <a:latin typeface="+mn-lt"/>
        </a:defRPr>
      </a:lvl6pPr>
      <a:lvl7pPr marL="2971800" indent="-228600" algn="l" rtl="0" fontAlgn="base">
        <a:spcBef>
          <a:spcPct val="20000"/>
        </a:spcBef>
        <a:spcAft>
          <a:spcPct val="0"/>
        </a:spcAft>
        <a:buChar char="»"/>
        <a:defRPr sz="2000">
          <a:solidFill>
            <a:srgbClr val="FECB00"/>
          </a:solidFill>
          <a:latin typeface="+mn-lt"/>
        </a:defRPr>
      </a:lvl7pPr>
      <a:lvl8pPr marL="3429000" indent="-228600" algn="l" rtl="0" fontAlgn="base">
        <a:spcBef>
          <a:spcPct val="20000"/>
        </a:spcBef>
        <a:spcAft>
          <a:spcPct val="0"/>
        </a:spcAft>
        <a:buChar char="»"/>
        <a:defRPr sz="2000">
          <a:solidFill>
            <a:srgbClr val="FECB00"/>
          </a:solidFill>
          <a:latin typeface="+mn-lt"/>
        </a:defRPr>
      </a:lvl8pPr>
      <a:lvl9pPr marL="3886200" indent="-228600" algn="l" rtl="0" fontAlgn="base">
        <a:spcBef>
          <a:spcPct val="20000"/>
        </a:spcBef>
        <a:spcAft>
          <a:spcPct val="0"/>
        </a:spcAft>
        <a:buChar char="»"/>
        <a:defRPr sz="2000">
          <a:solidFill>
            <a:srgbClr val="FECB00"/>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sv-SE"/>
              <a:t>Funktionärer/domare</a:t>
            </a:r>
          </a:p>
        </p:txBody>
      </p:sp>
      <p:sp>
        <p:nvSpPr>
          <p:cNvPr id="121859" name="Rectangle 3"/>
          <p:cNvSpPr>
            <a:spLocks noGrp="1" noChangeArrowheads="1"/>
          </p:cNvSpPr>
          <p:nvPr>
            <p:ph type="body" idx="1"/>
          </p:nvPr>
        </p:nvSpPr>
        <p:spPr/>
        <p:txBody>
          <a:bodyPr/>
          <a:lstStyle/>
          <a:p>
            <a:pPr>
              <a:lnSpc>
                <a:spcPct val="90000"/>
              </a:lnSpc>
            </a:pPr>
            <a:r>
              <a:rPr lang="sv-SE" sz="2800"/>
              <a:t>Tävlingsledare</a:t>
            </a:r>
          </a:p>
          <a:p>
            <a:pPr>
              <a:lnSpc>
                <a:spcPct val="90000"/>
              </a:lnSpc>
            </a:pPr>
            <a:r>
              <a:rPr lang="sv-SE" sz="2800"/>
              <a:t>Grenledare</a:t>
            </a:r>
          </a:p>
          <a:p>
            <a:pPr>
              <a:lnSpc>
                <a:spcPct val="90000"/>
              </a:lnSpc>
            </a:pPr>
            <a:r>
              <a:rPr lang="sv-SE" sz="2800"/>
              <a:t>Löpledare och bandomare</a:t>
            </a:r>
          </a:p>
          <a:p>
            <a:pPr>
              <a:lnSpc>
                <a:spcPct val="90000"/>
              </a:lnSpc>
            </a:pPr>
            <a:r>
              <a:rPr lang="sv-SE" sz="2800"/>
              <a:t>Teknisk ledare</a:t>
            </a:r>
          </a:p>
          <a:p>
            <a:pPr>
              <a:lnSpc>
                <a:spcPct val="90000"/>
              </a:lnSpc>
            </a:pPr>
            <a:r>
              <a:rPr lang="sv-SE" sz="2800"/>
              <a:t>Starter med medhjälpare</a:t>
            </a:r>
          </a:p>
          <a:p>
            <a:pPr>
              <a:lnSpc>
                <a:spcPct val="90000"/>
              </a:lnSpc>
            </a:pPr>
            <a:r>
              <a:rPr lang="sv-SE" sz="2800"/>
              <a:t>Tävlingssekreterare</a:t>
            </a:r>
          </a:p>
          <a:p>
            <a:pPr>
              <a:lnSpc>
                <a:spcPct val="90000"/>
              </a:lnSpc>
            </a:pPr>
            <a:r>
              <a:rPr lang="sv-SE" sz="2800"/>
              <a:t>Grensekreterare</a:t>
            </a:r>
          </a:p>
          <a:p>
            <a:pPr>
              <a:lnSpc>
                <a:spcPct val="90000"/>
              </a:lnSpc>
            </a:pPr>
            <a:r>
              <a:rPr lang="sv-SE" sz="2800"/>
              <a:t>Domare</a:t>
            </a:r>
          </a:p>
          <a:p>
            <a:pPr>
              <a:lnSpc>
                <a:spcPct val="90000"/>
              </a:lnSpc>
            </a:pPr>
            <a:r>
              <a:rPr lang="sv-SE" sz="2800"/>
              <a:t>O s 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7" dur="500"/>
                                        <p:tgtEl>
                                          <p:spTgt spid="1218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1859">
                                            <p:txEl>
                                              <p:pRg st="1" end="1"/>
                                            </p:txEl>
                                          </p:spTgt>
                                        </p:tgtEl>
                                        <p:attrNameLst>
                                          <p:attrName>style.visibility</p:attrName>
                                        </p:attrNameLst>
                                      </p:cBhvr>
                                      <p:to>
                                        <p:strVal val="visible"/>
                                      </p:to>
                                    </p:set>
                                    <p:animEffect transition="in" filter="blinds(horizontal)">
                                      <p:cBhvr>
                                        <p:cTn id="12" dur="500"/>
                                        <p:tgtEl>
                                          <p:spTgt spid="1218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1859">
                                            <p:txEl>
                                              <p:pRg st="2" end="2"/>
                                            </p:txEl>
                                          </p:spTgt>
                                        </p:tgtEl>
                                        <p:attrNameLst>
                                          <p:attrName>style.visibility</p:attrName>
                                        </p:attrNameLst>
                                      </p:cBhvr>
                                      <p:to>
                                        <p:strVal val="visible"/>
                                      </p:to>
                                    </p:set>
                                    <p:animEffect transition="in" filter="blinds(horizontal)">
                                      <p:cBhvr>
                                        <p:cTn id="17" dur="500"/>
                                        <p:tgtEl>
                                          <p:spTgt spid="1218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1859">
                                            <p:txEl>
                                              <p:pRg st="3" end="3"/>
                                            </p:txEl>
                                          </p:spTgt>
                                        </p:tgtEl>
                                        <p:attrNameLst>
                                          <p:attrName>style.visibility</p:attrName>
                                        </p:attrNameLst>
                                      </p:cBhvr>
                                      <p:to>
                                        <p:strVal val="visible"/>
                                      </p:to>
                                    </p:set>
                                    <p:animEffect transition="in" filter="blinds(horizontal)">
                                      <p:cBhvr>
                                        <p:cTn id="22" dur="500"/>
                                        <p:tgtEl>
                                          <p:spTgt spid="1218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1859">
                                            <p:txEl>
                                              <p:pRg st="4" end="4"/>
                                            </p:txEl>
                                          </p:spTgt>
                                        </p:tgtEl>
                                        <p:attrNameLst>
                                          <p:attrName>style.visibility</p:attrName>
                                        </p:attrNameLst>
                                      </p:cBhvr>
                                      <p:to>
                                        <p:strVal val="visible"/>
                                      </p:to>
                                    </p:set>
                                    <p:animEffect transition="in" filter="blinds(horizontal)">
                                      <p:cBhvr>
                                        <p:cTn id="27" dur="500"/>
                                        <p:tgtEl>
                                          <p:spTgt spid="1218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1859">
                                            <p:txEl>
                                              <p:pRg st="5" end="5"/>
                                            </p:txEl>
                                          </p:spTgt>
                                        </p:tgtEl>
                                        <p:attrNameLst>
                                          <p:attrName>style.visibility</p:attrName>
                                        </p:attrNameLst>
                                      </p:cBhvr>
                                      <p:to>
                                        <p:strVal val="visible"/>
                                      </p:to>
                                    </p:set>
                                    <p:animEffect transition="in" filter="blinds(horizontal)">
                                      <p:cBhvr>
                                        <p:cTn id="32" dur="500"/>
                                        <p:tgtEl>
                                          <p:spTgt spid="1218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1859">
                                            <p:txEl>
                                              <p:pRg st="6" end="6"/>
                                            </p:txEl>
                                          </p:spTgt>
                                        </p:tgtEl>
                                        <p:attrNameLst>
                                          <p:attrName>style.visibility</p:attrName>
                                        </p:attrNameLst>
                                      </p:cBhvr>
                                      <p:to>
                                        <p:strVal val="visible"/>
                                      </p:to>
                                    </p:set>
                                    <p:animEffect transition="in" filter="blinds(horizontal)">
                                      <p:cBhvr>
                                        <p:cTn id="37" dur="500"/>
                                        <p:tgtEl>
                                          <p:spTgt spid="12185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1859">
                                            <p:txEl>
                                              <p:pRg st="7" end="7"/>
                                            </p:txEl>
                                          </p:spTgt>
                                        </p:tgtEl>
                                        <p:attrNameLst>
                                          <p:attrName>style.visibility</p:attrName>
                                        </p:attrNameLst>
                                      </p:cBhvr>
                                      <p:to>
                                        <p:strVal val="visible"/>
                                      </p:to>
                                    </p:set>
                                    <p:animEffect transition="in" filter="blinds(horizontal)">
                                      <p:cBhvr>
                                        <p:cTn id="42" dur="500"/>
                                        <p:tgtEl>
                                          <p:spTgt spid="12185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1859">
                                            <p:txEl>
                                              <p:pRg st="8" end="8"/>
                                            </p:txEl>
                                          </p:spTgt>
                                        </p:tgtEl>
                                        <p:attrNameLst>
                                          <p:attrName>style.visibility</p:attrName>
                                        </p:attrNameLst>
                                      </p:cBhvr>
                                      <p:to>
                                        <p:strVal val="visible"/>
                                      </p:to>
                                    </p:set>
                                    <p:animEffect transition="in" filter="blinds(horizontal)">
                                      <p:cBhvr>
                                        <p:cTn id="47" dur="500"/>
                                        <p:tgtEl>
                                          <p:spTgt spid="1218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sv-SE"/>
              <a:t>Domaren</a:t>
            </a:r>
          </a:p>
        </p:txBody>
      </p:sp>
      <p:sp>
        <p:nvSpPr>
          <p:cNvPr id="122883" name="Rectangle 3"/>
          <p:cNvSpPr>
            <a:spLocks noGrp="1" noChangeArrowheads="1"/>
          </p:cNvSpPr>
          <p:nvPr>
            <p:ph type="body" idx="1"/>
          </p:nvPr>
        </p:nvSpPr>
        <p:spPr/>
        <p:txBody>
          <a:bodyPr/>
          <a:lstStyle/>
          <a:p>
            <a:r>
              <a:rPr lang="sv-SE"/>
              <a:t>Genomför en så rättvis och säker tävling som möjligt</a:t>
            </a:r>
          </a:p>
          <a:p>
            <a:r>
              <a:rPr lang="sv-SE"/>
              <a:t>Är prestigelös</a:t>
            </a:r>
          </a:p>
          <a:p>
            <a:r>
              <a:rPr lang="sv-SE"/>
              <a:t>Tydlig</a:t>
            </a:r>
          </a:p>
          <a:p>
            <a:r>
              <a:rPr lang="sv-SE"/>
              <a:t>Fostrande</a:t>
            </a:r>
          </a:p>
          <a:p>
            <a:endParaRPr lang="sv-SE"/>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endParaRPr lang="sv-SE"/>
          </a:p>
        </p:txBody>
      </p:sp>
      <p:sp>
        <p:nvSpPr>
          <p:cNvPr id="244739" name="Rectangle 3"/>
          <p:cNvSpPr>
            <a:spLocks noGrp="1" noChangeArrowheads="1"/>
          </p:cNvSpPr>
          <p:nvPr>
            <p:ph type="body" idx="1"/>
          </p:nvPr>
        </p:nvSpPr>
        <p:spPr/>
        <p:txBody>
          <a:bodyPr/>
          <a:lstStyle/>
          <a:p>
            <a:endParaRPr lang="sv-SE"/>
          </a:p>
        </p:txBody>
      </p:sp>
      <p:pic>
        <p:nvPicPr>
          <p:cNvPr id="244740" name="Picture 4" descr="spiksko"/>
          <p:cNvPicPr>
            <a:picLocks noChangeAspect="1" noChangeArrowheads="1"/>
          </p:cNvPicPr>
          <p:nvPr/>
        </p:nvPicPr>
        <p:blipFill>
          <a:blip r:embed="rId3" cstate="print"/>
          <a:srcRect/>
          <a:stretch>
            <a:fillRect/>
          </a:stretch>
        </p:blipFill>
        <p:spPr bwMode="auto">
          <a:xfrm>
            <a:off x="2411413" y="0"/>
            <a:ext cx="4379912" cy="717391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type="body" idx="1"/>
          </p:nvPr>
        </p:nvSpPr>
        <p:spPr/>
        <p:txBody>
          <a:bodyPr/>
          <a:lstStyle/>
          <a:p>
            <a:endParaRPr lang="sv-SE"/>
          </a:p>
        </p:txBody>
      </p:sp>
      <p:pic>
        <p:nvPicPr>
          <p:cNvPr id="73735" name="Picture 7" descr="Finnkamp 08 24"/>
          <p:cNvPicPr>
            <a:picLocks noChangeAspect="1" noChangeArrowheads="1"/>
          </p:cNvPicPr>
          <p:nvPr/>
        </p:nvPicPr>
        <p:blipFill>
          <a:blip r:embed="rId3" cstate="print"/>
          <a:srcRect/>
          <a:stretch>
            <a:fillRect/>
          </a:stretch>
        </p:blipFill>
        <p:spPr bwMode="auto">
          <a:xfrm>
            <a:off x="0" y="549275"/>
            <a:ext cx="9144000" cy="5780088"/>
          </a:xfrm>
          <a:prstGeom prst="rect">
            <a:avLst/>
          </a:prstGeom>
          <a:noFill/>
        </p:spPr>
      </p:pic>
      <p:sp>
        <p:nvSpPr>
          <p:cNvPr id="73730" name="Rectangle 2"/>
          <p:cNvSpPr>
            <a:spLocks noGrp="1" noChangeArrowheads="1"/>
          </p:cNvSpPr>
          <p:nvPr>
            <p:ph type="title"/>
          </p:nvPr>
        </p:nvSpPr>
        <p:spPr/>
        <p:txBody>
          <a:bodyPr/>
          <a:lstStyle/>
          <a:p>
            <a:r>
              <a:rPr lang="sv-SE"/>
              <a:t>Längdhopp</a:t>
            </a:r>
          </a:p>
        </p:txBody>
      </p:sp>
      <p:sp>
        <p:nvSpPr>
          <p:cNvPr id="73737" name="Text Box 9"/>
          <p:cNvSpPr txBox="1">
            <a:spLocks noChangeArrowheads="1"/>
          </p:cNvSpPr>
          <p:nvPr/>
        </p:nvSpPr>
        <p:spPr bwMode="auto">
          <a:xfrm>
            <a:off x="-36513" y="6092825"/>
            <a:ext cx="2665413" cy="274638"/>
          </a:xfrm>
          <a:prstGeom prst="rect">
            <a:avLst/>
          </a:prstGeom>
          <a:noFill/>
          <a:ln w="9525">
            <a:noFill/>
            <a:miter lim="800000"/>
            <a:headEnd/>
            <a:tailEnd/>
          </a:ln>
          <a:effectLst/>
        </p:spPr>
        <p:txBody>
          <a:bodyPr>
            <a:spAutoFit/>
          </a:bodyPr>
          <a:lstStyle/>
          <a:p>
            <a:pPr>
              <a:spcBef>
                <a:spcPct val="50000"/>
              </a:spcBef>
            </a:pPr>
            <a:r>
              <a:rPr lang="sv-SE" sz="1200">
                <a:solidFill>
                  <a:srgbClr val="FE2312"/>
                </a:solidFill>
                <a:latin typeface="Verdana" pitchFamily="34" charset="0"/>
              </a:rPr>
              <a:t>Foto: Ryno Quantz</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sv-SE"/>
              <a:t>Längdhoppsplanka</a:t>
            </a:r>
          </a:p>
        </p:txBody>
      </p:sp>
      <p:sp>
        <p:nvSpPr>
          <p:cNvPr id="28675" name="Rectangle 3"/>
          <p:cNvSpPr>
            <a:spLocks noGrp="1" noChangeArrowheads="1"/>
          </p:cNvSpPr>
          <p:nvPr>
            <p:ph type="body" idx="1"/>
          </p:nvPr>
        </p:nvSpPr>
        <p:spPr/>
        <p:txBody>
          <a:bodyPr/>
          <a:lstStyle/>
          <a:p>
            <a:endParaRPr lang="sv-SE"/>
          </a:p>
        </p:txBody>
      </p:sp>
      <p:pic>
        <p:nvPicPr>
          <p:cNvPr id="28677" name="Picture 5" descr="planka"/>
          <p:cNvPicPr>
            <a:picLocks noChangeAspect="1" noChangeArrowheads="1"/>
          </p:cNvPicPr>
          <p:nvPr/>
        </p:nvPicPr>
        <p:blipFill>
          <a:blip r:embed="rId3" cstate="print"/>
          <a:srcRect/>
          <a:stretch>
            <a:fillRect/>
          </a:stretch>
        </p:blipFill>
        <p:spPr bwMode="auto">
          <a:xfrm>
            <a:off x="0" y="1358900"/>
            <a:ext cx="9144000" cy="45180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sv-SE" sz="4000"/>
              <a:t>Ansatsmarkering längd/tresteg</a:t>
            </a:r>
          </a:p>
        </p:txBody>
      </p:sp>
      <p:pic>
        <p:nvPicPr>
          <p:cNvPr id="24580" name="Picture 4" descr="domarutb_0108"/>
          <p:cNvPicPr>
            <a:picLocks noChangeAspect="1" noChangeArrowheads="1"/>
          </p:cNvPicPr>
          <p:nvPr/>
        </p:nvPicPr>
        <p:blipFill>
          <a:blip r:embed="rId3" cstate="print"/>
          <a:srcRect/>
          <a:stretch>
            <a:fillRect/>
          </a:stretch>
        </p:blipFill>
        <p:spPr bwMode="auto">
          <a:xfrm>
            <a:off x="34925" y="3213100"/>
            <a:ext cx="5437188" cy="3625850"/>
          </a:xfrm>
          <a:prstGeom prst="rect">
            <a:avLst/>
          </a:prstGeom>
          <a:noFill/>
        </p:spPr>
      </p:pic>
      <p:pic>
        <p:nvPicPr>
          <p:cNvPr id="24581" name="Picture 5" descr="domarutb_0105"/>
          <p:cNvPicPr>
            <a:picLocks noChangeAspect="1" noChangeArrowheads="1"/>
          </p:cNvPicPr>
          <p:nvPr/>
        </p:nvPicPr>
        <p:blipFill>
          <a:blip r:embed="rId4" cstate="print"/>
          <a:srcRect/>
          <a:stretch>
            <a:fillRect/>
          </a:stretch>
        </p:blipFill>
        <p:spPr bwMode="auto">
          <a:xfrm>
            <a:off x="34925" y="-26988"/>
            <a:ext cx="6154738" cy="4103688"/>
          </a:xfrm>
          <a:prstGeom prst="rect">
            <a:avLst/>
          </a:prstGeom>
          <a:noFill/>
        </p:spPr>
      </p:pic>
      <p:pic>
        <p:nvPicPr>
          <p:cNvPr id="24582" name="Picture 6" descr="domarutb_0107"/>
          <p:cNvPicPr>
            <a:picLocks noChangeAspect="1" noChangeArrowheads="1"/>
          </p:cNvPicPr>
          <p:nvPr/>
        </p:nvPicPr>
        <p:blipFill>
          <a:blip r:embed="rId5" cstate="print"/>
          <a:srcRect/>
          <a:stretch>
            <a:fillRect/>
          </a:stretch>
        </p:blipFill>
        <p:spPr bwMode="auto">
          <a:xfrm>
            <a:off x="3563938" y="3141663"/>
            <a:ext cx="5580062" cy="3721100"/>
          </a:xfrm>
          <a:prstGeom prst="rect">
            <a:avLst/>
          </a:prstGeom>
          <a:noFill/>
        </p:spPr>
      </p:pic>
      <p:sp>
        <p:nvSpPr>
          <p:cNvPr id="24579" name="Rectangle 3"/>
          <p:cNvSpPr>
            <a:spLocks noGrp="1" noChangeArrowheads="1"/>
          </p:cNvSpPr>
          <p:nvPr>
            <p:ph type="body" idx="1"/>
          </p:nvPr>
        </p:nvSpPr>
        <p:spPr>
          <a:effectLst>
            <a:outerShdw dist="35921" dir="2700000" algn="ctr" rotWithShape="0">
              <a:srgbClr val="0065BD"/>
            </a:outerShdw>
          </a:effectLst>
        </p:spPr>
        <p:txBody>
          <a:bodyPr/>
          <a:lstStyle/>
          <a:p>
            <a:r>
              <a:rPr lang="sv-SE"/>
              <a:t>Två ansatsmarkeringar får användas</a:t>
            </a:r>
          </a:p>
          <a:p>
            <a:r>
              <a:rPr lang="sv-SE"/>
              <a:t>Får ej vara inne på banan (linjerna tillhör ej ansatsbanan)</a:t>
            </a:r>
          </a:p>
          <a:p>
            <a:r>
              <a:rPr lang="sv-SE"/>
              <a:t>Ska kunna avlägsnas (t ex krita ej tillåtet)</a:t>
            </a:r>
          </a:p>
          <a:p>
            <a:endParaRPr lang="sv-S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blinds(horizontal)">
                                      <p:cBhvr>
                                        <p:cTn id="7" dur="500"/>
                                        <p:tgtEl>
                                          <p:spTgt spid="2458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581"/>
                                        </p:tgtEl>
                                        <p:attrNameLst>
                                          <p:attrName>style.visibility</p:attrName>
                                        </p:attrNameLst>
                                      </p:cBhvr>
                                      <p:to>
                                        <p:strVal val="visible"/>
                                      </p:to>
                                    </p:set>
                                    <p:animEffect transition="in" filter="blinds(horizontal)">
                                      <p:cBhvr>
                                        <p:cTn id="12" dur="500"/>
                                        <p:tgtEl>
                                          <p:spTgt spid="2458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4582"/>
                                        </p:tgtEl>
                                        <p:attrNameLst>
                                          <p:attrName>style.visibility</p:attrName>
                                        </p:attrNameLst>
                                      </p:cBhvr>
                                      <p:to>
                                        <p:strVal val="visible"/>
                                      </p:to>
                                    </p:set>
                                    <p:animEffect transition="in" filter="blinds(horizontal)">
                                      <p:cBhvr>
                                        <p:cTn id="17" dur="500"/>
                                        <p:tgtEl>
                                          <p:spTgt spid="2458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579">
                                            <p:txEl>
                                              <p:pRg st="0" end="0"/>
                                            </p:txEl>
                                          </p:spTgt>
                                        </p:tgtEl>
                                        <p:attrNameLst>
                                          <p:attrName>style.visibility</p:attrName>
                                        </p:attrNameLst>
                                      </p:cBhvr>
                                      <p:to>
                                        <p:strVal val="visible"/>
                                      </p:to>
                                    </p:set>
                                    <p:animEffect transition="in" filter="blinds(horizontal)">
                                      <p:cBhvr>
                                        <p:cTn id="22" dur="500"/>
                                        <p:tgtEl>
                                          <p:spTgt spid="2457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579">
                                            <p:txEl>
                                              <p:pRg st="1" end="1"/>
                                            </p:txEl>
                                          </p:spTgt>
                                        </p:tgtEl>
                                        <p:attrNameLst>
                                          <p:attrName>style.visibility</p:attrName>
                                        </p:attrNameLst>
                                      </p:cBhvr>
                                      <p:to>
                                        <p:strVal val="visible"/>
                                      </p:to>
                                    </p:set>
                                    <p:animEffect transition="in" filter="blinds(horizontal)">
                                      <p:cBhvr>
                                        <p:cTn id="27" dur="500"/>
                                        <p:tgtEl>
                                          <p:spTgt spid="2457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579">
                                            <p:txEl>
                                              <p:pRg st="2" end="2"/>
                                            </p:txEl>
                                          </p:spTgt>
                                        </p:tgtEl>
                                        <p:attrNameLst>
                                          <p:attrName>style.visibility</p:attrName>
                                        </p:attrNameLst>
                                      </p:cBhvr>
                                      <p:to>
                                        <p:strVal val="visible"/>
                                      </p:to>
                                    </p:set>
                                    <p:animEffect transition="in" filter="blinds(horizontal)">
                                      <p:cBhvr>
                                        <p:cTn id="32" dur="5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sv-SE"/>
          </a:p>
        </p:txBody>
      </p:sp>
      <p:sp>
        <p:nvSpPr>
          <p:cNvPr id="25603" name="Rectangle 3"/>
          <p:cNvSpPr>
            <a:spLocks noGrp="1" noChangeArrowheads="1"/>
          </p:cNvSpPr>
          <p:nvPr>
            <p:ph type="body" idx="1"/>
          </p:nvPr>
        </p:nvSpPr>
        <p:spPr/>
        <p:txBody>
          <a:bodyPr/>
          <a:lstStyle/>
          <a:p>
            <a:endParaRPr lang="sv-SE"/>
          </a:p>
        </p:txBody>
      </p:sp>
      <p:pic>
        <p:nvPicPr>
          <p:cNvPr id="25604" name="Picture 4" descr="domarutb_0114"/>
          <p:cNvPicPr>
            <a:picLocks noChangeAspect="1" noChangeArrowheads="1"/>
          </p:cNvPicPr>
          <p:nvPr/>
        </p:nvPicPr>
        <p:blipFill>
          <a:blip r:embed="rId3" cstate="print"/>
          <a:srcRect/>
          <a:stretch>
            <a:fillRect/>
          </a:stretch>
        </p:blipFill>
        <p:spPr bwMode="auto">
          <a:xfrm>
            <a:off x="-34925" y="404813"/>
            <a:ext cx="9144000" cy="6096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endParaRPr lang="sv-SE"/>
          </a:p>
        </p:txBody>
      </p:sp>
      <p:sp>
        <p:nvSpPr>
          <p:cNvPr id="26627" name="Rectangle 3"/>
          <p:cNvSpPr>
            <a:spLocks noGrp="1" noChangeArrowheads="1"/>
          </p:cNvSpPr>
          <p:nvPr>
            <p:ph type="body" idx="1"/>
          </p:nvPr>
        </p:nvSpPr>
        <p:spPr/>
        <p:txBody>
          <a:bodyPr/>
          <a:lstStyle/>
          <a:p>
            <a:endParaRPr lang="sv-SE"/>
          </a:p>
        </p:txBody>
      </p:sp>
      <p:pic>
        <p:nvPicPr>
          <p:cNvPr id="26628" name="Picture 4" descr="domarutb_0113"/>
          <p:cNvPicPr>
            <a:picLocks noChangeAspect="1" noChangeArrowheads="1"/>
          </p:cNvPicPr>
          <p:nvPr/>
        </p:nvPicPr>
        <p:blipFill>
          <a:blip r:embed="rId3" cstate="print"/>
          <a:srcRect/>
          <a:stretch>
            <a:fillRect/>
          </a:stretch>
        </p:blipFill>
        <p:spPr bwMode="auto">
          <a:xfrm>
            <a:off x="-34925" y="357188"/>
            <a:ext cx="9144000" cy="6096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domarutb_0117"/>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
        <p:nvSpPr>
          <p:cNvPr id="27650" name="Rectangle 2"/>
          <p:cNvSpPr>
            <a:spLocks noGrp="1" noChangeArrowheads="1"/>
          </p:cNvSpPr>
          <p:nvPr>
            <p:ph type="title"/>
          </p:nvPr>
        </p:nvSpPr>
        <p:spPr/>
        <p:txBody>
          <a:bodyPr/>
          <a:lstStyle/>
          <a:p>
            <a:r>
              <a:rPr lang="sv-SE"/>
              <a:t>Mätning planka</a:t>
            </a:r>
          </a:p>
        </p:txBody>
      </p:sp>
      <p:sp>
        <p:nvSpPr>
          <p:cNvPr id="27651" name="Rectangle 3"/>
          <p:cNvSpPr>
            <a:spLocks noGrp="1" noChangeArrowheads="1"/>
          </p:cNvSpPr>
          <p:nvPr>
            <p:ph type="body" idx="1"/>
          </p:nvPr>
        </p:nvSpPr>
        <p:spPr/>
        <p:txBody>
          <a:bodyPr/>
          <a:lstStyle/>
          <a:p>
            <a:r>
              <a:rPr lang="sv-SE"/>
              <a:t>Sker vinkelrätt </a:t>
            </a:r>
            <a:br>
              <a:rPr lang="sv-SE"/>
            </a:br>
            <a:r>
              <a:rPr lang="sv-SE"/>
              <a:t>mot plankan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endParaRPr lang="sv-SE"/>
          </a:p>
        </p:txBody>
      </p:sp>
      <p:sp>
        <p:nvSpPr>
          <p:cNvPr id="29699" name="Rectangle 3"/>
          <p:cNvSpPr>
            <a:spLocks noGrp="1" noChangeArrowheads="1"/>
          </p:cNvSpPr>
          <p:nvPr>
            <p:ph type="body" idx="1"/>
          </p:nvPr>
        </p:nvSpPr>
        <p:spPr/>
        <p:txBody>
          <a:bodyPr/>
          <a:lstStyle/>
          <a:p>
            <a:endParaRPr lang="sv-SE"/>
          </a:p>
        </p:txBody>
      </p:sp>
      <p:pic>
        <p:nvPicPr>
          <p:cNvPr id="29700" name="Picture 4" descr="domarutb_0116"/>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endParaRPr lang="sv-SE"/>
          </a:p>
        </p:txBody>
      </p:sp>
      <p:sp>
        <p:nvSpPr>
          <p:cNvPr id="198659" name="Rectangle 3"/>
          <p:cNvSpPr>
            <a:spLocks noGrp="1" noChangeArrowheads="1"/>
          </p:cNvSpPr>
          <p:nvPr>
            <p:ph type="body" idx="1"/>
          </p:nvPr>
        </p:nvSpPr>
        <p:spPr/>
        <p:txBody>
          <a:bodyPr/>
          <a:lstStyle/>
          <a:p>
            <a:endParaRPr lang="sv-SE"/>
          </a:p>
        </p:txBody>
      </p:sp>
      <p:pic>
        <p:nvPicPr>
          <p:cNvPr id="198660" name="Picture 4" descr="domarutb_0121"/>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endParaRPr lang="sv-SE"/>
          </a:p>
        </p:txBody>
      </p:sp>
      <p:sp>
        <p:nvSpPr>
          <p:cNvPr id="30723" name="Rectangle 3"/>
          <p:cNvSpPr>
            <a:spLocks noGrp="1" noChangeArrowheads="1"/>
          </p:cNvSpPr>
          <p:nvPr>
            <p:ph type="body" idx="1"/>
          </p:nvPr>
        </p:nvSpPr>
        <p:spPr/>
        <p:txBody>
          <a:bodyPr/>
          <a:lstStyle/>
          <a:p>
            <a:endParaRPr lang="sv-SE"/>
          </a:p>
        </p:txBody>
      </p:sp>
      <p:pic>
        <p:nvPicPr>
          <p:cNvPr id="30725" name="Picture 5" descr="domarutb_0125"/>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endParaRPr lang="sv-SE"/>
          </a:p>
        </p:txBody>
      </p:sp>
      <p:sp>
        <p:nvSpPr>
          <p:cNvPr id="31747" name="Rectangle 3"/>
          <p:cNvSpPr>
            <a:spLocks noGrp="1" noChangeArrowheads="1"/>
          </p:cNvSpPr>
          <p:nvPr>
            <p:ph type="body" idx="1"/>
          </p:nvPr>
        </p:nvSpPr>
        <p:spPr/>
        <p:txBody>
          <a:bodyPr/>
          <a:lstStyle/>
          <a:p>
            <a:endParaRPr lang="sv-SE"/>
          </a:p>
        </p:txBody>
      </p:sp>
      <p:pic>
        <p:nvPicPr>
          <p:cNvPr id="31748" name="Picture 4" descr="domarutb_0128"/>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descr="domarutb_0123"/>
          <p:cNvPicPr>
            <a:picLocks noChangeAspect="1" noChangeArrowheads="1"/>
          </p:cNvPicPr>
          <p:nvPr/>
        </p:nvPicPr>
        <p:blipFill>
          <a:blip r:embed="rId3" cstate="print"/>
          <a:srcRect/>
          <a:stretch>
            <a:fillRect/>
          </a:stretch>
        </p:blipFill>
        <p:spPr bwMode="auto">
          <a:xfrm>
            <a:off x="0" y="404813"/>
            <a:ext cx="9144000" cy="6096000"/>
          </a:xfrm>
          <a:prstGeom prst="rect">
            <a:avLst/>
          </a:prstGeom>
          <a:noFill/>
        </p:spPr>
      </p:pic>
      <p:sp>
        <p:nvSpPr>
          <p:cNvPr id="32770" name="Rectangle 2"/>
          <p:cNvSpPr>
            <a:spLocks noGrp="1" noChangeArrowheads="1"/>
          </p:cNvSpPr>
          <p:nvPr>
            <p:ph type="title"/>
          </p:nvPr>
        </p:nvSpPr>
        <p:spPr/>
        <p:txBody>
          <a:bodyPr/>
          <a:lstStyle/>
          <a:p>
            <a:r>
              <a:rPr lang="sv-SE" sz="4000"/>
              <a:t>Landning delvis utanför gropen</a:t>
            </a:r>
          </a:p>
        </p:txBody>
      </p:sp>
      <p:sp>
        <p:nvSpPr>
          <p:cNvPr id="32771" name="Rectangle 3"/>
          <p:cNvSpPr>
            <a:spLocks noGrp="1" noChangeArrowheads="1"/>
          </p:cNvSpPr>
          <p:nvPr>
            <p:ph type="body" idx="1"/>
          </p:nvPr>
        </p:nvSpPr>
        <p:spPr/>
        <p:txBody>
          <a:bodyPr/>
          <a:lstStyle/>
          <a:p>
            <a:endParaRPr lang="sv-SE"/>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endParaRPr lang="sv-SE"/>
          </a:p>
        </p:txBody>
      </p:sp>
      <p:sp>
        <p:nvSpPr>
          <p:cNvPr id="36867" name="Rectangle 3"/>
          <p:cNvSpPr>
            <a:spLocks noGrp="1" noChangeArrowheads="1"/>
          </p:cNvSpPr>
          <p:nvPr>
            <p:ph type="body" idx="1"/>
          </p:nvPr>
        </p:nvSpPr>
        <p:spPr/>
        <p:txBody>
          <a:bodyPr/>
          <a:lstStyle/>
          <a:p>
            <a:endParaRPr lang="sv-SE"/>
          </a:p>
        </p:txBody>
      </p:sp>
      <p:pic>
        <p:nvPicPr>
          <p:cNvPr id="36868" name="Picture 4" descr="domarutb_0122"/>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domarutb_0111"/>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
        <p:nvSpPr>
          <p:cNvPr id="33794" name="Rectangle 2"/>
          <p:cNvSpPr>
            <a:spLocks noGrp="1" noChangeArrowheads="1"/>
          </p:cNvSpPr>
          <p:nvPr>
            <p:ph type="title"/>
          </p:nvPr>
        </p:nvSpPr>
        <p:spPr/>
        <p:txBody>
          <a:bodyPr/>
          <a:lstStyle/>
          <a:p>
            <a:r>
              <a:rPr lang="sv-SE" sz="4000"/>
              <a:t>Vindmätare längd/tresteg</a:t>
            </a:r>
          </a:p>
        </p:txBody>
      </p:sp>
      <p:sp>
        <p:nvSpPr>
          <p:cNvPr id="33795" name="Rectangle 3"/>
          <p:cNvSpPr>
            <a:spLocks noGrp="1" noChangeArrowheads="1"/>
          </p:cNvSpPr>
          <p:nvPr>
            <p:ph type="body" idx="1"/>
          </p:nvPr>
        </p:nvSpPr>
        <p:spPr>
          <a:solidFill>
            <a:srgbClr val="1A037B">
              <a:alpha val="70000"/>
            </a:srgbClr>
          </a:solidFill>
        </p:spPr>
        <p:txBody>
          <a:bodyPr/>
          <a:lstStyle/>
          <a:p>
            <a:r>
              <a:rPr lang="sv-SE"/>
              <a:t>Ska stå inställd på 5 sekunders mätning</a:t>
            </a:r>
          </a:p>
          <a:p>
            <a:r>
              <a:rPr lang="sv-SE"/>
              <a:t>Tänk på löpriktningen</a:t>
            </a:r>
          </a:p>
          <a:p>
            <a:r>
              <a:rPr lang="sv-SE"/>
              <a:t>Ska stå 20 meter från planka, max 2 meter från banan på 1.22 meters (en banbredd) höjd</a:t>
            </a:r>
          </a:p>
          <a:p>
            <a:r>
              <a:rPr lang="sv-SE"/>
              <a:t>Startas när aktiv passerar 40 meter från plankan eller startar sin ansats</a:t>
            </a:r>
          </a:p>
          <a:p>
            <a:endParaRPr lang="sv-S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795">
                                            <p:bg/>
                                          </p:spTgt>
                                        </p:tgtEl>
                                        <p:attrNameLst>
                                          <p:attrName>style.visibility</p:attrName>
                                        </p:attrNameLst>
                                      </p:cBhvr>
                                      <p:to>
                                        <p:strVal val="visible"/>
                                      </p:to>
                                    </p:set>
                                    <p:animEffect transition="in" filter="blinds(horizontal)">
                                      <p:cBhvr>
                                        <p:cTn id="7" dur="500"/>
                                        <p:tgtEl>
                                          <p:spTgt spid="3379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blinds(horizontal)">
                                      <p:cBhvr>
                                        <p:cTn id="12" dur="500"/>
                                        <p:tgtEl>
                                          <p:spTgt spid="337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795">
                                            <p:txEl>
                                              <p:pRg st="1" end="1"/>
                                            </p:txEl>
                                          </p:spTgt>
                                        </p:tgtEl>
                                        <p:attrNameLst>
                                          <p:attrName>style.visibility</p:attrName>
                                        </p:attrNameLst>
                                      </p:cBhvr>
                                      <p:to>
                                        <p:strVal val="visible"/>
                                      </p:to>
                                    </p:set>
                                    <p:animEffect transition="in" filter="blinds(horizontal)">
                                      <p:cBhvr>
                                        <p:cTn id="17" dur="500"/>
                                        <p:tgtEl>
                                          <p:spTgt spid="3379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795">
                                            <p:txEl>
                                              <p:pRg st="2" end="2"/>
                                            </p:txEl>
                                          </p:spTgt>
                                        </p:tgtEl>
                                        <p:attrNameLst>
                                          <p:attrName>style.visibility</p:attrName>
                                        </p:attrNameLst>
                                      </p:cBhvr>
                                      <p:to>
                                        <p:strVal val="visible"/>
                                      </p:to>
                                    </p:set>
                                    <p:animEffect transition="in" filter="blinds(horizontal)">
                                      <p:cBhvr>
                                        <p:cTn id="22" dur="500"/>
                                        <p:tgtEl>
                                          <p:spTgt spid="3379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795">
                                            <p:txEl>
                                              <p:pRg st="3" end="3"/>
                                            </p:txEl>
                                          </p:spTgt>
                                        </p:tgtEl>
                                        <p:attrNameLst>
                                          <p:attrName>style.visibility</p:attrName>
                                        </p:attrNameLst>
                                      </p:cBhvr>
                                      <p:to>
                                        <p:strVal val="visible"/>
                                      </p:to>
                                    </p:set>
                                    <p:animEffect transition="in" filter="blinds(horizontal)">
                                      <p:cBhvr>
                                        <p:cTn id="27" dur="500"/>
                                        <p:tgtEl>
                                          <p:spTgt spid="3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endParaRPr lang="sv-SE"/>
          </a:p>
        </p:txBody>
      </p:sp>
      <p:sp>
        <p:nvSpPr>
          <p:cNvPr id="34819" name="Rectangle 3"/>
          <p:cNvSpPr>
            <a:spLocks noGrp="1" noChangeArrowheads="1"/>
          </p:cNvSpPr>
          <p:nvPr>
            <p:ph type="body" idx="1"/>
          </p:nvPr>
        </p:nvSpPr>
        <p:spPr/>
        <p:txBody>
          <a:bodyPr/>
          <a:lstStyle/>
          <a:p>
            <a:endParaRPr lang="sv-SE"/>
          </a:p>
        </p:txBody>
      </p:sp>
      <p:pic>
        <p:nvPicPr>
          <p:cNvPr id="34820" name="Picture 4" descr="domarutb_0110"/>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sv-SE" sz="4000"/>
              <a:t>Protokoll längd, tresteg och kast</a:t>
            </a:r>
          </a:p>
        </p:txBody>
      </p:sp>
      <p:sp>
        <p:nvSpPr>
          <p:cNvPr id="120835" name="Rectangle 3"/>
          <p:cNvSpPr>
            <a:spLocks noGrp="1" noChangeArrowheads="1"/>
          </p:cNvSpPr>
          <p:nvPr>
            <p:ph type="body" idx="1"/>
          </p:nvPr>
        </p:nvSpPr>
        <p:spPr/>
        <p:txBody>
          <a:bodyPr/>
          <a:lstStyle/>
          <a:p>
            <a:r>
              <a:rPr lang="sv-SE"/>
              <a:t>Resultat skrivs in med centimeters noggrannhet.</a:t>
            </a:r>
          </a:p>
          <a:p>
            <a:r>
              <a:rPr lang="sv-SE"/>
              <a:t>Ogiltiga försök markeras ”x”</a:t>
            </a:r>
          </a:p>
          <a:p>
            <a:r>
              <a:rPr lang="sv-SE"/>
              <a:t>Om hopparen avstår försök ”-”</a:t>
            </a:r>
          </a:p>
          <a:p>
            <a:r>
              <a:rPr lang="sv-SE"/>
              <a:t>I längd och tresteg skrivs även vind in i särskilt protokoll, medvind skrivs med ”+” markerat före vinden, motvind med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blinds(horizontal)">
                                      <p:cBhvr>
                                        <p:cTn id="7" dur="500"/>
                                        <p:tgtEl>
                                          <p:spTgt spid="12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blinds(horizontal)">
                                      <p:cBhvr>
                                        <p:cTn id="12" dur="500"/>
                                        <p:tgtEl>
                                          <p:spTgt spid="1208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0835">
                                            <p:txEl>
                                              <p:pRg st="2" end="2"/>
                                            </p:txEl>
                                          </p:spTgt>
                                        </p:tgtEl>
                                        <p:attrNameLst>
                                          <p:attrName>style.visibility</p:attrName>
                                        </p:attrNameLst>
                                      </p:cBhvr>
                                      <p:to>
                                        <p:strVal val="visible"/>
                                      </p:to>
                                    </p:set>
                                    <p:animEffect transition="in" filter="blinds(horizontal)">
                                      <p:cBhvr>
                                        <p:cTn id="17" dur="500"/>
                                        <p:tgtEl>
                                          <p:spTgt spid="1208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0835">
                                            <p:txEl>
                                              <p:pRg st="3" end="3"/>
                                            </p:txEl>
                                          </p:spTgt>
                                        </p:tgtEl>
                                        <p:attrNameLst>
                                          <p:attrName>style.visibility</p:attrName>
                                        </p:attrNameLst>
                                      </p:cBhvr>
                                      <p:to>
                                        <p:strVal val="visible"/>
                                      </p:to>
                                    </p:set>
                                    <p:animEffect transition="in" filter="blinds(horizontal)">
                                      <p:cBhvr>
                                        <p:cTn id="22" dur="500"/>
                                        <p:tgtEl>
                                          <p:spTgt spid="1208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4358</TotalTime>
  <Words>600</Words>
  <Application>Microsoft Office PowerPoint</Application>
  <PresentationFormat>Bildspel på skärmen (4:3)</PresentationFormat>
  <Paragraphs>112</Paragraphs>
  <Slides>18</Slides>
  <Notes>18</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18</vt:i4>
      </vt:variant>
    </vt:vector>
  </HeadingPairs>
  <TitlesOfParts>
    <vt:vector size="22" baseType="lpstr">
      <vt:lpstr>Arial</vt:lpstr>
      <vt:lpstr>Arial Black</vt:lpstr>
      <vt:lpstr>Verdana</vt:lpstr>
      <vt:lpstr>Standardformgivning</vt:lpstr>
      <vt:lpstr>Funktionärer/domare</vt:lpstr>
      <vt:lpstr>Domaren</vt:lpstr>
      <vt:lpstr>PowerPoint-presentation</vt:lpstr>
      <vt:lpstr>Längdhopp</vt:lpstr>
      <vt:lpstr>Längdhoppsplanka</vt:lpstr>
      <vt:lpstr>Ansatsmarkering längd/tresteg</vt:lpstr>
      <vt:lpstr>PowerPoint-presentation</vt:lpstr>
      <vt:lpstr>PowerPoint-presentation</vt:lpstr>
      <vt:lpstr>Mätning planka</vt:lpstr>
      <vt:lpstr>PowerPoint-presentation</vt:lpstr>
      <vt:lpstr>PowerPoint-presentation</vt:lpstr>
      <vt:lpstr>PowerPoint-presentation</vt:lpstr>
      <vt:lpstr>PowerPoint-presentation</vt:lpstr>
      <vt:lpstr>Landning delvis utanför gropen</vt:lpstr>
      <vt:lpstr>PowerPoint-presentation</vt:lpstr>
      <vt:lpstr>Vindmätare längd/tresteg</vt:lpstr>
      <vt:lpstr>PowerPoint-presentation</vt:lpstr>
      <vt:lpstr>Protokoll längd, tresteg och kast</vt:lpstr>
    </vt:vector>
  </TitlesOfParts>
  <Company>Svenska Friidrottsförbundet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Andreas Thornell</dc:creator>
  <cp:lastModifiedBy>Helena Karlsson</cp:lastModifiedBy>
  <cp:revision>53</cp:revision>
  <dcterms:created xsi:type="dcterms:W3CDTF">2008-10-22T07:22:47Z</dcterms:created>
  <dcterms:modified xsi:type="dcterms:W3CDTF">2016-11-29T17:41:46Z</dcterms:modified>
</cp:coreProperties>
</file>