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366" r:id="rId2"/>
    <p:sldId id="367" r:id="rId3"/>
    <p:sldId id="294" r:id="rId4"/>
    <p:sldId id="334" r:id="rId5"/>
    <p:sldId id="336" r:id="rId6"/>
    <p:sldId id="335" r:id="rId7"/>
    <p:sldId id="337" r:id="rId8"/>
    <p:sldId id="338" r:id="rId9"/>
    <p:sldId id="339" r:id="rId10"/>
    <p:sldId id="340" r:id="rId11"/>
    <p:sldId id="341" r:id="rId12"/>
    <p:sldId id="342" r:id="rId13"/>
  </p:sldIdLst>
  <p:sldSz cx="9144000" cy="6858000" type="screen4x3"/>
  <p:notesSz cx="6669088" cy="9926638"/>
  <p:defaultTextStyle>
    <a:defPPr>
      <a:defRPr lang="sv-SE"/>
    </a:defPPr>
    <a:lvl1pPr algn="l" rtl="0" fontAlgn="base">
      <a:spcBef>
        <a:spcPct val="0"/>
      </a:spcBef>
      <a:spcAft>
        <a:spcPct val="0"/>
      </a:spcAft>
      <a:defRPr kern="1200">
        <a:solidFill>
          <a:schemeClr val="tx1"/>
        </a:solidFill>
        <a:latin typeface="Arial Black" pitchFamily="34" charset="0"/>
        <a:ea typeface="+mn-ea"/>
        <a:cs typeface="+mn-cs"/>
      </a:defRPr>
    </a:lvl1pPr>
    <a:lvl2pPr marL="457200" algn="l" rtl="0" fontAlgn="base">
      <a:spcBef>
        <a:spcPct val="0"/>
      </a:spcBef>
      <a:spcAft>
        <a:spcPct val="0"/>
      </a:spcAft>
      <a:defRPr kern="1200">
        <a:solidFill>
          <a:schemeClr val="tx1"/>
        </a:solidFill>
        <a:latin typeface="Arial Black" pitchFamily="34" charset="0"/>
        <a:ea typeface="+mn-ea"/>
        <a:cs typeface="+mn-cs"/>
      </a:defRPr>
    </a:lvl2pPr>
    <a:lvl3pPr marL="914400" algn="l" rtl="0" fontAlgn="base">
      <a:spcBef>
        <a:spcPct val="0"/>
      </a:spcBef>
      <a:spcAft>
        <a:spcPct val="0"/>
      </a:spcAft>
      <a:defRPr kern="1200">
        <a:solidFill>
          <a:schemeClr val="tx1"/>
        </a:solidFill>
        <a:latin typeface="Arial Black" pitchFamily="34" charset="0"/>
        <a:ea typeface="+mn-ea"/>
        <a:cs typeface="+mn-cs"/>
      </a:defRPr>
    </a:lvl3pPr>
    <a:lvl4pPr marL="1371600" algn="l" rtl="0" fontAlgn="base">
      <a:spcBef>
        <a:spcPct val="0"/>
      </a:spcBef>
      <a:spcAft>
        <a:spcPct val="0"/>
      </a:spcAft>
      <a:defRPr kern="1200">
        <a:solidFill>
          <a:schemeClr val="tx1"/>
        </a:solidFill>
        <a:latin typeface="Arial Black" pitchFamily="34" charset="0"/>
        <a:ea typeface="+mn-ea"/>
        <a:cs typeface="+mn-cs"/>
      </a:defRPr>
    </a:lvl4pPr>
    <a:lvl5pPr marL="1828800" algn="l" rtl="0" fontAlgn="base">
      <a:spcBef>
        <a:spcPct val="0"/>
      </a:spcBef>
      <a:spcAft>
        <a:spcPct val="0"/>
      </a:spcAft>
      <a:defRPr kern="1200">
        <a:solidFill>
          <a:schemeClr val="tx1"/>
        </a:solidFill>
        <a:latin typeface="Arial Black" pitchFamily="34" charset="0"/>
        <a:ea typeface="+mn-ea"/>
        <a:cs typeface="+mn-cs"/>
      </a:defRPr>
    </a:lvl5pPr>
    <a:lvl6pPr marL="2286000" algn="l" defTabSz="914400" rtl="0" eaLnBrk="1" latinLnBrk="0" hangingPunct="1">
      <a:defRPr kern="1200">
        <a:solidFill>
          <a:schemeClr val="tx1"/>
        </a:solidFill>
        <a:latin typeface="Arial Black" pitchFamily="34" charset="0"/>
        <a:ea typeface="+mn-ea"/>
        <a:cs typeface="+mn-cs"/>
      </a:defRPr>
    </a:lvl6pPr>
    <a:lvl7pPr marL="2743200" algn="l" defTabSz="914400" rtl="0" eaLnBrk="1" latinLnBrk="0" hangingPunct="1">
      <a:defRPr kern="1200">
        <a:solidFill>
          <a:schemeClr val="tx1"/>
        </a:solidFill>
        <a:latin typeface="Arial Black" pitchFamily="34" charset="0"/>
        <a:ea typeface="+mn-ea"/>
        <a:cs typeface="+mn-cs"/>
      </a:defRPr>
    </a:lvl7pPr>
    <a:lvl8pPr marL="3200400" algn="l" defTabSz="914400" rtl="0" eaLnBrk="1" latinLnBrk="0" hangingPunct="1">
      <a:defRPr kern="1200">
        <a:solidFill>
          <a:schemeClr val="tx1"/>
        </a:solidFill>
        <a:latin typeface="Arial Black" pitchFamily="34" charset="0"/>
        <a:ea typeface="+mn-ea"/>
        <a:cs typeface="+mn-cs"/>
      </a:defRPr>
    </a:lvl8pPr>
    <a:lvl9pPr marL="3657600" algn="l" defTabSz="914400" rtl="0" eaLnBrk="1" latinLnBrk="0" hangingPunct="1">
      <a:defRPr kern="1200">
        <a:solidFill>
          <a:schemeClr val="tx1"/>
        </a:solidFill>
        <a:latin typeface="Arial Black"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6">
          <p15:clr>
            <a:srgbClr val="A4A3A4"/>
          </p15:clr>
        </p15:guide>
        <p15:guide id="2" pos="210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213E7"/>
    <a:srgbClr val="2238DC"/>
    <a:srgbClr val="FE2312"/>
    <a:srgbClr val="000000"/>
    <a:srgbClr val="FFFFFF"/>
    <a:srgbClr val="BBE0E3"/>
    <a:srgbClr val="8490EC"/>
    <a:srgbClr val="FECB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77" autoAdjust="0"/>
    <p:restoredTop sz="64555" autoAdjust="0"/>
  </p:normalViewPr>
  <p:slideViewPr>
    <p:cSldViewPr>
      <p:cViewPr varScale="1">
        <p:scale>
          <a:sx n="47" d="100"/>
          <a:sy n="47" d="100"/>
        </p:scale>
        <p:origin x="918" y="3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p:scale>
          <a:sx n="90" d="100"/>
          <a:sy n="90" d="100"/>
        </p:scale>
        <p:origin x="-1704" y="-72"/>
      </p:cViewPr>
      <p:guideLst>
        <p:guide orient="horz" pos="3126"/>
        <p:guide pos="210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4930" name="Rectangle 2"/>
          <p:cNvSpPr>
            <a:spLocks noGrp="1" noChangeArrowheads="1"/>
          </p:cNvSpPr>
          <p:nvPr>
            <p:ph type="hdr" sz="quarter"/>
          </p:nvPr>
        </p:nvSpPr>
        <p:spPr bwMode="auto">
          <a:xfrm>
            <a:off x="0" y="0"/>
            <a:ext cx="2890137" cy="495793"/>
          </a:xfrm>
          <a:prstGeom prst="rect">
            <a:avLst/>
          </a:prstGeom>
          <a:noFill/>
          <a:ln w="9525">
            <a:noFill/>
            <a:miter lim="800000"/>
            <a:headEnd/>
            <a:tailEnd/>
          </a:ln>
          <a:effectLst/>
        </p:spPr>
        <p:txBody>
          <a:bodyPr vert="horz" wrap="square" lIns="87536" tIns="43768" rIns="87536" bIns="43768" numCol="1" anchor="t" anchorCtr="0" compatLnSpc="1">
            <a:prstTxWarp prst="textNoShape">
              <a:avLst/>
            </a:prstTxWarp>
          </a:bodyPr>
          <a:lstStyle>
            <a:lvl1pPr>
              <a:defRPr sz="1100">
                <a:latin typeface="Arial" charset="0"/>
              </a:defRPr>
            </a:lvl1pPr>
          </a:lstStyle>
          <a:p>
            <a:endParaRPr lang="sv-SE"/>
          </a:p>
        </p:txBody>
      </p:sp>
      <p:sp>
        <p:nvSpPr>
          <p:cNvPr id="124931" name="Rectangle 3"/>
          <p:cNvSpPr>
            <a:spLocks noGrp="1" noChangeArrowheads="1"/>
          </p:cNvSpPr>
          <p:nvPr>
            <p:ph type="dt" idx="1"/>
          </p:nvPr>
        </p:nvSpPr>
        <p:spPr bwMode="auto">
          <a:xfrm>
            <a:off x="3777461" y="0"/>
            <a:ext cx="2890137" cy="495793"/>
          </a:xfrm>
          <a:prstGeom prst="rect">
            <a:avLst/>
          </a:prstGeom>
          <a:noFill/>
          <a:ln w="9525">
            <a:noFill/>
            <a:miter lim="800000"/>
            <a:headEnd/>
            <a:tailEnd/>
          </a:ln>
          <a:effectLst/>
        </p:spPr>
        <p:txBody>
          <a:bodyPr vert="horz" wrap="square" lIns="87536" tIns="43768" rIns="87536" bIns="43768" numCol="1" anchor="t" anchorCtr="0" compatLnSpc="1">
            <a:prstTxWarp prst="textNoShape">
              <a:avLst/>
            </a:prstTxWarp>
          </a:bodyPr>
          <a:lstStyle>
            <a:lvl1pPr algn="r">
              <a:defRPr sz="1100">
                <a:latin typeface="Arial" charset="0"/>
              </a:defRPr>
            </a:lvl1pPr>
          </a:lstStyle>
          <a:p>
            <a:endParaRPr lang="sv-SE"/>
          </a:p>
        </p:txBody>
      </p:sp>
      <p:sp>
        <p:nvSpPr>
          <p:cNvPr id="124932" name="Rectangle 4"/>
          <p:cNvSpPr>
            <a:spLocks noGrp="1" noRot="1" noChangeAspect="1" noChangeArrowheads="1" noTextEdit="1"/>
          </p:cNvSpPr>
          <p:nvPr>
            <p:ph type="sldImg" idx="2"/>
          </p:nvPr>
        </p:nvSpPr>
        <p:spPr bwMode="auto">
          <a:xfrm>
            <a:off x="854075" y="744538"/>
            <a:ext cx="4960938" cy="3722687"/>
          </a:xfrm>
          <a:prstGeom prst="rect">
            <a:avLst/>
          </a:prstGeom>
          <a:noFill/>
          <a:ln w="9525">
            <a:solidFill>
              <a:srgbClr val="000000"/>
            </a:solidFill>
            <a:miter lim="800000"/>
            <a:headEnd/>
            <a:tailEnd/>
          </a:ln>
          <a:effectLst/>
        </p:spPr>
      </p:sp>
      <p:sp>
        <p:nvSpPr>
          <p:cNvPr id="124933" name="Rectangle 5"/>
          <p:cNvSpPr>
            <a:spLocks noGrp="1" noChangeArrowheads="1"/>
          </p:cNvSpPr>
          <p:nvPr>
            <p:ph type="body" sz="quarter" idx="3"/>
          </p:nvPr>
        </p:nvSpPr>
        <p:spPr bwMode="auto">
          <a:xfrm>
            <a:off x="668102" y="4714653"/>
            <a:ext cx="5332884" cy="4466756"/>
          </a:xfrm>
          <a:prstGeom prst="rect">
            <a:avLst/>
          </a:prstGeom>
          <a:noFill/>
          <a:ln w="9525">
            <a:noFill/>
            <a:miter lim="800000"/>
            <a:headEnd/>
            <a:tailEnd/>
          </a:ln>
          <a:effectLst/>
        </p:spPr>
        <p:txBody>
          <a:bodyPr vert="horz" wrap="square" lIns="87536" tIns="43768" rIns="87536" bIns="43768" numCol="1" anchor="t" anchorCtr="0" compatLnSpc="1">
            <a:prstTxWarp prst="textNoShape">
              <a:avLst/>
            </a:prstTxWarp>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p>
        </p:txBody>
      </p:sp>
      <p:sp>
        <p:nvSpPr>
          <p:cNvPr id="124934" name="Rectangle 6"/>
          <p:cNvSpPr>
            <a:spLocks noGrp="1" noChangeArrowheads="1"/>
          </p:cNvSpPr>
          <p:nvPr>
            <p:ph type="ftr" sz="quarter" idx="4"/>
          </p:nvPr>
        </p:nvSpPr>
        <p:spPr bwMode="auto">
          <a:xfrm>
            <a:off x="0" y="9429305"/>
            <a:ext cx="2890137" cy="495793"/>
          </a:xfrm>
          <a:prstGeom prst="rect">
            <a:avLst/>
          </a:prstGeom>
          <a:noFill/>
          <a:ln w="9525">
            <a:noFill/>
            <a:miter lim="800000"/>
            <a:headEnd/>
            <a:tailEnd/>
          </a:ln>
          <a:effectLst/>
        </p:spPr>
        <p:txBody>
          <a:bodyPr vert="horz" wrap="square" lIns="87536" tIns="43768" rIns="87536" bIns="43768" numCol="1" anchor="b" anchorCtr="0" compatLnSpc="1">
            <a:prstTxWarp prst="textNoShape">
              <a:avLst/>
            </a:prstTxWarp>
          </a:bodyPr>
          <a:lstStyle>
            <a:lvl1pPr>
              <a:defRPr sz="1100">
                <a:latin typeface="Arial" charset="0"/>
              </a:defRPr>
            </a:lvl1pPr>
          </a:lstStyle>
          <a:p>
            <a:endParaRPr lang="sv-SE"/>
          </a:p>
        </p:txBody>
      </p:sp>
      <p:sp>
        <p:nvSpPr>
          <p:cNvPr id="124935" name="Rectangle 7"/>
          <p:cNvSpPr>
            <a:spLocks noGrp="1" noChangeArrowheads="1"/>
          </p:cNvSpPr>
          <p:nvPr>
            <p:ph type="sldNum" sz="quarter" idx="5"/>
          </p:nvPr>
        </p:nvSpPr>
        <p:spPr bwMode="auto">
          <a:xfrm>
            <a:off x="3777461" y="9429305"/>
            <a:ext cx="2890137" cy="495793"/>
          </a:xfrm>
          <a:prstGeom prst="rect">
            <a:avLst/>
          </a:prstGeom>
          <a:noFill/>
          <a:ln w="9525">
            <a:noFill/>
            <a:miter lim="800000"/>
            <a:headEnd/>
            <a:tailEnd/>
          </a:ln>
          <a:effectLst/>
        </p:spPr>
        <p:txBody>
          <a:bodyPr vert="horz" wrap="square" lIns="87536" tIns="43768" rIns="87536" bIns="43768" numCol="1" anchor="b" anchorCtr="0" compatLnSpc="1">
            <a:prstTxWarp prst="textNoShape">
              <a:avLst/>
            </a:prstTxWarp>
          </a:bodyPr>
          <a:lstStyle>
            <a:lvl1pPr algn="r">
              <a:defRPr sz="1100">
                <a:latin typeface="Arial" charset="0"/>
              </a:defRPr>
            </a:lvl1pPr>
          </a:lstStyle>
          <a:p>
            <a:fld id="{6135ACA1-AFDF-4A94-98EF-AE2786413CB7}" type="slidenum">
              <a:rPr lang="sv-SE"/>
              <a:pPr/>
              <a:t>‹#›</a:t>
            </a:fld>
            <a:endParaRPr lang="sv-SE"/>
          </a:p>
        </p:txBody>
      </p:sp>
    </p:spTree>
    <p:extLst>
      <p:ext uri="{BB962C8B-B14F-4D97-AF65-F5344CB8AC3E}">
        <p14:creationId xmlns:p14="http://schemas.microsoft.com/office/powerpoint/2010/main" val="2186881035"/>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F43B1CB-FCE6-4B08-B8CB-F6D911C7192D}" type="slidenum">
              <a:rPr lang="sv-SE"/>
              <a:pPr/>
              <a:t>1</a:t>
            </a:fld>
            <a:endParaRPr lang="sv-SE"/>
          </a:p>
        </p:txBody>
      </p:sp>
      <p:sp>
        <p:nvSpPr>
          <p:cNvPr id="138242" name="Rectangle 2"/>
          <p:cNvSpPr>
            <a:spLocks noGrp="1" noRot="1" noChangeAspect="1" noChangeArrowheads="1" noTextEdit="1"/>
          </p:cNvSpPr>
          <p:nvPr>
            <p:ph type="sldImg"/>
          </p:nvPr>
        </p:nvSpPr>
        <p:spPr>
          <a:xfrm>
            <a:off x="854075" y="744538"/>
            <a:ext cx="4960938" cy="3722687"/>
          </a:xfrm>
          <a:ln/>
        </p:spPr>
      </p:sp>
      <p:sp>
        <p:nvSpPr>
          <p:cNvPr id="138243" name="Rectangle 3"/>
          <p:cNvSpPr>
            <a:spLocks noGrp="1" noChangeArrowheads="1"/>
          </p:cNvSpPr>
          <p:nvPr>
            <p:ph type="body" idx="1"/>
          </p:nvPr>
        </p:nvSpPr>
        <p:spPr/>
        <p:txBody>
          <a:bodyPr/>
          <a:lstStyle/>
          <a:p>
            <a:r>
              <a:rPr lang="sv-SE" dirty="0"/>
              <a:t>Här finns olika typer av tävlingsfunktionärer, gå genom dessa och vilken uppgift dessa har under en tävling. Kommer ni på fler kan dessa också diskuteras.</a:t>
            </a:r>
          </a:p>
        </p:txBody>
      </p:sp>
    </p:spTree>
    <p:extLst>
      <p:ext uri="{BB962C8B-B14F-4D97-AF65-F5344CB8AC3E}">
        <p14:creationId xmlns:p14="http://schemas.microsoft.com/office/powerpoint/2010/main" val="31548619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440CFEA-3509-4476-B7CA-B7255A8C1C5D}" type="slidenum">
              <a:rPr lang="sv-SE"/>
              <a:pPr/>
              <a:t>2</a:t>
            </a:fld>
            <a:endParaRPr lang="sv-SE"/>
          </a:p>
        </p:txBody>
      </p:sp>
      <p:sp>
        <p:nvSpPr>
          <p:cNvPr id="139266" name="Rectangle 2"/>
          <p:cNvSpPr>
            <a:spLocks noGrp="1" noRot="1" noChangeAspect="1" noChangeArrowheads="1" noTextEdit="1"/>
          </p:cNvSpPr>
          <p:nvPr>
            <p:ph type="sldImg"/>
          </p:nvPr>
        </p:nvSpPr>
        <p:spPr>
          <a:xfrm>
            <a:off x="854075" y="744538"/>
            <a:ext cx="4960938" cy="3722687"/>
          </a:xfrm>
          <a:ln/>
        </p:spPr>
      </p:sp>
      <p:sp>
        <p:nvSpPr>
          <p:cNvPr id="139267" name="Rectangle 3"/>
          <p:cNvSpPr>
            <a:spLocks noGrp="1" noChangeArrowheads="1"/>
          </p:cNvSpPr>
          <p:nvPr>
            <p:ph type="body" idx="1"/>
          </p:nvPr>
        </p:nvSpPr>
        <p:spPr/>
        <p:txBody>
          <a:bodyPr/>
          <a:lstStyle/>
          <a:p>
            <a:r>
              <a:rPr lang="sv-SE"/>
              <a:t>Domaren och dess ansvar under en tävling.</a:t>
            </a:r>
          </a:p>
          <a:p>
            <a:endParaRPr lang="sv-SE"/>
          </a:p>
          <a:p>
            <a:r>
              <a:rPr lang="sv-SE"/>
              <a:t>Rättvis tävling är förstås A och O för en domare, kunskaper om reglerna är därför ett måste. Ett resultat på ett ställe ska kunna jämföras med ett resultat på ett annat ställe, därför gäller det att grenen genomförs på rätt sätt.</a:t>
            </a:r>
          </a:p>
          <a:p>
            <a:endParaRPr lang="sv-SE"/>
          </a:p>
          <a:p>
            <a:r>
              <a:rPr lang="sv-SE"/>
              <a:t>Upptäcker man ett fel är det viktigt att man är prestigelös och vågar gå in och ändra på en felaktighet.</a:t>
            </a:r>
          </a:p>
          <a:p>
            <a:endParaRPr lang="sv-SE"/>
          </a:p>
          <a:p>
            <a:r>
              <a:rPr lang="sv-SE"/>
              <a:t>En domare är också tydlig i sina beslut.</a:t>
            </a:r>
          </a:p>
          <a:p>
            <a:endParaRPr lang="sv-SE"/>
          </a:p>
          <a:p>
            <a:r>
              <a:rPr lang="sv-SE"/>
              <a:t>Domaren har också en fostrande roll när det gäller friidrottare som inte sköter sig som man ska.</a:t>
            </a:r>
          </a:p>
        </p:txBody>
      </p:sp>
    </p:spTree>
    <p:extLst>
      <p:ext uri="{BB962C8B-B14F-4D97-AF65-F5344CB8AC3E}">
        <p14:creationId xmlns:p14="http://schemas.microsoft.com/office/powerpoint/2010/main" val="21352625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414F4E1-84F9-443B-A84A-B28946952E33}" type="slidenum">
              <a:rPr lang="sv-SE"/>
              <a:pPr/>
              <a:t>3</a:t>
            </a:fld>
            <a:endParaRPr lang="sv-SE"/>
          </a:p>
        </p:txBody>
      </p:sp>
      <p:sp>
        <p:nvSpPr>
          <p:cNvPr id="205826" name="Rectangle 2"/>
          <p:cNvSpPr>
            <a:spLocks noGrp="1" noRot="1" noChangeAspect="1" noChangeArrowheads="1" noTextEdit="1"/>
          </p:cNvSpPr>
          <p:nvPr>
            <p:ph type="sldImg"/>
          </p:nvPr>
        </p:nvSpPr>
        <p:spPr>
          <a:xfrm>
            <a:off x="854075" y="744538"/>
            <a:ext cx="4960938" cy="3722687"/>
          </a:xfrm>
          <a:ln/>
        </p:spPr>
      </p:sp>
      <p:sp>
        <p:nvSpPr>
          <p:cNvPr id="205827" name="Rectangle 3"/>
          <p:cNvSpPr>
            <a:spLocks noGrp="1" noChangeArrowheads="1"/>
          </p:cNvSpPr>
          <p:nvPr>
            <p:ph type="body" idx="1"/>
          </p:nvPr>
        </p:nvSpPr>
        <p:spPr/>
        <p:txBody>
          <a:bodyPr/>
          <a:lstStyle/>
          <a:p>
            <a:r>
              <a:rPr lang="sv-SE" dirty="0"/>
              <a:t>Kap L 2.1</a:t>
            </a:r>
          </a:p>
          <a:p>
            <a:r>
              <a:rPr lang="sv-SE" dirty="0"/>
              <a:t>Kulor i olika storlekar (</a:t>
            </a:r>
            <a:r>
              <a:rPr lang="sv-SE" dirty="0" err="1"/>
              <a:t>dam-herr</a:t>
            </a:r>
            <a:r>
              <a:rPr lang="sv-SE" dirty="0"/>
              <a:t>)</a:t>
            </a:r>
          </a:p>
          <a:p>
            <a:endParaRPr lang="sv-SE" dirty="0"/>
          </a:p>
          <a:p>
            <a:r>
              <a:rPr lang="sv-SE" dirty="0"/>
              <a:t>Kap L 2</a:t>
            </a:r>
          </a:p>
          <a:p>
            <a:r>
              <a:rPr lang="sv-SE" dirty="0"/>
              <a:t>Vilken utrustning behövs vid en kulstötningstävling – diskutera!</a:t>
            </a:r>
          </a:p>
          <a:p>
            <a:endParaRPr lang="sv-SE" dirty="0"/>
          </a:p>
        </p:txBody>
      </p:sp>
    </p:spTree>
    <p:extLst>
      <p:ext uri="{BB962C8B-B14F-4D97-AF65-F5344CB8AC3E}">
        <p14:creationId xmlns:p14="http://schemas.microsoft.com/office/powerpoint/2010/main" val="25603899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179C08C-0166-43F1-8F2B-48EE3F557F05}" type="slidenum">
              <a:rPr lang="sv-SE"/>
              <a:pPr/>
              <a:t>4</a:t>
            </a:fld>
            <a:endParaRPr lang="sv-SE"/>
          </a:p>
        </p:txBody>
      </p:sp>
      <p:sp>
        <p:nvSpPr>
          <p:cNvPr id="206850" name="Rectangle 2"/>
          <p:cNvSpPr>
            <a:spLocks noGrp="1" noRot="1" noChangeAspect="1" noChangeArrowheads="1" noTextEdit="1"/>
          </p:cNvSpPr>
          <p:nvPr>
            <p:ph type="sldImg"/>
          </p:nvPr>
        </p:nvSpPr>
        <p:spPr>
          <a:xfrm>
            <a:off x="854075" y="744538"/>
            <a:ext cx="4960938" cy="3722687"/>
          </a:xfrm>
          <a:ln/>
        </p:spPr>
      </p:sp>
      <p:sp>
        <p:nvSpPr>
          <p:cNvPr id="206851" name="Rectangle 3"/>
          <p:cNvSpPr>
            <a:spLocks noGrp="1" noChangeArrowheads="1"/>
          </p:cNvSpPr>
          <p:nvPr>
            <p:ph type="body" idx="1"/>
          </p:nvPr>
        </p:nvSpPr>
        <p:spPr/>
        <p:txBody>
          <a:bodyPr/>
          <a:lstStyle/>
          <a:p>
            <a:r>
              <a:rPr lang="sv-SE"/>
              <a:t>Kap L 4.3</a:t>
            </a:r>
          </a:p>
          <a:p>
            <a:r>
              <a:rPr lang="sv-SE"/>
              <a:t>Några regler kring kulstötningen</a:t>
            </a:r>
          </a:p>
        </p:txBody>
      </p:sp>
    </p:spTree>
    <p:extLst>
      <p:ext uri="{BB962C8B-B14F-4D97-AF65-F5344CB8AC3E}">
        <p14:creationId xmlns:p14="http://schemas.microsoft.com/office/powerpoint/2010/main" val="17082687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D45A326-E3BF-4A83-89F0-EA0EDF17D1D7}" type="slidenum">
              <a:rPr lang="sv-SE"/>
              <a:pPr/>
              <a:t>5</a:t>
            </a:fld>
            <a:endParaRPr lang="sv-SE"/>
          </a:p>
        </p:txBody>
      </p:sp>
      <p:sp>
        <p:nvSpPr>
          <p:cNvPr id="207874" name="Rectangle 2"/>
          <p:cNvSpPr>
            <a:spLocks noGrp="1" noRot="1" noChangeAspect="1" noChangeArrowheads="1" noTextEdit="1"/>
          </p:cNvSpPr>
          <p:nvPr>
            <p:ph type="sldImg"/>
          </p:nvPr>
        </p:nvSpPr>
        <p:spPr>
          <a:xfrm>
            <a:off x="854075" y="744538"/>
            <a:ext cx="4960938" cy="3722687"/>
          </a:xfrm>
          <a:ln/>
        </p:spPr>
      </p:sp>
      <p:sp>
        <p:nvSpPr>
          <p:cNvPr id="207875" name="Rectangle 3"/>
          <p:cNvSpPr>
            <a:spLocks noGrp="1" noChangeArrowheads="1"/>
          </p:cNvSpPr>
          <p:nvPr>
            <p:ph type="body" idx="1"/>
          </p:nvPr>
        </p:nvSpPr>
        <p:spPr/>
        <p:txBody>
          <a:bodyPr/>
          <a:lstStyle/>
          <a:p>
            <a:r>
              <a:rPr lang="sv-SE"/>
              <a:t>Kap L 4.3.4</a:t>
            </a:r>
          </a:p>
          <a:p>
            <a:r>
              <a:rPr lang="sv-SE"/>
              <a:t>Exempel på när kulan inte är invid halsen</a:t>
            </a:r>
          </a:p>
        </p:txBody>
      </p:sp>
    </p:spTree>
    <p:extLst>
      <p:ext uri="{BB962C8B-B14F-4D97-AF65-F5344CB8AC3E}">
        <p14:creationId xmlns:p14="http://schemas.microsoft.com/office/powerpoint/2010/main" val="19953718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1863923-C079-4516-85B4-21E44F08D17A}" type="slidenum">
              <a:rPr lang="sv-SE"/>
              <a:pPr/>
              <a:t>6</a:t>
            </a:fld>
            <a:endParaRPr lang="sv-SE"/>
          </a:p>
        </p:txBody>
      </p:sp>
      <p:sp>
        <p:nvSpPr>
          <p:cNvPr id="208898" name="Rectangle 2"/>
          <p:cNvSpPr>
            <a:spLocks noGrp="1" noRot="1" noChangeAspect="1" noChangeArrowheads="1" noTextEdit="1"/>
          </p:cNvSpPr>
          <p:nvPr>
            <p:ph type="sldImg"/>
          </p:nvPr>
        </p:nvSpPr>
        <p:spPr>
          <a:xfrm>
            <a:off x="854075" y="744538"/>
            <a:ext cx="4960938" cy="3722687"/>
          </a:xfrm>
          <a:ln/>
        </p:spPr>
      </p:sp>
      <p:sp>
        <p:nvSpPr>
          <p:cNvPr id="208899" name="Rectangle 3"/>
          <p:cNvSpPr>
            <a:spLocks noGrp="1" noChangeArrowheads="1"/>
          </p:cNvSpPr>
          <p:nvPr>
            <p:ph type="body" idx="1"/>
          </p:nvPr>
        </p:nvSpPr>
        <p:spPr/>
        <p:txBody>
          <a:bodyPr/>
          <a:lstStyle/>
          <a:p>
            <a:r>
              <a:rPr lang="sv-SE"/>
              <a:t>Kap L 4.3.5</a:t>
            </a:r>
          </a:p>
          <a:p>
            <a:r>
              <a:rPr lang="sv-SE"/>
              <a:t>Vad är övertramp och vad är inte övertramp</a:t>
            </a:r>
          </a:p>
        </p:txBody>
      </p:sp>
    </p:spTree>
    <p:extLst>
      <p:ext uri="{BB962C8B-B14F-4D97-AF65-F5344CB8AC3E}">
        <p14:creationId xmlns:p14="http://schemas.microsoft.com/office/powerpoint/2010/main" val="2347482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E92EF38-C0D0-4AE0-8D01-8C3CD8A1EDF1}" type="slidenum">
              <a:rPr lang="sv-SE"/>
              <a:pPr/>
              <a:t>7</a:t>
            </a:fld>
            <a:endParaRPr lang="sv-SE"/>
          </a:p>
        </p:txBody>
      </p:sp>
      <p:sp>
        <p:nvSpPr>
          <p:cNvPr id="209922" name="Rectangle 2"/>
          <p:cNvSpPr>
            <a:spLocks noGrp="1" noRot="1" noChangeAspect="1" noChangeArrowheads="1" noTextEdit="1"/>
          </p:cNvSpPr>
          <p:nvPr>
            <p:ph type="sldImg"/>
          </p:nvPr>
        </p:nvSpPr>
        <p:spPr>
          <a:xfrm>
            <a:off x="854075" y="744538"/>
            <a:ext cx="4960938" cy="3722687"/>
          </a:xfrm>
          <a:ln/>
        </p:spPr>
      </p:sp>
      <p:sp>
        <p:nvSpPr>
          <p:cNvPr id="209923" name="Rectangle 3"/>
          <p:cNvSpPr>
            <a:spLocks noGrp="1" noChangeArrowheads="1"/>
          </p:cNvSpPr>
          <p:nvPr>
            <p:ph type="body" idx="1"/>
          </p:nvPr>
        </p:nvSpPr>
        <p:spPr/>
        <p:txBody>
          <a:bodyPr/>
          <a:lstStyle/>
          <a:p>
            <a:r>
              <a:rPr lang="sv-SE"/>
              <a:t>Kap L 4.3.5</a:t>
            </a:r>
          </a:p>
          <a:p>
            <a:r>
              <a:rPr lang="sv-SE"/>
              <a:t>Bakringstramp eller inte? </a:t>
            </a:r>
          </a:p>
          <a:p>
            <a:endParaRPr lang="sv-SE"/>
          </a:p>
          <a:p>
            <a:r>
              <a:rPr lang="sv-SE"/>
              <a:t>Diskutera hur domaren ska agera för att man ska kunna se övertramp både fram och bak</a:t>
            </a:r>
          </a:p>
        </p:txBody>
      </p:sp>
    </p:spTree>
    <p:extLst>
      <p:ext uri="{BB962C8B-B14F-4D97-AF65-F5344CB8AC3E}">
        <p14:creationId xmlns:p14="http://schemas.microsoft.com/office/powerpoint/2010/main" val="12213383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FE55F44-22D4-4E6A-8E2D-AF638040A4E5}" type="slidenum">
              <a:rPr lang="sv-SE"/>
              <a:pPr/>
              <a:t>8</a:t>
            </a:fld>
            <a:endParaRPr lang="sv-SE"/>
          </a:p>
        </p:txBody>
      </p:sp>
      <p:sp>
        <p:nvSpPr>
          <p:cNvPr id="210946" name="Rectangle 2"/>
          <p:cNvSpPr>
            <a:spLocks noGrp="1" noRot="1" noChangeAspect="1" noChangeArrowheads="1" noTextEdit="1"/>
          </p:cNvSpPr>
          <p:nvPr>
            <p:ph type="sldImg"/>
          </p:nvPr>
        </p:nvSpPr>
        <p:spPr>
          <a:xfrm>
            <a:off x="854075" y="744538"/>
            <a:ext cx="4960938" cy="3722687"/>
          </a:xfrm>
          <a:ln/>
        </p:spPr>
      </p:sp>
      <p:sp>
        <p:nvSpPr>
          <p:cNvPr id="210947" name="Rectangle 3"/>
          <p:cNvSpPr>
            <a:spLocks noGrp="1" noChangeArrowheads="1"/>
          </p:cNvSpPr>
          <p:nvPr>
            <p:ph type="body" idx="1"/>
          </p:nvPr>
        </p:nvSpPr>
        <p:spPr/>
        <p:txBody>
          <a:bodyPr/>
          <a:lstStyle/>
          <a:p>
            <a:r>
              <a:rPr lang="sv-SE"/>
              <a:t>Kap L 4.3.8</a:t>
            </a:r>
          </a:p>
          <a:p>
            <a:r>
              <a:rPr lang="sv-SE"/>
              <a:t>Regeln kring utgång ur ringen – lägg gärna till att redskapet ska ha landat först – inte så vanligt i kula men i andra kastgrenar kan det hända oftare.  </a:t>
            </a:r>
          </a:p>
        </p:txBody>
      </p:sp>
    </p:spTree>
    <p:extLst>
      <p:ext uri="{BB962C8B-B14F-4D97-AF65-F5344CB8AC3E}">
        <p14:creationId xmlns:p14="http://schemas.microsoft.com/office/powerpoint/2010/main" val="19089414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09A19B9-988B-46E3-BD5F-F02A5590C6E1}" type="slidenum">
              <a:rPr lang="sv-SE"/>
              <a:pPr/>
              <a:t>9</a:t>
            </a:fld>
            <a:endParaRPr lang="sv-SE"/>
          </a:p>
        </p:txBody>
      </p:sp>
      <p:sp>
        <p:nvSpPr>
          <p:cNvPr id="211970" name="Rectangle 2"/>
          <p:cNvSpPr>
            <a:spLocks noGrp="1" noRot="1" noChangeAspect="1" noChangeArrowheads="1" noTextEdit="1"/>
          </p:cNvSpPr>
          <p:nvPr>
            <p:ph type="sldImg"/>
          </p:nvPr>
        </p:nvSpPr>
        <p:spPr>
          <a:xfrm>
            <a:off x="854075" y="744538"/>
            <a:ext cx="4960938" cy="3722687"/>
          </a:xfrm>
          <a:ln/>
        </p:spPr>
      </p:sp>
      <p:sp>
        <p:nvSpPr>
          <p:cNvPr id="211971" name="Rectangle 3"/>
          <p:cNvSpPr>
            <a:spLocks noGrp="1" noChangeArrowheads="1"/>
          </p:cNvSpPr>
          <p:nvPr>
            <p:ph type="body" idx="1"/>
          </p:nvPr>
        </p:nvSpPr>
        <p:spPr/>
        <p:txBody>
          <a:bodyPr/>
          <a:lstStyle/>
          <a:p>
            <a:r>
              <a:rPr lang="sv-SE"/>
              <a:t>Det finns alltså ingen regel kring balans och utgång ur ring längre…</a:t>
            </a:r>
          </a:p>
        </p:txBody>
      </p:sp>
    </p:spTree>
    <p:extLst>
      <p:ext uri="{BB962C8B-B14F-4D97-AF65-F5344CB8AC3E}">
        <p14:creationId xmlns:p14="http://schemas.microsoft.com/office/powerpoint/2010/main" val="37327428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52719C7-04D5-4BF7-858A-1324E22E10A2}" type="slidenum">
              <a:rPr lang="sv-SE"/>
              <a:pPr/>
              <a:t>10</a:t>
            </a:fld>
            <a:endParaRPr lang="sv-SE"/>
          </a:p>
        </p:txBody>
      </p:sp>
      <p:sp>
        <p:nvSpPr>
          <p:cNvPr id="212994" name="Rectangle 2"/>
          <p:cNvSpPr>
            <a:spLocks noGrp="1" noRot="1" noChangeAspect="1" noChangeArrowheads="1" noTextEdit="1"/>
          </p:cNvSpPr>
          <p:nvPr>
            <p:ph type="sldImg"/>
          </p:nvPr>
        </p:nvSpPr>
        <p:spPr>
          <a:xfrm>
            <a:off x="854075" y="744538"/>
            <a:ext cx="4960938" cy="3722687"/>
          </a:xfrm>
          <a:ln/>
        </p:spPr>
      </p:sp>
      <p:sp>
        <p:nvSpPr>
          <p:cNvPr id="212995" name="Rectangle 3"/>
          <p:cNvSpPr>
            <a:spLocks noGrp="1" noChangeArrowheads="1"/>
          </p:cNvSpPr>
          <p:nvPr>
            <p:ph type="body" idx="1"/>
          </p:nvPr>
        </p:nvSpPr>
        <p:spPr/>
        <p:txBody>
          <a:bodyPr/>
          <a:lstStyle/>
          <a:p>
            <a:endParaRPr lang="sv-SE" dirty="0"/>
          </a:p>
          <a:p>
            <a:r>
              <a:rPr lang="sv-SE" dirty="0"/>
              <a:t>Kullandning – med ganska stor krater i det här fallet</a:t>
            </a:r>
          </a:p>
        </p:txBody>
      </p:sp>
    </p:spTree>
    <p:extLst>
      <p:ext uri="{BB962C8B-B14F-4D97-AF65-F5344CB8AC3E}">
        <p14:creationId xmlns:p14="http://schemas.microsoft.com/office/powerpoint/2010/main" val="7866058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0B65FC0-E678-4F5E-AF48-2F8145980CD0}" type="slidenum">
              <a:rPr lang="sv-SE"/>
              <a:pPr/>
              <a:t>11</a:t>
            </a:fld>
            <a:endParaRPr lang="sv-SE"/>
          </a:p>
        </p:txBody>
      </p:sp>
      <p:sp>
        <p:nvSpPr>
          <p:cNvPr id="214018" name="Rectangle 2"/>
          <p:cNvSpPr>
            <a:spLocks noGrp="1" noRot="1" noChangeAspect="1" noChangeArrowheads="1" noTextEdit="1"/>
          </p:cNvSpPr>
          <p:nvPr>
            <p:ph type="sldImg"/>
          </p:nvPr>
        </p:nvSpPr>
        <p:spPr>
          <a:xfrm>
            <a:off x="854075" y="744538"/>
            <a:ext cx="4960938" cy="3722687"/>
          </a:xfrm>
          <a:ln/>
        </p:spPr>
      </p:sp>
      <p:sp>
        <p:nvSpPr>
          <p:cNvPr id="214019" name="Rectangle 3"/>
          <p:cNvSpPr>
            <a:spLocks noGrp="1" noChangeArrowheads="1"/>
          </p:cNvSpPr>
          <p:nvPr>
            <p:ph type="body" idx="1"/>
          </p:nvPr>
        </p:nvSpPr>
        <p:spPr/>
        <p:txBody>
          <a:bodyPr/>
          <a:lstStyle/>
          <a:p>
            <a:r>
              <a:rPr lang="sv-SE"/>
              <a:t>Kap L 4.6</a:t>
            </a:r>
          </a:p>
          <a:p>
            <a:r>
              <a:rPr lang="sv-SE"/>
              <a:t>Mätning - nollpunkten</a:t>
            </a:r>
          </a:p>
        </p:txBody>
      </p:sp>
    </p:spTree>
    <p:extLst>
      <p:ext uri="{BB962C8B-B14F-4D97-AF65-F5344CB8AC3E}">
        <p14:creationId xmlns:p14="http://schemas.microsoft.com/office/powerpoint/2010/main" val="35428723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80C89A1-912E-4C5D-8B4A-4E66A9C072A5}" type="slidenum">
              <a:rPr lang="sv-SE"/>
              <a:pPr/>
              <a:t>12</a:t>
            </a:fld>
            <a:endParaRPr lang="sv-SE"/>
          </a:p>
        </p:txBody>
      </p:sp>
      <p:sp>
        <p:nvSpPr>
          <p:cNvPr id="215042" name="Rectangle 2"/>
          <p:cNvSpPr>
            <a:spLocks noGrp="1" noRot="1" noChangeAspect="1" noChangeArrowheads="1" noTextEdit="1"/>
          </p:cNvSpPr>
          <p:nvPr>
            <p:ph type="sldImg"/>
          </p:nvPr>
        </p:nvSpPr>
        <p:spPr>
          <a:xfrm>
            <a:off x="854075" y="744538"/>
            <a:ext cx="4960938" cy="3722687"/>
          </a:xfrm>
          <a:ln/>
        </p:spPr>
      </p:sp>
      <p:sp>
        <p:nvSpPr>
          <p:cNvPr id="215043" name="Rectangle 3"/>
          <p:cNvSpPr>
            <a:spLocks noGrp="1" noChangeArrowheads="1"/>
          </p:cNvSpPr>
          <p:nvPr>
            <p:ph type="body" idx="1"/>
          </p:nvPr>
        </p:nvSpPr>
        <p:spPr/>
        <p:txBody>
          <a:bodyPr/>
          <a:lstStyle/>
          <a:p>
            <a:r>
              <a:rPr lang="sv-SE"/>
              <a:t>Kap L 4.6</a:t>
            </a:r>
          </a:p>
          <a:p>
            <a:r>
              <a:rPr lang="sv-SE"/>
              <a:t>Instruktion om mätning i ringen – gäller andra ”ring”-kastgrenar också fast utan stoppbräda.</a:t>
            </a:r>
          </a:p>
        </p:txBody>
      </p:sp>
    </p:spTree>
    <p:extLst>
      <p:ext uri="{BB962C8B-B14F-4D97-AF65-F5344CB8AC3E}">
        <p14:creationId xmlns:p14="http://schemas.microsoft.com/office/powerpoint/2010/main" val="19428223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685800" y="2130425"/>
            <a:ext cx="7772400" cy="1470025"/>
          </a:xfrm>
        </p:spPr>
        <p:txBody>
          <a:bodyPr/>
          <a:lstStyle/>
          <a:p>
            <a:r>
              <a:rPr lang="sv-SE" smtClean="0"/>
              <a:t>Klicka här för att ändra format</a:t>
            </a:r>
            <a:endParaRPr lang="sv-SE"/>
          </a:p>
        </p:txBody>
      </p:sp>
      <p:sp>
        <p:nvSpPr>
          <p:cNvPr id="3" name="Underrubrik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sv-SE" smtClean="0"/>
              <a:t>Klicka här för att ändra format på underrubrik i bakgrunden</a:t>
            </a:r>
            <a:endParaRPr lang="sv-SE"/>
          </a:p>
        </p:txBody>
      </p:sp>
      <p:sp>
        <p:nvSpPr>
          <p:cNvPr id="4" name="Platshållare för datum 3"/>
          <p:cNvSpPr>
            <a:spLocks noGrp="1"/>
          </p:cNvSpPr>
          <p:nvPr>
            <p:ph type="dt" sz="half" idx="10"/>
          </p:nvPr>
        </p:nvSpPr>
        <p:spPr/>
        <p:txBody>
          <a:bodyPr/>
          <a:lstStyle>
            <a:lvl1pPr>
              <a:defRPr/>
            </a:lvl1pPr>
          </a:lstStyle>
          <a:p>
            <a:endParaRPr lang="sv-SE"/>
          </a:p>
        </p:txBody>
      </p:sp>
      <p:sp>
        <p:nvSpPr>
          <p:cNvPr id="5" name="Platshållare för sidfot 4"/>
          <p:cNvSpPr>
            <a:spLocks noGrp="1"/>
          </p:cNvSpPr>
          <p:nvPr>
            <p:ph type="ftr" sz="quarter" idx="11"/>
          </p:nvPr>
        </p:nvSpPr>
        <p:spPr/>
        <p:txBody>
          <a:bodyPr/>
          <a:lstStyle>
            <a:lvl1pPr>
              <a:defRPr/>
            </a:lvl1pPr>
          </a:lstStyle>
          <a:p>
            <a:endParaRPr lang="sv-SE"/>
          </a:p>
        </p:txBody>
      </p:sp>
      <p:sp>
        <p:nvSpPr>
          <p:cNvPr id="6" name="Platshållare för bildnummer 5"/>
          <p:cNvSpPr>
            <a:spLocks noGrp="1"/>
          </p:cNvSpPr>
          <p:nvPr>
            <p:ph type="sldNum" sz="quarter" idx="12"/>
          </p:nvPr>
        </p:nvSpPr>
        <p:spPr/>
        <p:txBody>
          <a:bodyPr/>
          <a:lstStyle>
            <a:lvl1pPr>
              <a:defRPr/>
            </a:lvl1pPr>
          </a:lstStyle>
          <a:p>
            <a:fld id="{FE8B84E1-6ED5-4442-A09F-9FEA031B8F8A}" type="slidenum">
              <a:rPr lang="sv-SE"/>
              <a:pPr/>
              <a:t>‹#›</a:t>
            </a:fld>
            <a:endParaRPr lang="sv-S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innehåll 2"/>
          <p:cNvSpPr>
            <a:spLocks noGrp="1"/>
          </p:cNvSpPr>
          <p:nvPr>
            <p:ph idx="1"/>
          </p:nvPr>
        </p:nvSpPr>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lvl1pPr>
              <a:defRPr/>
            </a:lvl1pPr>
          </a:lstStyle>
          <a:p>
            <a:endParaRPr lang="sv-SE"/>
          </a:p>
        </p:txBody>
      </p:sp>
      <p:sp>
        <p:nvSpPr>
          <p:cNvPr id="5" name="Platshållare för sidfot 4"/>
          <p:cNvSpPr>
            <a:spLocks noGrp="1"/>
          </p:cNvSpPr>
          <p:nvPr>
            <p:ph type="ftr" sz="quarter" idx="11"/>
          </p:nvPr>
        </p:nvSpPr>
        <p:spPr/>
        <p:txBody>
          <a:bodyPr/>
          <a:lstStyle>
            <a:lvl1pPr>
              <a:defRPr/>
            </a:lvl1pPr>
          </a:lstStyle>
          <a:p>
            <a:endParaRPr lang="sv-SE"/>
          </a:p>
        </p:txBody>
      </p:sp>
      <p:sp>
        <p:nvSpPr>
          <p:cNvPr id="6" name="Platshållare för bildnummer 5"/>
          <p:cNvSpPr>
            <a:spLocks noGrp="1"/>
          </p:cNvSpPr>
          <p:nvPr>
            <p:ph type="sldNum" sz="quarter" idx="12"/>
          </p:nvPr>
        </p:nvSpPr>
        <p:spPr/>
        <p:txBody>
          <a:bodyPr/>
          <a:lstStyle>
            <a:lvl1pPr>
              <a:defRPr/>
            </a:lvl1pPr>
          </a:lstStyle>
          <a:p>
            <a:fld id="{67C0CF7A-FA29-476C-B684-79BD3F504F73}" type="slidenum">
              <a:rPr lang="sv-SE"/>
              <a:pPr/>
              <a:t>‹#›</a:t>
            </a:fld>
            <a:endParaRPr lang="sv-S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722313" y="4406900"/>
            <a:ext cx="7772400" cy="1362075"/>
          </a:xfrm>
        </p:spPr>
        <p:txBody>
          <a:bodyPr anchor="t"/>
          <a:lstStyle>
            <a:lvl1pPr algn="l">
              <a:defRPr sz="4000" b="1" cap="all"/>
            </a:lvl1pPr>
          </a:lstStyle>
          <a:p>
            <a:r>
              <a:rPr lang="sv-SE" smtClean="0"/>
              <a:t>Klicka här för att ändra format</a:t>
            </a:r>
            <a:endParaRPr lang="sv-SE"/>
          </a:p>
        </p:txBody>
      </p:sp>
      <p:sp>
        <p:nvSpPr>
          <p:cNvPr id="3" name="Platshållare för text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sv-SE" smtClean="0"/>
              <a:t>Klicka här för att ändra format på bakgrundstexten</a:t>
            </a:r>
          </a:p>
        </p:txBody>
      </p:sp>
      <p:sp>
        <p:nvSpPr>
          <p:cNvPr id="4" name="Platshållare för datum 3"/>
          <p:cNvSpPr>
            <a:spLocks noGrp="1"/>
          </p:cNvSpPr>
          <p:nvPr>
            <p:ph type="dt" sz="half" idx="10"/>
          </p:nvPr>
        </p:nvSpPr>
        <p:spPr/>
        <p:txBody>
          <a:bodyPr/>
          <a:lstStyle>
            <a:lvl1pPr>
              <a:defRPr/>
            </a:lvl1pPr>
          </a:lstStyle>
          <a:p>
            <a:endParaRPr lang="sv-SE"/>
          </a:p>
        </p:txBody>
      </p:sp>
      <p:sp>
        <p:nvSpPr>
          <p:cNvPr id="5" name="Platshållare för sidfot 4"/>
          <p:cNvSpPr>
            <a:spLocks noGrp="1"/>
          </p:cNvSpPr>
          <p:nvPr>
            <p:ph type="ftr" sz="quarter" idx="11"/>
          </p:nvPr>
        </p:nvSpPr>
        <p:spPr/>
        <p:txBody>
          <a:bodyPr/>
          <a:lstStyle>
            <a:lvl1pPr>
              <a:defRPr/>
            </a:lvl1pPr>
          </a:lstStyle>
          <a:p>
            <a:endParaRPr lang="sv-SE"/>
          </a:p>
        </p:txBody>
      </p:sp>
      <p:sp>
        <p:nvSpPr>
          <p:cNvPr id="6" name="Platshållare för bildnummer 5"/>
          <p:cNvSpPr>
            <a:spLocks noGrp="1"/>
          </p:cNvSpPr>
          <p:nvPr>
            <p:ph type="sldNum" sz="quarter" idx="12"/>
          </p:nvPr>
        </p:nvSpPr>
        <p:spPr/>
        <p:txBody>
          <a:bodyPr/>
          <a:lstStyle>
            <a:lvl1pPr>
              <a:defRPr/>
            </a:lvl1pPr>
          </a:lstStyle>
          <a:p>
            <a:fld id="{1C777C45-665C-4999-BCED-E79346C3AB31}" type="slidenum">
              <a:rPr lang="sv-SE"/>
              <a:pPr/>
              <a:t>‹#›</a:t>
            </a:fld>
            <a:endParaRPr lang="sv-S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innehåll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innehåll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5" name="Platshållare för datum 4"/>
          <p:cNvSpPr>
            <a:spLocks noGrp="1"/>
          </p:cNvSpPr>
          <p:nvPr>
            <p:ph type="dt" sz="half" idx="10"/>
          </p:nvPr>
        </p:nvSpPr>
        <p:spPr/>
        <p:txBody>
          <a:bodyPr/>
          <a:lstStyle>
            <a:lvl1pPr>
              <a:defRPr/>
            </a:lvl1pPr>
          </a:lstStyle>
          <a:p>
            <a:endParaRPr lang="sv-SE"/>
          </a:p>
        </p:txBody>
      </p:sp>
      <p:sp>
        <p:nvSpPr>
          <p:cNvPr id="6" name="Platshållare för sidfot 5"/>
          <p:cNvSpPr>
            <a:spLocks noGrp="1"/>
          </p:cNvSpPr>
          <p:nvPr>
            <p:ph type="ftr" sz="quarter" idx="11"/>
          </p:nvPr>
        </p:nvSpPr>
        <p:spPr/>
        <p:txBody>
          <a:bodyPr/>
          <a:lstStyle>
            <a:lvl1pPr>
              <a:defRPr/>
            </a:lvl1pPr>
          </a:lstStyle>
          <a:p>
            <a:endParaRPr lang="sv-SE"/>
          </a:p>
        </p:txBody>
      </p:sp>
      <p:sp>
        <p:nvSpPr>
          <p:cNvPr id="7" name="Platshållare för bildnummer 6"/>
          <p:cNvSpPr>
            <a:spLocks noGrp="1"/>
          </p:cNvSpPr>
          <p:nvPr>
            <p:ph type="sldNum" sz="quarter" idx="12"/>
          </p:nvPr>
        </p:nvSpPr>
        <p:spPr/>
        <p:txBody>
          <a:bodyPr/>
          <a:lstStyle>
            <a:lvl1pPr>
              <a:defRPr/>
            </a:lvl1pPr>
          </a:lstStyle>
          <a:p>
            <a:fld id="{3396DE8B-E54C-488E-B12D-E377E7C312B3}" type="slidenum">
              <a:rPr lang="sv-SE"/>
              <a:pPr/>
              <a:t>‹#›</a:t>
            </a:fld>
            <a:endParaRPr lang="sv-S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lvl1pPr>
              <a:defRPr/>
            </a:lvl1pPr>
          </a:lstStyle>
          <a:p>
            <a:r>
              <a:rPr lang="sv-SE" smtClean="0"/>
              <a:t>Klicka här för att ändra format</a:t>
            </a:r>
            <a:endParaRPr lang="sv-SE"/>
          </a:p>
        </p:txBody>
      </p:sp>
      <p:sp>
        <p:nvSpPr>
          <p:cNvPr id="3" name="Platshållare för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Klicka här för att ändra format på bakgrundstexten</a:t>
            </a:r>
          </a:p>
        </p:txBody>
      </p:sp>
      <p:sp>
        <p:nvSpPr>
          <p:cNvPr id="4" name="Platshållare för innehåll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5" name="Platshållare för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Klicka här för att ändra format på bakgrundstexten</a:t>
            </a:r>
          </a:p>
        </p:txBody>
      </p:sp>
      <p:sp>
        <p:nvSpPr>
          <p:cNvPr id="6" name="Platshållare för innehåll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7" name="Platshållare för datum 6"/>
          <p:cNvSpPr>
            <a:spLocks noGrp="1"/>
          </p:cNvSpPr>
          <p:nvPr>
            <p:ph type="dt" sz="half" idx="10"/>
          </p:nvPr>
        </p:nvSpPr>
        <p:spPr/>
        <p:txBody>
          <a:bodyPr/>
          <a:lstStyle>
            <a:lvl1pPr>
              <a:defRPr/>
            </a:lvl1pPr>
          </a:lstStyle>
          <a:p>
            <a:endParaRPr lang="sv-SE"/>
          </a:p>
        </p:txBody>
      </p:sp>
      <p:sp>
        <p:nvSpPr>
          <p:cNvPr id="8" name="Platshållare för sidfot 7"/>
          <p:cNvSpPr>
            <a:spLocks noGrp="1"/>
          </p:cNvSpPr>
          <p:nvPr>
            <p:ph type="ftr" sz="quarter" idx="11"/>
          </p:nvPr>
        </p:nvSpPr>
        <p:spPr/>
        <p:txBody>
          <a:bodyPr/>
          <a:lstStyle>
            <a:lvl1pPr>
              <a:defRPr/>
            </a:lvl1pPr>
          </a:lstStyle>
          <a:p>
            <a:endParaRPr lang="sv-SE"/>
          </a:p>
        </p:txBody>
      </p:sp>
      <p:sp>
        <p:nvSpPr>
          <p:cNvPr id="9" name="Platshållare för bildnummer 8"/>
          <p:cNvSpPr>
            <a:spLocks noGrp="1"/>
          </p:cNvSpPr>
          <p:nvPr>
            <p:ph type="sldNum" sz="quarter" idx="12"/>
          </p:nvPr>
        </p:nvSpPr>
        <p:spPr/>
        <p:txBody>
          <a:bodyPr/>
          <a:lstStyle>
            <a:lvl1pPr>
              <a:defRPr/>
            </a:lvl1pPr>
          </a:lstStyle>
          <a:p>
            <a:fld id="{F1DEBA29-0420-42C8-ADCB-CA876A43620A}" type="slidenum">
              <a:rPr lang="sv-SE"/>
              <a:pPr/>
              <a:t>‹#›</a:t>
            </a:fld>
            <a:endParaRPr lang="sv-S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datum 2"/>
          <p:cNvSpPr>
            <a:spLocks noGrp="1"/>
          </p:cNvSpPr>
          <p:nvPr>
            <p:ph type="dt" sz="half" idx="10"/>
          </p:nvPr>
        </p:nvSpPr>
        <p:spPr/>
        <p:txBody>
          <a:bodyPr/>
          <a:lstStyle>
            <a:lvl1pPr>
              <a:defRPr/>
            </a:lvl1pPr>
          </a:lstStyle>
          <a:p>
            <a:endParaRPr lang="sv-SE"/>
          </a:p>
        </p:txBody>
      </p:sp>
      <p:sp>
        <p:nvSpPr>
          <p:cNvPr id="4" name="Platshållare för sidfot 3"/>
          <p:cNvSpPr>
            <a:spLocks noGrp="1"/>
          </p:cNvSpPr>
          <p:nvPr>
            <p:ph type="ftr" sz="quarter" idx="11"/>
          </p:nvPr>
        </p:nvSpPr>
        <p:spPr/>
        <p:txBody>
          <a:bodyPr/>
          <a:lstStyle>
            <a:lvl1pPr>
              <a:defRPr/>
            </a:lvl1pPr>
          </a:lstStyle>
          <a:p>
            <a:endParaRPr lang="sv-SE"/>
          </a:p>
        </p:txBody>
      </p:sp>
      <p:sp>
        <p:nvSpPr>
          <p:cNvPr id="5" name="Platshållare för bildnummer 4"/>
          <p:cNvSpPr>
            <a:spLocks noGrp="1"/>
          </p:cNvSpPr>
          <p:nvPr>
            <p:ph type="sldNum" sz="quarter" idx="12"/>
          </p:nvPr>
        </p:nvSpPr>
        <p:spPr/>
        <p:txBody>
          <a:bodyPr/>
          <a:lstStyle>
            <a:lvl1pPr>
              <a:defRPr/>
            </a:lvl1pPr>
          </a:lstStyle>
          <a:p>
            <a:fld id="{2258743B-0518-4689-8735-A0B334464655}" type="slidenum">
              <a:rPr lang="sv-SE"/>
              <a:pPr/>
              <a:t>‹#›</a:t>
            </a:fld>
            <a:endParaRPr lang="sv-S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lvl1pPr>
              <a:defRPr/>
            </a:lvl1pPr>
          </a:lstStyle>
          <a:p>
            <a:endParaRPr lang="sv-SE"/>
          </a:p>
        </p:txBody>
      </p:sp>
      <p:sp>
        <p:nvSpPr>
          <p:cNvPr id="3" name="Platshållare för sidfot 2"/>
          <p:cNvSpPr>
            <a:spLocks noGrp="1"/>
          </p:cNvSpPr>
          <p:nvPr>
            <p:ph type="ftr" sz="quarter" idx="11"/>
          </p:nvPr>
        </p:nvSpPr>
        <p:spPr/>
        <p:txBody>
          <a:bodyPr/>
          <a:lstStyle>
            <a:lvl1pPr>
              <a:defRPr/>
            </a:lvl1pPr>
          </a:lstStyle>
          <a:p>
            <a:endParaRPr lang="sv-SE"/>
          </a:p>
        </p:txBody>
      </p:sp>
      <p:sp>
        <p:nvSpPr>
          <p:cNvPr id="4" name="Platshållare för bildnummer 3"/>
          <p:cNvSpPr>
            <a:spLocks noGrp="1"/>
          </p:cNvSpPr>
          <p:nvPr>
            <p:ph type="sldNum" sz="quarter" idx="12"/>
          </p:nvPr>
        </p:nvSpPr>
        <p:spPr/>
        <p:txBody>
          <a:bodyPr/>
          <a:lstStyle>
            <a:lvl1pPr>
              <a:defRPr/>
            </a:lvl1pPr>
          </a:lstStyle>
          <a:p>
            <a:fld id="{4C956DBA-5C5B-4DAC-AB60-4BDD3592A64A}" type="slidenum">
              <a:rPr lang="sv-SE"/>
              <a:pPr/>
              <a:t>‹#›</a:t>
            </a:fld>
            <a:endParaRPr lang="sv-S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457200" y="273050"/>
            <a:ext cx="3008313" cy="1162050"/>
          </a:xfrm>
        </p:spPr>
        <p:txBody>
          <a:bodyPr anchor="b"/>
          <a:lstStyle>
            <a:lvl1pPr algn="l">
              <a:defRPr sz="2000" b="1"/>
            </a:lvl1pPr>
          </a:lstStyle>
          <a:p>
            <a:r>
              <a:rPr lang="sv-SE" smtClean="0"/>
              <a:t>Klicka här för att ändra format</a:t>
            </a:r>
            <a:endParaRPr lang="sv-SE"/>
          </a:p>
        </p:txBody>
      </p:sp>
      <p:sp>
        <p:nvSpPr>
          <p:cNvPr id="3" name="Platshållare för innehåll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smtClean="0"/>
              <a:t>Klicka här för att ändra format på bakgrundstexten</a:t>
            </a:r>
          </a:p>
        </p:txBody>
      </p:sp>
      <p:sp>
        <p:nvSpPr>
          <p:cNvPr id="5" name="Platshållare för datum 4"/>
          <p:cNvSpPr>
            <a:spLocks noGrp="1"/>
          </p:cNvSpPr>
          <p:nvPr>
            <p:ph type="dt" sz="half" idx="10"/>
          </p:nvPr>
        </p:nvSpPr>
        <p:spPr/>
        <p:txBody>
          <a:bodyPr/>
          <a:lstStyle>
            <a:lvl1pPr>
              <a:defRPr/>
            </a:lvl1pPr>
          </a:lstStyle>
          <a:p>
            <a:endParaRPr lang="sv-SE"/>
          </a:p>
        </p:txBody>
      </p:sp>
      <p:sp>
        <p:nvSpPr>
          <p:cNvPr id="6" name="Platshållare för sidfot 5"/>
          <p:cNvSpPr>
            <a:spLocks noGrp="1"/>
          </p:cNvSpPr>
          <p:nvPr>
            <p:ph type="ftr" sz="quarter" idx="11"/>
          </p:nvPr>
        </p:nvSpPr>
        <p:spPr/>
        <p:txBody>
          <a:bodyPr/>
          <a:lstStyle>
            <a:lvl1pPr>
              <a:defRPr/>
            </a:lvl1pPr>
          </a:lstStyle>
          <a:p>
            <a:endParaRPr lang="sv-SE"/>
          </a:p>
        </p:txBody>
      </p:sp>
      <p:sp>
        <p:nvSpPr>
          <p:cNvPr id="7" name="Platshållare för bildnummer 6"/>
          <p:cNvSpPr>
            <a:spLocks noGrp="1"/>
          </p:cNvSpPr>
          <p:nvPr>
            <p:ph type="sldNum" sz="quarter" idx="12"/>
          </p:nvPr>
        </p:nvSpPr>
        <p:spPr/>
        <p:txBody>
          <a:bodyPr/>
          <a:lstStyle>
            <a:lvl1pPr>
              <a:defRPr/>
            </a:lvl1pPr>
          </a:lstStyle>
          <a:p>
            <a:fld id="{591E78A5-2853-4ADE-9329-8CBA683DE307}" type="slidenum">
              <a:rPr lang="sv-SE"/>
              <a:pPr/>
              <a:t>‹#›</a:t>
            </a:fld>
            <a:endParaRPr lang="sv-S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1792288" y="4800600"/>
            <a:ext cx="5486400" cy="566738"/>
          </a:xfrm>
        </p:spPr>
        <p:txBody>
          <a:bodyPr anchor="b"/>
          <a:lstStyle>
            <a:lvl1pPr algn="l">
              <a:defRPr sz="2000" b="1"/>
            </a:lvl1pPr>
          </a:lstStyle>
          <a:p>
            <a:r>
              <a:rPr lang="sv-SE" smtClean="0"/>
              <a:t>Klicka här för att ändra format</a:t>
            </a:r>
            <a:endParaRPr lang="sv-SE"/>
          </a:p>
        </p:txBody>
      </p:sp>
      <p:sp>
        <p:nvSpPr>
          <p:cNvPr id="3" name="Platshållare för bild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smtClean="0"/>
              <a:t>Klicka här för att ändra format på bakgrundstexten</a:t>
            </a:r>
          </a:p>
        </p:txBody>
      </p:sp>
      <p:sp>
        <p:nvSpPr>
          <p:cNvPr id="5" name="Platshållare för datum 4"/>
          <p:cNvSpPr>
            <a:spLocks noGrp="1"/>
          </p:cNvSpPr>
          <p:nvPr>
            <p:ph type="dt" sz="half" idx="10"/>
          </p:nvPr>
        </p:nvSpPr>
        <p:spPr/>
        <p:txBody>
          <a:bodyPr/>
          <a:lstStyle>
            <a:lvl1pPr>
              <a:defRPr/>
            </a:lvl1pPr>
          </a:lstStyle>
          <a:p>
            <a:endParaRPr lang="sv-SE"/>
          </a:p>
        </p:txBody>
      </p:sp>
      <p:sp>
        <p:nvSpPr>
          <p:cNvPr id="6" name="Platshållare för sidfot 5"/>
          <p:cNvSpPr>
            <a:spLocks noGrp="1"/>
          </p:cNvSpPr>
          <p:nvPr>
            <p:ph type="ftr" sz="quarter" idx="11"/>
          </p:nvPr>
        </p:nvSpPr>
        <p:spPr/>
        <p:txBody>
          <a:bodyPr/>
          <a:lstStyle>
            <a:lvl1pPr>
              <a:defRPr/>
            </a:lvl1pPr>
          </a:lstStyle>
          <a:p>
            <a:endParaRPr lang="sv-SE"/>
          </a:p>
        </p:txBody>
      </p:sp>
      <p:sp>
        <p:nvSpPr>
          <p:cNvPr id="7" name="Platshållare för bildnummer 6"/>
          <p:cNvSpPr>
            <a:spLocks noGrp="1"/>
          </p:cNvSpPr>
          <p:nvPr>
            <p:ph type="sldNum" sz="quarter" idx="12"/>
          </p:nvPr>
        </p:nvSpPr>
        <p:spPr/>
        <p:txBody>
          <a:bodyPr/>
          <a:lstStyle>
            <a:lvl1pPr>
              <a:defRPr/>
            </a:lvl1pPr>
          </a:lstStyle>
          <a:p>
            <a:fld id="{DC9AC051-0065-4463-AC84-F88361F124DA}" type="slidenum">
              <a:rPr lang="sv-SE"/>
              <a:pPr/>
              <a:t>‹#›</a:t>
            </a:fld>
            <a:endParaRPr lang="sv-S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lodrät text 2"/>
          <p:cNvSpPr>
            <a:spLocks noGrp="1"/>
          </p:cNvSpPr>
          <p:nvPr>
            <p:ph type="body" orient="vert" idx="1"/>
          </p:nvPr>
        </p:nvSpPr>
        <p:spPr/>
        <p:txBody>
          <a:bodyPr vert="eaVert"/>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lvl1pPr>
              <a:defRPr/>
            </a:lvl1pPr>
          </a:lstStyle>
          <a:p>
            <a:endParaRPr lang="sv-SE"/>
          </a:p>
        </p:txBody>
      </p:sp>
      <p:sp>
        <p:nvSpPr>
          <p:cNvPr id="5" name="Platshållare för sidfot 4"/>
          <p:cNvSpPr>
            <a:spLocks noGrp="1"/>
          </p:cNvSpPr>
          <p:nvPr>
            <p:ph type="ftr" sz="quarter" idx="11"/>
          </p:nvPr>
        </p:nvSpPr>
        <p:spPr/>
        <p:txBody>
          <a:bodyPr/>
          <a:lstStyle>
            <a:lvl1pPr>
              <a:defRPr/>
            </a:lvl1pPr>
          </a:lstStyle>
          <a:p>
            <a:endParaRPr lang="sv-SE"/>
          </a:p>
        </p:txBody>
      </p:sp>
      <p:sp>
        <p:nvSpPr>
          <p:cNvPr id="6" name="Platshållare för bildnummer 5"/>
          <p:cNvSpPr>
            <a:spLocks noGrp="1"/>
          </p:cNvSpPr>
          <p:nvPr>
            <p:ph type="sldNum" sz="quarter" idx="12"/>
          </p:nvPr>
        </p:nvSpPr>
        <p:spPr/>
        <p:txBody>
          <a:bodyPr/>
          <a:lstStyle>
            <a:lvl1pPr>
              <a:defRPr/>
            </a:lvl1pPr>
          </a:lstStyle>
          <a:p>
            <a:fld id="{AB5466EB-484A-4A1E-9906-64F274C698C6}" type="slidenum">
              <a:rPr lang="sv-SE"/>
              <a:pPr/>
              <a:t>‹#›</a:t>
            </a:fld>
            <a:endParaRPr lang="sv-S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6629400" y="274638"/>
            <a:ext cx="2057400" cy="5851525"/>
          </a:xfrm>
        </p:spPr>
        <p:txBody>
          <a:bodyPr vert="eaVert"/>
          <a:lstStyle/>
          <a:p>
            <a:r>
              <a:rPr lang="sv-SE" smtClean="0"/>
              <a:t>Klicka här för att ändra format</a:t>
            </a:r>
            <a:endParaRPr lang="sv-SE"/>
          </a:p>
        </p:txBody>
      </p:sp>
      <p:sp>
        <p:nvSpPr>
          <p:cNvPr id="3" name="Platshållare för lodrät text 2"/>
          <p:cNvSpPr>
            <a:spLocks noGrp="1"/>
          </p:cNvSpPr>
          <p:nvPr>
            <p:ph type="body" orient="vert" idx="1"/>
          </p:nvPr>
        </p:nvSpPr>
        <p:spPr>
          <a:xfrm>
            <a:off x="457200" y="274638"/>
            <a:ext cx="6019800" cy="5851525"/>
          </a:xfrm>
        </p:spPr>
        <p:txBody>
          <a:bodyPr vert="eaVert"/>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lvl1pPr>
              <a:defRPr/>
            </a:lvl1pPr>
          </a:lstStyle>
          <a:p>
            <a:endParaRPr lang="sv-SE"/>
          </a:p>
        </p:txBody>
      </p:sp>
      <p:sp>
        <p:nvSpPr>
          <p:cNvPr id="5" name="Platshållare för sidfot 4"/>
          <p:cNvSpPr>
            <a:spLocks noGrp="1"/>
          </p:cNvSpPr>
          <p:nvPr>
            <p:ph type="ftr" sz="quarter" idx="11"/>
          </p:nvPr>
        </p:nvSpPr>
        <p:spPr/>
        <p:txBody>
          <a:bodyPr/>
          <a:lstStyle>
            <a:lvl1pPr>
              <a:defRPr/>
            </a:lvl1pPr>
          </a:lstStyle>
          <a:p>
            <a:endParaRPr lang="sv-SE"/>
          </a:p>
        </p:txBody>
      </p:sp>
      <p:sp>
        <p:nvSpPr>
          <p:cNvPr id="6" name="Platshållare för bildnummer 5"/>
          <p:cNvSpPr>
            <a:spLocks noGrp="1"/>
          </p:cNvSpPr>
          <p:nvPr>
            <p:ph type="sldNum" sz="quarter" idx="12"/>
          </p:nvPr>
        </p:nvSpPr>
        <p:spPr/>
        <p:txBody>
          <a:bodyPr/>
          <a:lstStyle>
            <a:lvl1pPr>
              <a:defRPr/>
            </a:lvl1pPr>
          </a:lstStyle>
          <a:p>
            <a:fld id="{D787F2E3-CB76-4187-B7FD-97033D978A0A}" type="slidenum">
              <a:rPr lang="sv-SE"/>
              <a:pPr/>
              <a:t>‹#›</a:t>
            </a:fld>
            <a:endParaRPr lang="sv-S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Rubrik, text och innehåll">
    <p:spTree>
      <p:nvGrpSpPr>
        <p:cNvPr id="1" name=""/>
        <p:cNvGrpSpPr/>
        <p:nvPr/>
      </p:nvGrpSpPr>
      <p:grpSpPr>
        <a:xfrm>
          <a:off x="0" y="0"/>
          <a:ext cx="0" cy="0"/>
          <a:chOff x="0" y="0"/>
          <a:chExt cx="0" cy="0"/>
        </a:xfrm>
      </p:grpSpPr>
      <p:sp>
        <p:nvSpPr>
          <p:cNvPr id="2" name="Rubrik 1"/>
          <p:cNvSpPr>
            <a:spLocks noGrp="1"/>
          </p:cNvSpPr>
          <p:nvPr>
            <p:ph type="title"/>
          </p:nvPr>
        </p:nvSpPr>
        <p:spPr>
          <a:xfrm>
            <a:off x="457200" y="274638"/>
            <a:ext cx="8229600" cy="1143000"/>
          </a:xfrm>
        </p:spPr>
        <p:txBody>
          <a:bodyPr/>
          <a:lstStyle/>
          <a:p>
            <a:r>
              <a:rPr lang="sv-SE" smtClean="0"/>
              <a:t>Klicka här för att ändra format</a:t>
            </a:r>
            <a:endParaRPr lang="sv-SE"/>
          </a:p>
        </p:txBody>
      </p:sp>
      <p:sp>
        <p:nvSpPr>
          <p:cNvPr id="3" name="Platshållare för text 2"/>
          <p:cNvSpPr>
            <a:spLocks noGrp="1"/>
          </p:cNvSpPr>
          <p:nvPr>
            <p:ph type="body" sz="half" idx="1"/>
          </p:nvPr>
        </p:nvSpPr>
        <p:spPr>
          <a:xfrm>
            <a:off x="457200" y="1600200"/>
            <a:ext cx="4038600" cy="4525963"/>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innehåll 3"/>
          <p:cNvSpPr>
            <a:spLocks noGrp="1"/>
          </p:cNvSpPr>
          <p:nvPr>
            <p:ph sz="half" idx="2"/>
          </p:nvPr>
        </p:nvSpPr>
        <p:spPr>
          <a:xfrm>
            <a:off x="4648200" y="1600200"/>
            <a:ext cx="4038600" cy="4525963"/>
          </a:xfrm>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5" name="Platshållare för datum 4"/>
          <p:cNvSpPr>
            <a:spLocks noGrp="1"/>
          </p:cNvSpPr>
          <p:nvPr>
            <p:ph type="dt" sz="half" idx="10"/>
          </p:nvPr>
        </p:nvSpPr>
        <p:spPr>
          <a:xfrm>
            <a:off x="457200" y="6408738"/>
            <a:ext cx="2133600" cy="476250"/>
          </a:xfrm>
        </p:spPr>
        <p:txBody>
          <a:bodyPr/>
          <a:lstStyle>
            <a:lvl1pPr>
              <a:defRPr/>
            </a:lvl1pPr>
          </a:lstStyle>
          <a:p>
            <a:endParaRPr lang="sv-SE"/>
          </a:p>
        </p:txBody>
      </p:sp>
      <p:sp>
        <p:nvSpPr>
          <p:cNvPr id="6" name="Platshållare för sidfot 5"/>
          <p:cNvSpPr>
            <a:spLocks noGrp="1"/>
          </p:cNvSpPr>
          <p:nvPr>
            <p:ph type="ftr" sz="quarter" idx="11"/>
          </p:nvPr>
        </p:nvSpPr>
        <p:spPr>
          <a:xfrm>
            <a:off x="3124200" y="6408738"/>
            <a:ext cx="2895600" cy="476250"/>
          </a:xfrm>
        </p:spPr>
        <p:txBody>
          <a:bodyPr/>
          <a:lstStyle>
            <a:lvl1pPr>
              <a:defRPr/>
            </a:lvl1pPr>
          </a:lstStyle>
          <a:p>
            <a:endParaRPr lang="sv-SE"/>
          </a:p>
        </p:txBody>
      </p:sp>
      <p:sp>
        <p:nvSpPr>
          <p:cNvPr id="7" name="Platshållare för bildnummer 6"/>
          <p:cNvSpPr>
            <a:spLocks noGrp="1"/>
          </p:cNvSpPr>
          <p:nvPr>
            <p:ph type="sldNum" sz="quarter" idx="12"/>
          </p:nvPr>
        </p:nvSpPr>
        <p:spPr>
          <a:xfrm>
            <a:off x="6553200" y="6408738"/>
            <a:ext cx="2133600" cy="476250"/>
          </a:xfrm>
        </p:spPr>
        <p:txBody>
          <a:bodyPr/>
          <a:lstStyle>
            <a:lvl1pPr>
              <a:defRPr/>
            </a:lvl1pPr>
          </a:lstStyle>
          <a:p>
            <a:fld id="{BA64A12E-9D78-4D23-94A1-296B72D4C491}" type="slidenum">
              <a:rPr lang="sv-SE"/>
              <a:pPr/>
              <a:t>‹#›</a:t>
            </a:fld>
            <a:endParaRPr lang="sv-S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Rubrik och tabell">
    <p:spTree>
      <p:nvGrpSpPr>
        <p:cNvPr id="1" name=""/>
        <p:cNvGrpSpPr/>
        <p:nvPr/>
      </p:nvGrpSpPr>
      <p:grpSpPr>
        <a:xfrm>
          <a:off x="0" y="0"/>
          <a:ext cx="0" cy="0"/>
          <a:chOff x="0" y="0"/>
          <a:chExt cx="0" cy="0"/>
        </a:xfrm>
      </p:grpSpPr>
      <p:sp>
        <p:nvSpPr>
          <p:cNvPr id="2" name="Rubrik 1"/>
          <p:cNvSpPr>
            <a:spLocks noGrp="1"/>
          </p:cNvSpPr>
          <p:nvPr>
            <p:ph type="title"/>
          </p:nvPr>
        </p:nvSpPr>
        <p:spPr>
          <a:xfrm>
            <a:off x="457200" y="274638"/>
            <a:ext cx="8229600" cy="1143000"/>
          </a:xfrm>
        </p:spPr>
        <p:txBody>
          <a:bodyPr/>
          <a:lstStyle/>
          <a:p>
            <a:r>
              <a:rPr lang="sv-SE" smtClean="0"/>
              <a:t>Klicka här för att ändra format</a:t>
            </a:r>
            <a:endParaRPr lang="sv-SE"/>
          </a:p>
        </p:txBody>
      </p:sp>
      <p:sp>
        <p:nvSpPr>
          <p:cNvPr id="3" name="Platshållare för tabell 2"/>
          <p:cNvSpPr>
            <a:spLocks noGrp="1"/>
          </p:cNvSpPr>
          <p:nvPr>
            <p:ph type="tbl" idx="1"/>
          </p:nvPr>
        </p:nvSpPr>
        <p:spPr>
          <a:xfrm>
            <a:off x="457200" y="1600200"/>
            <a:ext cx="8229600" cy="4525963"/>
          </a:xfrm>
        </p:spPr>
        <p:txBody>
          <a:bodyPr/>
          <a:lstStyle/>
          <a:p>
            <a:endParaRPr lang="sv-SE"/>
          </a:p>
        </p:txBody>
      </p:sp>
      <p:sp>
        <p:nvSpPr>
          <p:cNvPr id="4" name="Platshållare för datum 3"/>
          <p:cNvSpPr>
            <a:spLocks noGrp="1"/>
          </p:cNvSpPr>
          <p:nvPr>
            <p:ph type="dt" sz="half" idx="10"/>
          </p:nvPr>
        </p:nvSpPr>
        <p:spPr>
          <a:xfrm>
            <a:off x="457200" y="6408738"/>
            <a:ext cx="2133600" cy="476250"/>
          </a:xfrm>
        </p:spPr>
        <p:txBody>
          <a:bodyPr/>
          <a:lstStyle>
            <a:lvl1pPr>
              <a:defRPr/>
            </a:lvl1pPr>
          </a:lstStyle>
          <a:p>
            <a:endParaRPr lang="sv-SE"/>
          </a:p>
        </p:txBody>
      </p:sp>
      <p:sp>
        <p:nvSpPr>
          <p:cNvPr id="5" name="Platshållare för sidfot 4"/>
          <p:cNvSpPr>
            <a:spLocks noGrp="1"/>
          </p:cNvSpPr>
          <p:nvPr>
            <p:ph type="ftr" sz="quarter" idx="11"/>
          </p:nvPr>
        </p:nvSpPr>
        <p:spPr>
          <a:xfrm>
            <a:off x="3124200" y="6408738"/>
            <a:ext cx="2895600" cy="476250"/>
          </a:xfrm>
        </p:spPr>
        <p:txBody>
          <a:bodyPr/>
          <a:lstStyle>
            <a:lvl1pPr>
              <a:defRPr/>
            </a:lvl1pPr>
          </a:lstStyle>
          <a:p>
            <a:endParaRPr lang="sv-SE"/>
          </a:p>
        </p:txBody>
      </p:sp>
      <p:sp>
        <p:nvSpPr>
          <p:cNvPr id="6" name="Platshållare för bildnummer 5"/>
          <p:cNvSpPr>
            <a:spLocks noGrp="1"/>
          </p:cNvSpPr>
          <p:nvPr>
            <p:ph type="sldNum" sz="quarter" idx="12"/>
          </p:nvPr>
        </p:nvSpPr>
        <p:spPr>
          <a:xfrm>
            <a:off x="6553200" y="6408738"/>
            <a:ext cx="2133600" cy="476250"/>
          </a:xfrm>
        </p:spPr>
        <p:txBody>
          <a:bodyPr/>
          <a:lstStyle>
            <a:lvl1pPr>
              <a:defRPr/>
            </a:lvl1pPr>
          </a:lstStyle>
          <a:p>
            <a:fld id="{867866E9-331D-4F62-8F47-34FE56CC647F}" type="slidenum">
              <a:rPr lang="sv-SE"/>
              <a:pPr/>
              <a:t>‹#›</a:t>
            </a:fld>
            <a:endParaRPr lang="sv-S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7"/>
          <p:cNvSpPr>
            <a:spLocks noChangeArrowheads="1"/>
          </p:cNvSpPr>
          <p:nvPr/>
        </p:nvSpPr>
        <p:spPr bwMode="auto">
          <a:xfrm>
            <a:off x="0" y="0"/>
            <a:ext cx="9144000" cy="6858000"/>
          </a:xfrm>
          <a:prstGeom prst="rect">
            <a:avLst/>
          </a:prstGeom>
          <a:solidFill>
            <a:srgbClr val="0065BD"/>
          </a:solidFill>
          <a:ln w="9525">
            <a:solidFill>
              <a:schemeClr val="tx1"/>
            </a:solidFill>
            <a:miter lim="800000"/>
            <a:headEnd/>
            <a:tailEnd/>
          </a:ln>
          <a:effectLst/>
        </p:spPr>
        <p:txBody>
          <a:bodyPr wrap="none" anchor="ctr"/>
          <a:lstStyle/>
          <a:p>
            <a:pPr algn="ctr"/>
            <a:endParaRPr lang="sv-SE">
              <a:latin typeface="Arial" charset="0"/>
            </a:endParaRPr>
          </a:p>
        </p:txBody>
      </p:sp>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a:outerShdw dist="35921" dir="2700000" algn="ctr" rotWithShape="0">
              <a:srgbClr val="0065BD"/>
            </a:outerShdw>
          </a:effectLst>
        </p:spPr>
        <p:txBody>
          <a:bodyPr vert="horz" wrap="square" lIns="91440" tIns="45720" rIns="91440" bIns="45720" numCol="1" anchor="ctr" anchorCtr="0" compatLnSpc="1">
            <a:prstTxWarp prst="textNoShape">
              <a:avLst/>
            </a:prstTxWarp>
          </a:bodyPr>
          <a:lstStyle/>
          <a:p>
            <a:pPr lvl="0"/>
            <a:r>
              <a:rPr lang="sv-SE" smtClean="0"/>
              <a:t>Klicka här för att ändra format</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p>
        </p:txBody>
      </p:sp>
      <p:sp>
        <p:nvSpPr>
          <p:cNvPr id="1028" name="Rectangle 4"/>
          <p:cNvSpPr>
            <a:spLocks noGrp="1" noChangeArrowheads="1"/>
          </p:cNvSpPr>
          <p:nvPr>
            <p:ph type="dt" sz="half" idx="2"/>
          </p:nvPr>
        </p:nvSpPr>
        <p:spPr bwMode="auto">
          <a:xfrm>
            <a:off x="457200" y="6408738"/>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solidFill>
                  <a:srgbClr val="FECB00"/>
                </a:solidFill>
                <a:latin typeface="Arial" charset="0"/>
              </a:defRPr>
            </a:lvl1pPr>
          </a:lstStyle>
          <a:p>
            <a:endParaRPr lang="sv-SE"/>
          </a:p>
        </p:txBody>
      </p:sp>
      <p:sp>
        <p:nvSpPr>
          <p:cNvPr id="1029" name="Rectangle 5"/>
          <p:cNvSpPr>
            <a:spLocks noGrp="1" noChangeArrowheads="1"/>
          </p:cNvSpPr>
          <p:nvPr>
            <p:ph type="ftr" sz="quarter" idx="3"/>
          </p:nvPr>
        </p:nvSpPr>
        <p:spPr bwMode="auto">
          <a:xfrm>
            <a:off x="3124200" y="6408738"/>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FECB00"/>
                </a:solidFill>
                <a:latin typeface="Arial" charset="0"/>
              </a:defRPr>
            </a:lvl1pPr>
          </a:lstStyle>
          <a:p>
            <a:endParaRPr lang="sv-SE"/>
          </a:p>
        </p:txBody>
      </p:sp>
      <p:sp>
        <p:nvSpPr>
          <p:cNvPr id="1030" name="Rectangle 6"/>
          <p:cNvSpPr>
            <a:spLocks noGrp="1" noChangeArrowheads="1"/>
          </p:cNvSpPr>
          <p:nvPr>
            <p:ph type="sldNum" sz="quarter" idx="4"/>
          </p:nvPr>
        </p:nvSpPr>
        <p:spPr bwMode="auto">
          <a:xfrm>
            <a:off x="6553200" y="6408738"/>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FECB00"/>
                </a:solidFill>
                <a:latin typeface="Arial" charset="0"/>
              </a:defRPr>
            </a:lvl1pPr>
          </a:lstStyle>
          <a:p>
            <a:fld id="{47DDE0AA-C4F6-40EA-8230-BF69EB10C921}" type="slidenum">
              <a:rPr lang="sv-SE"/>
              <a:pPr/>
              <a:t>‹#›</a:t>
            </a:fld>
            <a:endParaRPr lang="sv-S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rtl="0" fontAlgn="base">
        <a:spcBef>
          <a:spcPct val="0"/>
        </a:spcBef>
        <a:spcAft>
          <a:spcPct val="0"/>
        </a:spcAft>
        <a:defRPr sz="4400" b="1">
          <a:solidFill>
            <a:srgbClr val="FECB00"/>
          </a:solidFill>
          <a:latin typeface="+mj-lt"/>
          <a:ea typeface="+mj-ea"/>
          <a:cs typeface="+mj-cs"/>
        </a:defRPr>
      </a:lvl1pPr>
      <a:lvl2pPr algn="ctr" rtl="0" fontAlgn="base">
        <a:spcBef>
          <a:spcPct val="0"/>
        </a:spcBef>
        <a:spcAft>
          <a:spcPct val="0"/>
        </a:spcAft>
        <a:defRPr sz="4400" b="1">
          <a:solidFill>
            <a:srgbClr val="FECB00"/>
          </a:solidFill>
          <a:latin typeface="Verdana" pitchFamily="34" charset="0"/>
        </a:defRPr>
      </a:lvl2pPr>
      <a:lvl3pPr algn="ctr" rtl="0" fontAlgn="base">
        <a:spcBef>
          <a:spcPct val="0"/>
        </a:spcBef>
        <a:spcAft>
          <a:spcPct val="0"/>
        </a:spcAft>
        <a:defRPr sz="4400" b="1">
          <a:solidFill>
            <a:srgbClr val="FECB00"/>
          </a:solidFill>
          <a:latin typeface="Verdana" pitchFamily="34" charset="0"/>
        </a:defRPr>
      </a:lvl3pPr>
      <a:lvl4pPr algn="ctr" rtl="0" fontAlgn="base">
        <a:spcBef>
          <a:spcPct val="0"/>
        </a:spcBef>
        <a:spcAft>
          <a:spcPct val="0"/>
        </a:spcAft>
        <a:defRPr sz="4400" b="1">
          <a:solidFill>
            <a:srgbClr val="FECB00"/>
          </a:solidFill>
          <a:latin typeface="Verdana" pitchFamily="34" charset="0"/>
        </a:defRPr>
      </a:lvl4pPr>
      <a:lvl5pPr algn="ctr" rtl="0" fontAlgn="base">
        <a:spcBef>
          <a:spcPct val="0"/>
        </a:spcBef>
        <a:spcAft>
          <a:spcPct val="0"/>
        </a:spcAft>
        <a:defRPr sz="4400" b="1">
          <a:solidFill>
            <a:srgbClr val="FECB00"/>
          </a:solidFill>
          <a:latin typeface="Verdana" pitchFamily="34" charset="0"/>
        </a:defRPr>
      </a:lvl5pPr>
      <a:lvl6pPr marL="457200" algn="ctr" rtl="0" fontAlgn="base">
        <a:spcBef>
          <a:spcPct val="0"/>
        </a:spcBef>
        <a:spcAft>
          <a:spcPct val="0"/>
        </a:spcAft>
        <a:defRPr sz="4400" b="1">
          <a:solidFill>
            <a:srgbClr val="FECB00"/>
          </a:solidFill>
          <a:latin typeface="Verdana" pitchFamily="34" charset="0"/>
        </a:defRPr>
      </a:lvl6pPr>
      <a:lvl7pPr marL="914400" algn="ctr" rtl="0" fontAlgn="base">
        <a:spcBef>
          <a:spcPct val="0"/>
        </a:spcBef>
        <a:spcAft>
          <a:spcPct val="0"/>
        </a:spcAft>
        <a:defRPr sz="4400" b="1">
          <a:solidFill>
            <a:srgbClr val="FECB00"/>
          </a:solidFill>
          <a:latin typeface="Verdana" pitchFamily="34" charset="0"/>
        </a:defRPr>
      </a:lvl7pPr>
      <a:lvl8pPr marL="1371600" algn="ctr" rtl="0" fontAlgn="base">
        <a:spcBef>
          <a:spcPct val="0"/>
        </a:spcBef>
        <a:spcAft>
          <a:spcPct val="0"/>
        </a:spcAft>
        <a:defRPr sz="4400" b="1">
          <a:solidFill>
            <a:srgbClr val="FECB00"/>
          </a:solidFill>
          <a:latin typeface="Verdana" pitchFamily="34" charset="0"/>
        </a:defRPr>
      </a:lvl8pPr>
      <a:lvl9pPr marL="1828800" algn="ctr" rtl="0" fontAlgn="base">
        <a:spcBef>
          <a:spcPct val="0"/>
        </a:spcBef>
        <a:spcAft>
          <a:spcPct val="0"/>
        </a:spcAft>
        <a:defRPr sz="4400" b="1">
          <a:solidFill>
            <a:srgbClr val="FECB00"/>
          </a:solidFill>
          <a:latin typeface="Verdana" pitchFamily="34" charset="0"/>
        </a:defRPr>
      </a:lvl9pPr>
    </p:titleStyle>
    <p:bodyStyle>
      <a:lvl1pPr marL="342900" indent="-342900" algn="l" rtl="0" fontAlgn="base">
        <a:spcBef>
          <a:spcPct val="20000"/>
        </a:spcBef>
        <a:spcAft>
          <a:spcPct val="0"/>
        </a:spcAft>
        <a:buChar char="•"/>
        <a:defRPr sz="3200">
          <a:solidFill>
            <a:srgbClr val="FECB00"/>
          </a:solidFill>
          <a:latin typeface="+mn-lt"/>
          <a:ea typeface="+mn-ea"/>
          <a:cs typeface="+mn-cs"/>
        </a:defRPr>
      </a:lvl1pPr>
      <a:lvl2pPr marL="742950" indent="-285750" algn="l" rtl="0" fontAlgn="base">
        <a:spcBef>
          <a:spcPct val="20000"/>
        </a:spcBef>
        <a:spcAft>
          <a:spcPct val="0"/>
        </a:spcAft>
        <a:buChar char="–"/>
        <a:defRPr sz="2800">
          <a:solidFill>
            <a:schemeClr val="bg1"/>
          </a:solidFill>
          <a:latin typeface="+mn-lt"/>
        </a:defRPr>
      </a:lvl2pPr>
      <a:lvl3pPr marL="1143000" indent="-228600" algn="l" rtl="0" fontAlgn="base">
        <a:spcBef>
          <a:spcPct val="20000"/>
        </a:spcBef>
        <a:spcAft>
          <a:spcPct val="0"/>
        </a:spcAft>
        <a:buChar char="•"/>
        <a:defRPr sz="2400">
          <a:solidFill>
            <a:srgbClr val="FECB00"/>
          </a:solidFill>
          <a:latin typeface="+mn-lt"/>
        </a:defRPr>
      </a:lvl3pPr>
      <a:lvl4pPr marL="1600200" indent="-228600" algn="l" rtl="0" fontAlgn="base">
        <a:spcBef>
          <a:spcPct val="20000"/>
        </a:spcBef>
        <a:spcAft>
          <a:spcPct val="0"/>
        </a:spcAft>
        <a:buChar char="–"/>
        <a:defRPr sz="2000">
          <a:solidFill>
            <a:schemeClr val="bg1"/>
          </a:solidFill>
          <a:latin typeface="+mn-lt"/>
        </a:defRPr>
      </a:lvl4pPr>
      <a:lvl5pPr marL="2057400" indent="-228600" algn="l" rtl="0" fontAlgn="base">
        <a:spcBef>
          <a:spcPct val="20000"/>
        </a:spcBef>
        <a:spcAft>
          <a:spcPct val="0"/>
        </a:spcAft>
        <a:buChar char="»"/>
        <a:defRPr sz="2000">
          <a:solidFill>
            <a:srgbClr val="FECB00"/>
          </a:solidFill>
          <a:latin typeface="+mn-lt"/>
        </a:defRPr>
      </a:lvl5pPr>
      <a:lvl6pPr marL="2514600" indent="-228600" algn="l" rtl="0" fontAlgn="base">
        <a:spcBef>
          <a:spcPct val="20000"/>
        </a:spcBef>
        <a:spcAft>
          <a:spcPct val="0"/>
        </a:spcAft>
        <a:buChar char="»"/>
        <a:defRPr sz="2000">
          <a:solidFill>
            <a:srgbClr val="FECB00"/>
          </a:solidFill>
          <a:latin typeface="+mn-lt"/>
        </a:defRPr>
      </a:lvl6pPr>
      <a:lvl7pPr marL="2971800" indent="-228600" algn="l" rtl="0" fontAlgn="base">
        <a:spcBef>
          <a:spcPct val="20000"/>
        </a:spcBef>
        <a:spcAft>
          <a:spcPct val="0"/>
        </a:spcAft>
        <a:buChar char="»"/>
        <a:defRPr sz="2000">
          <a:solidFill>
            <a:srgbClr val="FECB00"/>
          </a:solidFill>
          <a:latin typeface="+mn-lt"/>
        </a:defRPr>
      </a:lvl7pPr>
      <a:lvl8pPr marL="3429000" indent="-228600" algn="l" rtl="0" fontAlgn="base">
        <a:spcBef>
          <a:spcPct val="20000"/>
        </a:spcBef>
        <a:spcAft>
          <a:spcPct val="0"/>
        </a:spcAft>
        <a:buChar char="»"/>
        <a:defRPr sz="2000">
          <a:solidFill>
            <a:srgbClr val="FECB00"/>
          </a:solidFill>
          <a:latin typeface="+mn-lt"/>
        </a:defRPr>
      </a:lvl8pPr>
      <a:lvl9pPr marL="3886200" indent="-228600" algn="l" rtl="0" fontAlgn="base">
        <a:spcBef>
          <a:spcPct val="20000"/>
        </a:spcBef>
        <a:spcAft>
          <a:spcPct val="0"/>
        </a:spcAft>
        <a:buChar char="»"/>
        <a:defRPr sz="2000">
          <a:solidFill>
            <a:srgbClr val="FECB00"/>
          </a:solidFill>
          <a:latin typeface="+mn-lt"/>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p:txBody>
          <a:bodyPr/>
          <a:lstStyle/>
          <a:p>
            <a:r>
              <a:rPr lang="sv-SE"/>
              <a:t>Funktionärer/domare</a:t>
            </a:r>
          </a:p>
        </p:txBody>
      </p:sp>
      <p:sp>
        <p:nvSpPr>
          <p:cNvPr id="121859" name="Rectangle 3"/>
          <p:cNvSpPr>
            <a:spLocks noGrp="1" noChangeArrowheads="1"/>
          </p:cNvSpPr>
          <p:nvPr>
            <p:ph type="body" idx="1"/>
          </p:nvPr>
        </p:nvSpPr>
        <p:spPr/>
        <p:txBody>
          <a:bodyPr/>
          <a:lstStyle/>
          <a:p>
            <a:pPr>
              <a:lnSpc>
                <a:spcPct val="90000"/>
              </a:lnSpc>
            </a:pPr>
            <a:r>
              <a:rPr lang="sv-SE" sz="2800"/>
              <a:t>Tävlingsledare</a:t>
            </a:r>
          </a:p>
          <a:p>
            <a:pPr>
              <a:lnSpc>
                <a:spcPct val="90000"/>
              </a:lnSpc>
            </a:pPr>
            <a:r>
              <a:rPr lang="sv-SE" sz="2800"/>
              <a:t>Grenledare</a:t>
            </a:r>
          </a:p>
          <a:p>
            <a:pPr>
              <a:lnSpc>
                <a:spcPct val="90000"/>
              </a:lnSpc>
            </a:pPr>
            <a:r>
              <a:rPr lang="sv-SE" sz="2800"/>
              <a:t>Löpledare och bandomare</a:t>
            </a:r>
          </a:p>
          <a:p>
            <a:pPr>
              <a:lnSpc>
                <a:spcPct val="90000"/>
              </a:lnSpc>
            </a:pPr>
            <a:r>
              <a:rPr lang="sv-SE" sz="2800"/>
              <a:t>Teknisk ledare</a:t>
            </a:r>
          </a:p>
          <a:p>
            <a:pPr>
              <a:lnSpc>
                <a:spcPct val="90000"/>
              </a:lnSpc>
            </a:pPr>
            <a:r>
              <a:rPr lang="sv-SE" sz="2800"/>
              <a:t>Starter med medhjälpare</a:t>
            </a:r>
          </a:p>
          <a:p>
            <a:pPr>
              <a:lnSpc>
                <a:spcPct val="90000"/>
              </a:lnSpc>
            </a:pPr>
            <a:r>
              <a:rPr lang="sv-SE" sz="2800"/>
              <a:t>Tävlingssekreterare</a:t>
            </a:r>
          </a:p>
          <a:p>
            <a:pPr>
              <a:lnSpc>
                <a:spcPct val="90000"/>
              </a:lnSpc>
            </a:pPr>
            <a:r>
              <a:rPr lang="sv-SE" sz="2800"/>
              <a:t>Grensekreterare</a:t>
            </a:r>
          </a:p>
          <a:p>
            <a:pPr>
              <a:lnSpc>
                <a:spcPct val="90000"/>
              </a:lnSpc>
            </a:pPr>
            <a:r>
              <a:rPr lang="sv-SE" sz="2800"/>
              <a:t>Domare</a:t>
            </a:r>
          </a:p>
          <a:p>
            <a:pPr>
              <a:lnSpc>
                <a:spcPct val="90000"/>
              </a:lnSpc>
            </a:pPr>
            <a:r>
              <a:rPr lang="sv-SE" sz="2800"/>
              <a:t>O s v</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21859">
                                            <p:txEl>
                                              <p:pRg st="0" end="0"/>
                                            </p:txEl>
                                          </p:spTgt>
                                        </p:tgtEl>
                                        <p:attrNameLst>
                                          <p:attrName>style.visibility</p:attrName>
                                        </p:attrNameLst>
                                      </p:cBhvr>
                                      <p:to>
                                        <p:strVal val="visible"/>
                                      </p:to>
                                    </p:set>
                                    <p:animEffect transition="in" filter="blinds(horizontal)">
                                      <p:cBhvr>
                                        <p:cTn id="7" dur="500"/>
                                        <p:tgtEl>
                                          <p:spTgt spid="12185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21859">
                                            <p:txEl>
                                              <p:pRg st="1" end="1"/>
                                            </p:txEl>
                                          </p:spTgt>
                                        </p:tgtEl>
                                        <p:attrNameLst>
                                          <p:attrName>style.visibility</p:attrName>
                                        </p:attrNameLst>
                                      </p:cBhvr>
                                      <p:to>
                                        <p:strVal val="visible"/>
                                      </p:to>
                                    </p:set>
                                    <p:animEffect transition="in" filter="blinds(horizontal)">
                                      <p:cBhvr>
                                        <p:cTn id="12" dur="500"/>
                                        <p:tgtEl>
                                          <p:spTgt spid="12185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21859">
                                            <p:txEl>
                                              <p:pRg st="2" end="2"/>
                                            </p:txEl>
                                          </p:spTgt>
                                        </p:tgtEl>
                                        <p:attrNameLst>
                                          <p:attrName>style.visibility</p:attrName>
                                        </p:attrNameLst>
                                      </p:cBhvr>
                                      <p:to>
                                        <p:strVal val="visible"/>
                                      </p:to>
                                    </p:set>
                                    <p:animEffect transition="in" filter="blinds(horizontal)">
                                      <p:cBhvr>
                                        <p:cTn id="17" dur="500"/>
                                        <p:tgtEl>
                                          <p:spTgt spid="12185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21859">
                                            <p:txEl>
                                              <p:pRg st="3" end="3"/>
                                            </p:txEl>
                                          </p:spTgt>
                                        </p:tgtEl>
                                        <p:attrNameLst>
                                          <p:attrName>style.visibility</p:attrName>
                                        </p:attrNameLst>
                                      </p:cBhvr>
                                      <p:to>
                                        <p:strVal val="visible"/>
                                      </p:to>
                                    </p:set>
                                    <p:animEffect transition="in" filter="blinds(horizontal)">
                                      <p:cBhvr>
                                        <p:cTn id="22" dur="500"/>
                                        <p:tgtEl>
                                          <p:spTgt spid="12185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21859">
                                            <p:txEl>
                                              <p:pRg st="4" end="4"/>
                                            </p:txEl>
                                          </p:spTgt>
                                        </p:tgtEl>
                                        <p:attrNameLst>
                                          <p:attrName>style.visibility</p:attrName>
                                        </p:attrNameLst>
                                      </p:cBhvr>
                                      <p:to>
                                        <p:strVal val="visible"/>
                                      </p:to>
                                    </p:set>
                                    <p:animEffect transition="in" filter="blinds(horizontal)">
                                      <p:cBhvr>
                                        <p:cTn id="27" dur="500"/>
                                        <p:tgtEl>
                                          <p:spTgt spid="12185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21859">
                                            <p:txEl>
                                              <p:pRg st="5" end="5"/>
                                            </p:txEl>
                                          </p:spTgt>
                                        </p:tgtEl>
                                        <p:attrNameLst>
                                          <p:attrName>style.visibility</p:attrName>
                                        </p:attrNameLst>
                                      </p:cBhvr>
                                      <p:to>
                                        <p:strVal val="visible"/>
                                      </p:to>
                                    </p:set>
                                    <p:animEffect transition="in" filter="blinds(horizontal)">
                                      <p:cBhvr>
                                        <p:cTn id="32" dur="500"/>
                                        <p:tgtEl>
                                          <p:spTgt spid="121859">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121859">
                                            <p:txEl>
                                              <p:pRg st="6" end="6"/>
                                            </p:txEl>
                                          </p:spTgt>
                                        </p:tgtEl>
                                        <p:attrNameLst>
                                          <p:attrName>style.visibility</p:attrName>
                                        </p:attrNameLst>
                                      </p:cBhvr>
                                      <p:to>
                                        <p:strVal val="visible"/>
                                      </p:to>
                                    </p:set>
                                    <p:animEffect transition="in" filter="blinds(horizontal)">
                                      <p:cBhvr>
                                        <p:cTn id="37" dur="500"/>
                                        <p:tgtEl>
                                          <p:spTgt spid="121859">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121859">
                                            <p:txEl>
                                              <p:pRg st="7" end="7"/>
                                            </p:txEl>
                                          </p:spTgt>
                                        </p:tgtEl>
                                        <p:attrNameLst>
                                          <p:attrName>style.visibility</p:attrName>
                                        </p:attrNameLst>
                                      </p:cBhvr>
                                      <p:to>
                                        <p:strVal val="visible"/>
                                      </p:to>
                                    </p:set>
                                    <p:animEffect transition="in" filter="blinds(horizontal)">
                                      <p:cBhvr>
                                        <p:cTn id="42" dur="500"/>
                                        <p:tgtEl>
                                          <p:spTgt spid="121859">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21859">
                                            <p:txEl>
                                              <p:pRg st="8" end="8"/>
                                            </p:txEl>
                                          </p:spTgt>
                                        </p:tgtEl>
                                        <p:attrNameLst>
                                          <p:attrName>style.visibility</p:attrName>
                                        </p:attrNameLst>
                                      </p:cBhvr>
                                      <p:to>
                                        <p:strVal val="visible"/>
                                      </p:to>
                                    </p:set>
                                    <p:animEffect transition="in" filter="blinds(horizontal)">
                                      <p:cBhvr>
                                        <p:cTn id="47" dur="500"/>
                                        <p:tgtEl>
                                          <p:spTgt spid="121859">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859"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p:txBody>
          <a:bodyPr/>
          <a:lstStyle/>
          <a:p>
            <a:r>
              <a:rPr lang="sv-SE"/>
              <a:t>Domaren</a:t>
            </a:r>
          </a:p>
        </p:txBody>
      </p:sp>
      <p:sp>
        <p:nvSpPr>
          <p:cNvPr id="122883" name="Rectangle 3"/>
          <p:cNvSpPr>
            <a:spLocks noGrp="1" noChangeArrowheads="1"/>
          </p:cNvSpPr>
          <p:nvPr>
            <p:ph type="body" idx="1"/>
          </p:nvPr>
        </p:nvSpPr>
        <p:spPr/>
        <p:txBody>
          <a:bodyPr/>
          <a:lstStyle/>
          <a:p>
            <a:r>
              <a:rPr lang="sv-SE"/>
              <a:t>Genomför en så rättvis och säker tävling som möjligt</a:t>
            </a:r>
          </a:p>
          <a:p>
            <a:r>
              <a:rPr lang="sv-SE"/>
              <a:t>Är prestigelös</a:t>
            </a:r>
          </a:p>
          <a:p>
            <a:r>
              <a:rPr lang="sv-SE"/>
              <a:t>Tydlig</a:t>
            </a:r>
          </a:p>
          <a:p>
            <a:r>
              <a:rPr lang="sv-SE"/>
              <a:t>Fostrande</a:t>
            </a:r>
          </a:p>
          <a:p>
            <a:endParaRPr lang="sv-SE"/>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sv-SE" dirty="0" smtClean="0"/>
              <a:t>Kula</a:t>
            </a:r>
            <a:endParaRPr lang="sv-SE" dirty="0"/>
          </a:p>
        </p:txBody>
      </p:sp>
      <p:sp>
        <p:nvSpPr>
          <p:cNvPr id="41987" name="Rectangle 3"/>
          <p:cNvSpPr>
            <a:spLocks noGrp="1" noChangeArrowheads="1"/>
          </p:cNvSpPr>
          <p:nvPr>
            <p:ph type="body" idx="1"/>
          </p:nvPr>
        </p:nvSpPr>
        <p:spPr/>
        <p:txBody>
          <a:bodyPr/>
          <a:lstStyle/>
          <a:p>
            <a:endParaRPr lang="sv-SE"/>
          </a:p>
        </p:txBody>
      </p:sp>
      <p:pic>
        <p:nvPicPr>
          <p:cNvPr id="41990" name="Picture 6" descr="domarutb_0143"/>
          <p:cNvPicPr>
            <a:picLocks noChangeAspect="1" noChangeArrowheads="1"/>
          </p:cNvPicPr>
          <p:nvPr/>
        </p:nvPicPr>
        <p:blipFill>
          <a:blip r:embed="rId3" cstate="print"/>
          <a:srcRect/>
          <a:stretch>
            <a:fillRect/>
          </a:stretch>
        </p:blipFill>
        <p:spPr bwMode="auto">
          <a:xfrm>
            <a:off x="457200" y="1600200"/>
            <a:ext cx="8460432" cy="5141168"/>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6" name="Picture 6" descr="IMG_2019"/>
          <p:cNvPicPr>
            <a:picLocks noChangeAspect="1" noChangeArrowheads="1"/>
          </p:cNvPicPr>
          <p:nvPr/>
        </p:nvPicPr>
        <p:blipFill>
          <a:blip r:embed="rId3" cstate="print"/>
          <a:srcRect/>
          <a:stretch>
            <a:fillRect/>
          </a:stretch>
        </p:blipFill>
        <p:spPr bwMode="auto">
          <a:xfrm>
            <a:off x="34925" y="404813"/>
            <a:ext cx="9144000" cy="6096000"/>
          </a:xfrm>
          <a:prstGeom prst="rect">
            <a:avLst/>
          </a:prstGeom>
          <a:noFill/>
        </p:spPr>
      </p:pic>
      <p:sp>
        <p:nvSpPr>
          <p:cNvPr id="87043" name="Rectangle 3"/>
          <p:cNvSpPr>
            <a:spLocks noGrp="1" noChangeArrowheads="1"/>
          </p:cNvSpPr>
          <p:nvPr>
            <p:ph type="body" idx="1"/>
          </p:nvPr>
        </p:nvSpPr>
        <p:spPr>
          <a:effectLst>
            <a:outerShdw dist="35921" dir="2700000" algn="ctr" rotWithShape="0">
              <a:srgbClr val="0065BD"/>
            </a:outerShdw>
          </a:effectLst>
        </p:spPr>
        <p:txBody>
          <a:bodyPr/>
          <a:lstStyle/>
          <a:p>
            <a:r>
              <a:rPr lang="sv-SE"/>
              <a:t>Kulan skall hållas invid halsen tills den stöts</a:t>
            </a:r>
          </a:p>
          <a:p>
            <a:r>
              <a:rPr lang="sv-SE"/>
              <a:t>Stöten får endast göras med en hand</a:t>
            </a:r>
          </a:p>
          <a:p>
            <a:r>
              <a:rPr lang="sv-SE"/>
              <a:t>Kulan måste landa inne i kastsektorn</a:t>
            </a:r>
          </a:p>
        </p:txBody>
      </p:sp>
      <p:sp>
        <p:nvSpPr>
          <p:cNvPr id="87042" name="Rectangle 2"/>
          <p:cNvSpPr>
            <a:spLocks noGrp="1" noChangeArrowheads="1"/>
          </p:cNvSpPr>
          <p:nvPr>
            <p:ph type="title"/>
          </p:nvPr>
        </p:nvSpPr>
        <p:spPr/>
        <p:txBody>
          <a:bodyPr/>
          <a:lstStyle/>
          <a:p>
            <a:r>
              <a:rPr lang="sv-SE"/>
              <a:t>Kulstötning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7043">
                                            <p:txEl>
                                              <p:pRg st="0" end="0"/>
                                            </p:txEl>
                                          </p:spTgt>
                                        </p:tgtEl>
                                        <p:attrNameLst>
                                          <p:attrName>style.visibility</p:attrName>
                                        </p:attrNameLst>
                                      </p:cBhvr>
                                      <p:to>
                                        <p:strVal val="visible"/>
                                      </p:to>
                                    </p:set>
                                    <p:animEffect transition="in" filter="blinds(horizontal)">
                                      <p:cBhvr>
                                        <p:cTn id="7" dur="500"/>
                                        <p:tgtEl>
                                          <p:spTgt spid="8704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87043">
                                            <p:txEl>
                                              <p:pRg st="1" end="1"/>
                                            </p:txEl>
                                          </p:spTgt>
                                        </p:tgtEl>
                                        <p:attrNameLst>
                                          <p:attrName>style.visibility</p:attrName>
                                        </p:attrNameLst>
                                      </p:cBhvr>
                                      <p:to>
                                        <p:strVal val="visible"/>
                                      </p:to>
                                    </p:set>
                                    <p:animEffect transition="in" filter="blinds(horizontal)">
                                      <p:cBhvr>
                                        <p:cTn id="12" dur="500"/>
                                        <p:tgtEl>
                                          <p:spTgt spid="8704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87043">
                                            <p:txEl>
                                              <p:pRg st="2" end="2"/>
                                            </p:txEl>
                                          </p:spTgt>
                                        </p:tgtEl>
                                        <p:attrNameLst>
                                          <p:attrName>style.visibility</p:attrName>
                                        </p:attrNameLst>
                                      </p:cBhvr>
                                      <p:to>
                                        <p:strVal val="visible"/>
                                      </p:to>
                                    </p:set>
                                    <p:animEffect transition="in" filter="blinds(horizontal)">
                                      <p:cBhvr>
                                        <p:cTn id="17" dur="500"/>
                                        <p:tgtEl>
                                          <p:spTgt spid="8704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04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a:lstStyle/>
          <a:p>
            <a:endParaRPr lang="sv-SE"/>
          </a:p>
        </p:txBody>
      </p:sp>
      <p:sp>
        <p:nvSpPr>
          <p:cNvPr id="89091" name="Rectangle 3"/>
          <p:cNvSpPr>
            <a:spLocks noGrp="1" noChangeArrowheads="1"/>
          </p:cNvSpPr>
          <p:nvPr>
            <p:ph type="body" idx="1"/>
          </p:nvPr>
        </p:nvSpPr>
        <p:spPr/>
        <p:txBody>
          <a:bodyPr/>
          <a:lstStyle/>
          <a:p>
            <a:endParaRPr lang="sv-SE"/>
          </a:p>
        </p:txBody>
      </p:sp>
      <p:pic>
        <p:nvPicPr>
          <p:cNvPr id="89093" name="Picture 5" descr="IMG_2026"/>
          <p:cNvPicPr>
            <a:picLocks noChangeAspect="1" noChangeArrowheads="1"/>
          </p:cNvPicPr>
          <p:nvPr/>
        </p:nvPicPr>
        <p:blipFill>
          <a:blip r:embed="rId3" cstate="print"/>
          <a:srcRect/>
          <a:stretch>
            <a:fillRect/>
          </a:stretch>
        </p:blipFill>
        <p:spPr bwMode="auto">
          <a:xfrm>
            <a:off x="0" y="404813"/>
            <a:ext cx="9144000" cy="6096000"/>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8" name="Picture 4" descr="IMG_2005"/>
          <p:cNvPicPr>
            <a:picLocks noChangeAspect="1" noChangeArrowheads="1"/>
          </p:cNvPicPr>
          <p:nvPr/>
        </p:nvPicPr>
        <p:blipFill>
          <a:blip r:embed="rId3" cstate="print"/>
          <a:srcRect/>
          <a:stretch>
            <a:fillRect/>
          </a:stretch>
        </p:blipFill>
        <p:spPr bwMode="auto">
          <a:xfrm>
            <a:off x="-1116013" y="1412875"/>
            <a:ext cx="7270751" cy="4846638"/>
          </a:xfrm>
          <a:prstGeom prst="rect">
            <a:avLst/>
          </a:prstGeom>
          <a:noFill/>
        </p:spPr>
      </p:pic>
      <p:pic>
        <p:nvPicPr>
          <p:cNvPr id="88069" name="Picture 5" descr="IMG_2003"/>
          <p:cNvPicPr>
            <a:picLocks noChangeAspect="1" noChangeArrowheads="1"/>
          </p:cNvPicPr>
          <p:nvPr/>
        </p:nvPicPr>
        <p:blipFill>
          <a:blip r:embed="rId4" cstate="print"/>
          <a:srcRect/>
          <a:stretch>
            <a:fillRect/>
          </a:stretch>
        </p:blipFill>
        <p:spPr bwMode="auto">
          <a:xfrm>
            <a:off x="3924300" y="1412875"/>
            <a:ext cx="7272338" cy="4848225"/>
          </a:xfrm>
          <a:prstGeom prst="rect">
            <a:avLst/>
          </a:prstGeom>
          <a:noFill/>
        </p:spPr>
      </p:pic>
      <p:sp>
        <p:nvSpPr>
          <p:cNvPr id="88066" name="Rectangle 2"/>
          <p:cNvSpPr>
            <a:spLocks noGrp="1" noChangeArrowheads="1"/>
          </p:cNvSpPr>
          <p:nvPr>
            <p:ph type="title"/>
          </p:nvPr>
        </p:nvSpPr>
        <p:spPr/>
        <p:txBody>
          <a:bodyPr/>
          <a:lstStyle/>
          <a:p>
            <a:r>
              <a:rPr lang="sv-SE"/>
              <a:t>Övertramp</a:t>
            </a:r>
          </a:p>
        </p:txBody>
      </p:sp>
      <p:sp>
        <p:nvSpPr>
          <p:cNvPr id="88067" name="Rectangle 3"/>
          <p:cNvSpPr>
            <a:spLocks noGrp="1" noChangeArrowheads="1"/>
          </p:cNvSpPr>
          <p:nvPr>
            <p:ph type="body" idx="1"/>
          </p:nvPr>
        </p:nvSpPr>
        <p:spPr/>
        <p:txBody>
          <a:bodyPr/>
          <a:lstStyle/>
          <a:p>
            <a:r>
              <a:rPr lang="sv-SE"/>
              <a:t>Foten får inte beröra överkanten på stoppbrädan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8067">
                                            <p:txEl>
                                              <p:pRg st="0" end="0"/>
                                            </p:txEl>
                                          </p:spTgt>
                                        </p:tgtEl>
                                        <p:attrNameLst>
                                          <p:attrName>style.visibility</p:attrName>
                                        </p:attrNameLst>
                                      </p:cBhvr>
                                      <p:to>
                                        <p:strVal val="visible"/>
                                      </p:to>
                                    </p:set>
                                    <p:animEffect transition="in" filter="blinds(horizontal)">
                                      <p:cBhvr>
                                        <p:cTn id="7" dur="500"/>
                                        <p:tgtEl>
                                          <p:spTgt spid="8806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067"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6" name="Picture 4" descr="IMG_2016"/>
          <p:cNvPicPr>
            <a:picLocks noChangeAspect="1" noChangeArrowheads="1"/>
          </p:cNvPicPr>
          <p:nvPr/>
        </p:nvPicPr>
        <p:blipFill>
          <a:blip r:embed="rId3" cstate="print"/>
          <a:srcRect/>
          <a:stretch>
            <a:fillRect/>
          </a:stretch>
        </p:blipFill>
        <p:spPr bwMode="auto">
          <a:xfrm>
            <a:off x="0" y="1341438"/>
            <a:ext cx="7416800" cy="4945062"/>
          </a:xfrm>
          <a:prstGeom prst="rect">
            <a:avLst/>
          </a:prstGeom>
          <a:noFill/>
        </p:spPr>
      </p:pic>
      <p:pic>
        <p:nvPicPr>
          <p:cNvPr id="90117" name="Picture 5" descr="IMG_2009"/>
          <p:cNvPicPr>
            <a:picLocks noChangeAspect="1" noChangeArrowheads="1"/>
          </p:cNvPicPr>
          <p:nvPr/>
        </p:nvPicPr>
        <p:blipFill>
          <a:blip r:embed="rId4" cstate="print"/>
          <a:srcRect/>
          <a:stretch>
            <a:fillRect/>
          </a:stretch>
        </p:blipFill>
        <p:spPr bwMode="auto">
          <a:xfrm>
            <a:off x="3779838" y="1366838"/>
            <a:ext cx="7415212" cy="4943475"/>
          </a:xfrm>
          <a:prstGeom prst="rect">
            <a:avLst/>
          </a:prstGeom>
          <a:noFill/>
        </p:spPr>
      </p:pic>
      <p:sp>
        <p:nvSpPr>
          <p:cNvPr id="90114" name="Rectangle 2"/>
          <p:cNvSpPr>
            <a:spLocks noGrp="1" noChangeArrowheads="1"/>
          </p:cNvSpPr>
          <p:nvPr>
            <p:ph type="title"/>
          </p:nvPr>
        </p:nvSpPr>
        <p:spPr/>
        <p:txBody>
          <a:bodyPr/>
          <a:lstStyle/>
          <a:p>
            <a:r>
              <a:rPr lang="sv-SE"/>
              <a:t>Övertramp</a:t>
            </a:r>
          </a:p>
        </p:txBody>
      </p:sp>
      <p:sp>
        <p:nvSpPr>
          <p:cNvPr id="90115" name="Rectangle 3"/>
          <p:cNvSpPr>
            <a:spLocks noGrp="1" noChangeArrowheads="1"/>
          </p:cNvSpPr>
          <p:nvPr>
            <p:ph type="body" idx="1"/>
          </p:nvPr>
        </p:nvSpPr>
        <p:spPr/>
        <p:txBody>
          <a:bodyPr/>
          <a:lstStyle/>
          <a:p>
            <a:r>
              <a:rPr lang="sv-SE"/>
              <a:t>Inte heller ovansidan på ringkanterna får beröras</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40" name="Picture 4" descr="IMG_2008"/>
          <p:cNvPicPr>
            <a:picLocks noChangeAspect="1" noChangeArrowheads="1"/>
          </p:cNvPicPr>
          <p:nvPr/>
        </p:nvPicPr>
        <p:blipFill>
          <a:blip r:embed="rId3" cstate="print"/>
          <a:srcRect/>
          <a:stretch>
            <a:fillRect/>
          </a:stretch>
        </p:blipFill>
        <p:spPr bwMode="auto">
          <a:xfrm>
            <a:off x="0" y="381000"/>
            <a:ext cx="9144000" cy="6096000"/>
          </a:xfrm>
          <a:prstGeom prst="rect">
            <a:avLst/>
          </a:prstGeom>
          <a:noFill/>
        </p:spPr>
      </p:pic>
      <p:sp>
        <p:nvSpPr>
          <p:cNvPr id="91138" name="Rectangle 2"/>
          <p:cNvSpPr>
            <a:spLocks noGrp="1" noChangeArrowheads="1"/>
          </p:cNvSpPr>
          <p:nvPr>
            <p:ph type="title"/>
          </p:nvPr>
        </p:nvSpPr>
        <p:spPr/>
        <p:txBody>
          <a:bodyPr/>
          <a:lstStyle/>
          <a:p>
            <a:r>
              <a:rPr lang="sv-SE"/>
              <a:t>Kulstötning</a:t>
            </a:r>
          </a:p>
        </p:txBody>
      </p:sp>
      <p:sp>
        <p:nvSpPr>
          <p:cNvPr id="91139" name="Rectangle 3"/>
          <p:cNvSpPr>
            <a:spLocks noGrp="1" noChangeArrowheads="1"/>
          </p:cNvSpPr>
          <p:nvPr>
            <p:ph type="body" idx="1"/>
          </p:nvPr>
        </p:nvSpPr>
        <p:spPr/>
        <p:txBody>
          <a:bodyPr/>
          <a:lstStyle/>
          <a:p>
            <a:r>
              <a:rPr lang="sv-SE"/>
              <a:t>Första steget utanför ringen skall göras på rätt sida om linjen som markerar halva kulringen</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p:txBody>
          <a:bodyPr/>
          <a:lstStyle/>
          <a:p>
            <a:endParaRPr lang="sv-SE"/>
          </a:p>
        </p:txBody>
      </p:sp>
      <p:sp>
        <p:nvSpPr>
          <p:cNvPr id="92163" name="Rectangle 3"/>
          <p:cNvSpPr>
            <a:spLocks noGrp="1" noChangeArrowheads="1"/>
          </p:cNvSpPr>
          <p:nvPr>
            <p:ph type="body" idx="1"/>
          </p:nvPr>
        </p:nvSpPr>
        <p:spPr/>
        <p:txBody>
          <a:bodyPr/>
          <a:lstStyle/>
          <a:p>
            <a:endParaRPr lang="sv-SE"/>
          </a:p>
        </p:txBody>
      </p:sp>
      <p:pic>
        <p:nvPicPr>
          <p:cNvPr id="92164" name="Picture 4" descr="IMG_2046"/>
          <p:cNvPicPr>
            <a:picLocks noChangeAspect="1" noChangeArrowheads="1"/>
          </p:cNvPicPr>
          <p:nvPr/>
        </p:nvPicPr>
        <p:blipFill>
          <a:blip r:embed="rId3" cstate="print"/>
          <a:srcRect/>
          <a:stretch>
            <a:fillRect/>
          </a:stretch>
        </p:blipFill>
        <p:spPr bwMode="auto">
          <a:xfrm>
            <a:off x="0" y="381000"/>
            <a:ext cx="9144000" cy="6096000"/>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p:txBody>
          <a:bodyPr/>
          <a:lstStyle/>
          <a:p>
            <a:endParaRPr lang="sv-SE"/>
          </a:p>
        </p:txBody>
      </p:sp>
      <p:sp>
        <p:nvSpPr>
          <p:cNvPr id="93187" name="Rectangle 3"/>
          <p:cNvSpPr>
            <a:spLocks noGrp="1" noChangeArrowheads="1"/>
          </p:cNvSpPr>
          <p:nvPr>
            <p:ph type="body" idx="1"/>
          </p:nvPr>
        </p:nvSpPr>
        <p:spPr/>
        <p:txBody>
          <a:bodyPr/>
          <a:lstStyle/>
          <a:p>
            <a:endParaRPr lang="sv-SE"/>
          </a:p>
        </p:txBody>
      </p:sp>
      <p:pic>
        <p:nvPicPr>
          <p:cNvPr id="93188" name="Picture 4" descr="IMG_2030"/>
          <p:cNvPicPr>
            <a:picLocks noChangeAspect="1" noChangeArrowheads="1"/>
          </p:cNvPicPr>
          <p:nvPr/>
        </p:nvPicPr>
        <p:blipFill>
          <a:blip r:embed="rId3" cstate="print"/>
          <a:srcRect/>
          <a:stretch>
            <a:fillRect/>
          </a:stretch>
        </p:blipFill>
        <p:spPr bwMode="auto">
          <a:xfrm>
            <a:off x="2051050" y="2276475"/>
            <a:ext cx="6588125" cy="4392613"/>
          </a:xfrm>
          <a:prstGeom prst="rect">
            <a:avLst/>
          </a:prstGeom>
          <a:noFill/>
        </p:spPr>
      </p:pic>
      <p:pic>
        <p:nvPicPr>
          <p:cNvPr id="93189" name="Picture 5" descr="IMG_2028"/>
          <p:cNvPicPr>
            <a:picLocks noChangeAspect="1" noChangeArrowheads="1"/>
          </p:cNvPicPr>
          <p:nvPr/>
        </p:nvPicPr>
        <p:blipFill>
          <a:blip r:embed="rId4" cstate="print"/>
          <a:srcRect/>
          <a:stretch>
            <a:fillRect/>
          </a:stretch>
        </p:blipFill>
        <p:spPr bwMode="auto">
          <a:xfrm>
            <a:off x="250825" y="0"/>
            <a:ext cx="5795963" cy="3863975"/>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2" name="Picture 4" descr="IMG_2035"/>
          <p:cNvPicPr>
            <a:picLocks noChangeAspect="1" noChangeArrowheads="1"/>
          </p:cNvPicPr>
          <p:nvPr/>
        </p:nvPicPr>
        <p:blipFill>
          <a:blip r:embed="rId3" cstate="print"/>
          <a:srcRect/>
          <a:stretch>
            <a:fillRect/>
          </a:stretch>
        </p:blipFill>
        <p:spPr bwMode="auto">
          <a:xfrm>
            <a:off x="250825" y="404813"/>
            <a:ext cx="9144000" cy="6096000"/>
          </a:xfrm>
          <a:prstGeom prst="rect">
            <a:avLst/>
          </a:prstGeom>
          <a:noFill/>
        </p:spPr>
      </p:pic>
      <p:sp>
        <p:nvSpPr>
          <p:cNvPr id="94210" name="Rectangle 2"/>
          <p:cNvSpPr>
            <a:spLocks noGrp="1" noChangeArrowheads="1"/>
          </p:cNvSpPr>
          <p:nvPr>
            <p:ph type="title"/>
          </p:nvPr>
        </p:nvSpPr>
        <p:spPr/>
        <p:txBody>
          <a:bodyPr/>
          <a:lstStyle/>
          <a:p>
            <a:r>
              <a:rPr lang="sv-SE"/>
              <a:t>Mätning</a:t>
            </a:r>
          </a:p>
        </p:txBody>
      </p:sp>
      <p:sp>
        <p:nvSpPr>
          <p:cNvPr id="94211" name="Rectangle 3"/>
          <p:cNvSpPr>
            <a:spLocks noGrp="1" noChangeArrowheads="1"/>
          </p:cNvSpPr>
          <p:nvPr>
            <p:ph type="body" idx="1"/>
          </p:nvPr>
        </p:nvSpPr>
        <p:spPr/>
        <p:txBody>
          <a:bodyPr/>
          <a:lstStyle/>
          <a:p>
            <a:r>
              <a:rPr lang="sv-SE"/>
              <a:t>Nollan vid delen av nerslaget närmast kulringen</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6" name="Picture 4" descr="IMG_2038"/>
          <p:cNvPicPr>
            <a:picLocks noChangeAspect="1" noChangeArrowheads="1"/>
          </p:cNvPicPr>
          <p:nvPr/>
        </p:nvPicPr>
        <p:blipFill>
          <a:blip r:embed="rId3" cstate="print"/>
          <a:srcRect/>
          <a:stretch>
            <a:fillRect/>
          </a:stretch>
        </p:blipFill>
        <p:spPr bwMode="auto">
          <a:xfrm>
            <a:off x="36513" y="765175"/>
            <a:ext cx="9144000" cy="6096000"/>
          </a:xfrm>
          <a:prstGeom prst="rect">
            <a:avLst/>
          </a:prstGeom>
          <a:noFill/>
        </p:spPr>
      </p:pic>
      <p:sp>
        <p:nvSpPr>
          <p:cNvPr id="95234" name="Rectangle 2"/>
          <p:cNvSpPr>
            <a:spLocks noGrp="1" noChangeArrowheads="1"/>
          </p:cNvSpPr>
          <p:nvPr>
            <p:ph type="title"/>
          </p:nvPr>
        </p:nvSpPr>
        <p:spPr/>
        <p:txBody>
          <a:bodyPr/>
          <a:lstStyle/>
          <a:p>
            <a:r>
              <a:rPr lang="sv-SE"/>
              <a:t>Mätning - kulstötning</a:t>
            </a:r>
          </a:p>
        </p:txBody>
      </p:sp>
      <p:sp>
        <p:nvSpPr>
          <p:cNvPr id="95235" name="Rectangle 3"/>
          <p:cNvSpPr>
            <a:spLocks noGrp="1" noChangeArrowheads="1"/>
          </p:cNvSpPr>
          <p:nvPr>
            <p:ph type="body" idx="1"/>
          </p:nvPr>
        </p:nvSpPr>
        <p:spPr/>
        <p:txBody>
          <a:bodyPr/>
          <a:lstStyle/>
          <a:p>
            <a:r>
              <a:rPr lang="sv-SE"/>
              <a:t>Bandet sträcks genom centrum på ringen</a:t>
            </a:r>
          </a:p>
          <a:p>
            <a:r>
              <a:rPr lang="sv-SE"/>
              <a:t>Längden avläses vi kanten på stoppbrädan närmast centrum av ringen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5235">
                                            <p:txEl>
                                              <p:pRg st="0" end="0"/>
                                            </p:txEl>
                                          </p:spTgt>
                                        </p:tgtEl>
                                        <p:attrNameLst>
                                          <p:attrName>style.visibility</p:attrName>
                                        </p:attrNameLst>
                                      </p:cBhvr>
                                      <p:to>
                                        <p:strVal val="visible"/>
                                      </p:to>
                                    </p:set>
                                    <p:animEffect transition="in" filter="blinds(horizontal)">
                                      <p:cBhvr>
                                        <p:cTn id="7" dur="500"/>
                                        <p:tgtEl>
                                          <p:spTgt spid="9523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95235">
                                            <p:txEl>
                                              <p:pRg st="1" end="1"/>
                                            </p:txEl>
                                          </p:spTgt>
                                        </p:tgtEl>
                                        <p:attrNameLst>
                                          <p:attrName>style.visibility</p:attrName>
                                        </p:attrNameLst>
                                      </p:cBhvr>
                                      <p:to>
                                        <p:strVal val="visible"/>
                                      </p:to>
                                    </p:set>
                                    <p:animEffect transition="in" filter="blinds(horizontal)">
                                      <p:cBhvr>
                                        <p:cTn id="12" dur="500"/>
                                        <p:tgtEl>
                                          <p:spTgt spid="9523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235" grpId="0" build="p"/>
    </p:bldLst>
  </p:timing>
</p:sld>
</file>

<file path=ppt/theme/theme1.xml><?xml version="1.0" encoding="utf-8"?>
<a:theme xmlns:a="http://schemas.openxmlformats.org/drawingml/2006/main" name="Standardformgivning">
  <a:themeElements>
    <a:clrScheme name="Standardformgivning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andardformgivning">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andardformgivning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andardformgivning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andardformgivning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andardformgivning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andardformgivning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andardformgivning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andardformgivning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andardformgivning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andardformgivning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andardformgivning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andardformgivning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andardformgivning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4363</TotalTime>
  <Words>410</Words>
  <Application>Microsoft Office PowerPoint</Application>
  <PresentationFormat>Bildspel på skärmen (4:3)</PresentationFormat>
  <Paragraphs>77</Paragraphs>
  <Slides>12</Slides>
  <Notes>12</Notes>
  <HiddenSlides>0</HiddenSlides>
  <MMClips>0</MMClips>
  <ScaleCrop>false</ScaleCrop>
  <HeadingPairs>
    <vt:vector size="6" baseType="variant">
      <vt:variant>
        <vt:lpstr>Använt teckensnitt</vt:lpstr>
      </vt:variant>
      <vt:variant>
        <vt:i4>3</vt:i4>
      </vt:variant>
      <vt:variant>
        <vt:lpstr>Tema</vt:lpstr>
      </vt:variant>
      <vt:variant>
        <vt:i4>1</vt:i4>
      </vt:variant>
      <vt:variant>
        <vt:lpstr>Bildrubriker</vt:lpstr>
      </vt:variant>
      <vt:variant>
        <vt:i4>12</vt:i4>
      </vt:variant>
    </vt:vector>
  </HeadingPairs>
  <TitlesOfParts>
    <vt:vector size="16" baseType="lpstr">
      <vt:lpstr>Arial</vt:lpstr>
      <vt:lpstr>Arial Black</vt:lpstr>
      <vt:lpstr>Verdana</vt:lpstr>
      <vt:lpstr>Standardformgivning</vt:lpstr>
      <vt:lpstr>Funktionärer/domare</vt:lpstr>
      <vt:lpstr>Domaren</vt:lpstr>
      <vt:lpstr>Kula</vt:lpstr>
      <vt:lpstr>Kulstötning</vt:lpstr>
      <vt:lpstr>PowerPoint-presentation</vt:lpstr>
      <vt:lpstr>Övertramp</vt:lpstr>
      <vt:lpstr>Övertramp</vt:lpstr>
      <vt:lpstr>Kulstötning</vt:lpstr>
      <vt:lpstr>PowerPoint-presentation</vt:lpstr>
      <vt:lpstr>PowerPoint-presentation</vt:lpstr>
      <vt:lpstr>Mätning</vt:lpstr>
      <vt:lpstr>Mätning - kulstötning</vt:lpstr>
    </vt:vector>
  </TitlesOfParts>
  <Company>Svenska Friidrottsförbundet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Bild 1</dc:title>
  <dc:creator>Andreas Thornell</dc:creator>
  <cp:lastModifiedBy>Helena Karlsson</cp:lastModifiedBy>
  <cp:revision>54</cp:revision>
  <dcterms:created xsi:type="dcterms:W3CDTF">2008-10-22T07:22:47Z</dcterms:created>
  <dcterms:modified xsi:type="dcterms:W3CDTF">2016-11-29T17:38:35Z</dcterms:modified>
</cp:coreProperties>
</file>