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6f73a04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6f73a0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6f73a04f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c6f73a04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c6f73a04f_0_1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c6f73a04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6f73a04f_0_2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6f73a04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d37b116b79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d37b116b7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45c3f329bc_0_13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45c3f329bc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464c18cf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464c18cf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45c3f329bc_0_14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45c3f329bc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45c3f329bc_0_14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45c3f329bc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5c3f329bc_0_15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45c3f329bc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45c3f329bc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45c3f329bc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6e676475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86e676475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umedalensif.se/nyheter/?ID=9743&amp;NID=1295602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153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4800"/>
              <a:t>Föräldrainformation </a:t>
            </a:r>
            <a:endParaRPr sz="4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4800"/>
              <a:t>F10/11</a:t>
            </a:r>
            <a:endParaRPr sz="48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42110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2400"/>
              <a:t>Säsongen 2026</a:t>
            </a:r>
            <a:endParaRPr sz="24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1974" y="2207262"/>
            <a:ext cx="1540050" cy="186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Ledare - samma som tidigare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2044"/>
              <a:t>Therese och Fredrik har huvudansvar för träning och match</a:t>
            </a:r>
            <a:br>
              <a:rPr lang="sv" sz="2044"/>
            </a:br>
            <a:endParaRPr sz="20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2044"/>
              <a:t>Ronny har huvudansvar för målvaktsträning</a:t>
            </a:r>
            <a:br>
              <a:rPr lang="sv" sz="2044"/>
            </a:br>
            <a:endParaRPr sz="2044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2044"/>
              <a:t>Stina och Karin gör </a:t>
            </a:r>
            <a:r>
              <a:rPr lang="sv" sz="2044"/>
              <a:t>admin, ekonomi och </a:t>
            </a:r>
            <a:r>
              <a:rPr lang="sv" sz="2044"/>
              <a:t>hjälper till med tränin</a:t>
            </a:r>
            <a:r>
              <a:rPr lang="sv" sz="2044"/>
              <a:t>g</a:t>
            </a:r>
            <a:endParaRPr sz="2044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2489"/>
              <a:t>  </a:t>
            </a:r>
            <a:r>
              <a:rPr lang="sv"/>
              <a:t> 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v" sz="3220"/>
              <a:t>Träning</a:t>
            </a:r>
            <a:endParaRPr sz="3220"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7757400" cy="33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3"/>
              <a:buNone/>
            </a:pPr>
            <a:r>
              <a:rPr lang="sv" sz="1805"/>
              <a:t>Måndag</a:t>
            </a:r>
            <a:r>
              <a:rPr lang="sv" sz="1805"/>
              <a:t> 18.15 - 19.30 och Onsdag 20.30 - 21.45</a:t>
            </a:r>
            <a:endParaRPr sz="180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3"/>
              <a:buNone/>
            </a:pPr>
            <a:r>
              <a:rPr lang="sv" sz="1805"/>
              <a:t>Vi jobbar på att </a:t>
            </a:r>
            <a:r>
              <a:rPr lang="sv" sz="1805"/>
              <a:t>få till en tredje träning.</a:t>
            </a:r>
            <a:endParaRPr sz="180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3"/>
              <a:buNone/>
            </a:pPr>
            <a:r>
              <a:rPr lang="sv" sz="1805"/>
              <a:t>Samling 15 minuter före träningstid och ofta 15 minuter fys efter träningen.</a:t>
            </a:r>
            <a:endParaRPr sz="180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sv" sz="1800">
                <a:highlight>
                  <a:srgbClr val="D5A6BD"/>
                </a:highlight>
              </a:rPr>
              <a:t>Träningsnärvaro är viktigt</a:t>
            </a:r>
            <a:r>
              <a:rPr lang="sv" sz="1800"/>
              <a:t>, framförallt för att vi ska kunna bedriva bra och stimulerande träningar där vi utvecklas, men också för speltid på match.</a:t>
            </a:r>
            <a:br>
              <a:rPr lang="sv" sz="1805"/>
            </a:br>
            <a:br>
              <a:rPr lang="sv" sz="1805"/>
            </a:br>
            <a:r>
              <a:rPr lang="sv" sz="1805"/>
              <a:t>Möjlighet för miljöträning för F12 i vårat lag och för våra spelare i div. 3. Miljöträning är ett bra sätt för drivna spelare att få utvecklingsmöjligheter och extra träningstillfällen inom föreningen och är ett uttalat mål från föreningen.</a:t>
            </a:r>
            <a:br>
              <a:rPr lang="sv" sz="1805"/>
            </a:br>
            <a:endParaRPr sz="180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t/>
            </a:r>
            <a:endParaRPr sz="180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3"/>
              <a:buNone/>
            </a:pPr>
            <a:r>
              <a:t/>
            </a:r>
            <a:endParaRPr sz="180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t/>
            </a:r>
            <a:endParaRPr sz="1805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555600"/>
            <a:ext cx="4935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100"/>
              <a:t>DM och Licensiering</a:t>
            </a:r>
            <a:endParaRPr sz="3100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389600"/>
            <a:ext cx="7107900" cy="33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800"/>
              <a:t>Vi har anmält oss till DM i klass </a:t>
            </a:r>
            <a:r>
              <a:rPr lang="sv" sz="1800"/>
              <a:t>F16 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1800"/>
              <a:t>Vi väljer att se dessa matcher som träningsmatcher inför serien. 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1800"/>
              <a:t>De två DM-matcherna spelas den 18 och den 24 april. 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sv" sz="1800"/>
              <a:t>Inför första matchen behöver </a:t>
            </a:r>
            <a:r>
              <a:rPr lang="sv" sz="1800">
                <a:highlight>
                  <a:srgbClr val="EAD1DC"/>
                </a:highlight>
              </a:rPr>
              <a:t>alla tjejer födda 2011 ha </a:t>
            </a:r>
            <a:r>
              <a:rPr lang="sv" sz="1800">
                <a:highlight>
                  <a:srgbClr val="EAD1DC"/>
                </a:highlight>
              </a:rPr>
              <a:t>licensierat</a:t>
            </a:r>
            <a:r>
              <a:rPr lang="sv" sz="1800">
                <a:highlight>
                  <a:srgbClr val="EAD1DC"/>
                </a:highlight>
              </a:rPr>
              <a:t> sig</a:t>
            </a:r>
            <a:r>
              <a:rPr lang="sv" sz="1800"/>
              <a:t>. Karin har delat ut papper till alla F11. Dessa ska skrivas under och lämnas på Musköten i Alexanders fack.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555600"/>
            <a:ext cx="7233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200"/>
              <a:t>Seriespel och träningsnärvaro</a:t>
            </a:r>
            <a:endParaRPr sz="3200"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389600"/>
            <a:ext cx="7107900" cy="33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sv" sz="1800"/>
              <a:t>Vi kommer spela i klass </a:t>
            </a:r>
            <a:r>
              <a:rPr lang="sv" sz="1800"/>
              <a:t>F16. </a:t>
            </a:r>
            <a:endParaRPr sz="18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sv" sz="1800"/>
              <a:t>Rak serie, alla lag möts en gång. </a:t>
            </a:r>
            <a:endParaRPr sz="18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sv" sz="1800"/>
              <a:t>Match både vardagkväll och helg.</a:t>
            </a:r>
            <a:endParaRPr sz="18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sv" sz="1800"/>
              <a:t>Två långväga bortamatcher mot Clemensnäs och Morön, båda i Skellefteå. Någon/några föräldrar kan behöva köra då.</a:t>
            </a:r>
            <a:endParaRPr sz="18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sv" sz="1800"/>
              <a:t>Vi har en trupp som är lite tunn i antal och har därför ett uttalat samarbete både med F09 och F12 om vi behöver låna spelare till match.</a:t>
            </a:r>
            <a:endParaRPr sz="18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128675"/>
            <a:ext cx="47556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100"/>
              <a:t>Matcher </a:t>
            </a:r>
            <a:endParaRPr sz="3100"/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5225" y="325524"/>
            <a:ext cx="6347873" cy="4680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555600"/>
            <a:ext cx="50853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200"/>
              <a:t>Matchkläder</a:t>
            </a:r>
            <a:endParaRPr sz="3200"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389600"/>
            <a:ext cx="70203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800"/>
              <a:t>Vi får nya svarta matchtröjor i år tack vare en sponsor! </a:t>
            </a:r>
            <a:br>
              <a:rPr lang="sv" sz="1800"/>
            </a:br>
            <a:r>
              <a:rPr lang="sv" sz="1800"/>
              <a:t>Tröjorna är tjejernas egna som de får behålla.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1800"/>
              <a:t>Bortaställ (gula tröjor) lånar vi från klubben som vanligt och dessa ska returneras efter avslutad säsong.  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800"/>
              <a:t>Färg på strumporna är fortsatt gula.</a:t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555600"/>
            <a:ext cx="4626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100"/>
              <a:t>Ekonomi</a:t>
            </a:r>
            <a:endParaRPr sz="3100"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389600"/>
            <a:ext cx="6733500" cy="33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750"/>
              <a:t>Högre träningsavgift, </a:t>
            </a:r>
            <a:r>
              <a:rPr lang="sv" sz="3750">
                <a:solidFill>
                  <a:schemeClr val="dk1"/>
                </a:solidFill>
                <a:highlight>
                  <a:srgbClr val="EAD1DC"/>
                </a:highlight>
              </a:rPr>
              <a:t>1500kr,</a:t>
            </a:r>
            <a:r>
              <a:rPr lang="sv" sz="3750">
                <a:highlight>
                  <a:srgbClr val="EAD1DC"/>
                </a:highlight>
              </a:rPr>
              <a:t> </a:t>
            </a:r>
            <a:r>
              <a:rPr lang="sv" sz="3750"/>
              <a:t>pga några färre spelare vilket ger mindre intäkt från LOK-stöd, träningsavgift, försäljningar mm. </a:t>
            </a:r>
            <a:endParaRPr sz="37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3750"/>
              <a:t>Ev. Cupavgift beslutas senare. </a:t>
            </a:r>
            <a:endParaRPr sz="37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3750"/>
              <a:t>Vi kommer utföra två försäljningar, en i maj och en i september. Det kommer finnas möjlighet att köpa ut sig från försäljningarna. </a:t>
            </a:r>
            <a:endParaRPr sz="37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7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3750"/>
              <a:t>OBS nytt från förra året är möjligheten att </a:t>
            </a:r>
            <a:r>
              <a:rPr lang="sv" sz="3750">
                <a:highlight>
                  <a:srgbClr val="EAD1DC"/>
                </a:highlight>
              </a:rPr>
              <a:t>ta del av fritidskortet,</a:t>
            </a:r>
            <a:r>
              <a:rPr lang="sv" sz="3750"/>
              <a:t> ett bidrag på 500 kr. Läs mer här: </a:t>
            </a:r>
            <a:br>
              <a:rPr lang="sv" sz="3750"/>
            </a:br>
            <a:r>
              <a:rPr lang="sv" sz="3750" u="sng">
                <a:solidFill>
                  <a:schemeClr val="hlink"/>
                </a:solidFill>
                <a:hlinkClick r:id="rId3"/>
              </a:rPr>
              <a:t>https://www.umedalensif.se/nyheter/?ID=9743&amp;NID=1295602</a:t>
            </a:r>
            <a:endParaRPr sz="375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555600"/>
            <a:ext cx="82941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v" sz="3190"/>
              <a:t>Föreningsjobb</a:t>
            </a:r>
            <a:endParaRPr sz="3190"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1389600"/>
            <a:ext cx="6933300" cy="33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2100"/>
              <a:t>Vi ska ha kiosken öppen när vi har hemmamatch. Dvs baka, koka kaffe och bemanna kiosken. 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2100"/>
              <a:t>Vi måste ha en matchvärd under våra hemmamatcher. 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2100"/>
              <a:t>Vi behöver bidra med med några personer till städ och fixarkväll på IP.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2381"/>
              <a:buFont typeface="Arial"/>
              <a:buNone/>
            </a:pPr>
            <a:r>
              <a:rPr lang="sv" sz="2100"/>
              <a:t>Schema för samtliga ovanstående jobb kommer.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555600"/>
            <a:ext cx="70206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100"/>
              <a:t>Lagaktivitet/Kickoff med övernattning</a:t>
            </a:r>
            <a:endParaRPr sz="3100"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311700" y="1389600"/>
            <a:ext cx="7400100" cy="33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800"/>
              <a:t>17/4 - 18/ 4 I Klabböle byagård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1800"/>
              <a:t>Lagaktivitet med mat, prat, teori, lekar och häng! 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sv" sz="1800"/>
              <a:t>Match senare på lördagen 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555600"/>
            <a:ext cx="50853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200"/>
              <a:t>Cup i Piteå </a:t>
            </a:r>
            <a:r>
              <a:rPr lang="sv" sz="3200"/>
              <a:t>PSG </a:t>
            </a:r>
            <a:endParaRPr sz="3200"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1389600"/>
            <a:ext cx="7233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3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4500"/>
              <a:t>Som vi tidigare informerat om har vi anmält oss till PSG 26-28 juni, men inte fått plats.</a:t>
            </a:r>
            <a:endParaRPr sz="4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4500"/>
              <a:t>Vi står fortsatt i kö för att få plats på cupen. (Det är b</a:t>
            </a:r>
            <a:r>
              <a:rPr lang="sv" sz="4500"/>
              <a:t>oendet som är svårt att lösa så om någon har en större lokal att tillgå i Piteå så hör gärna av er direkt till oss!)</a:t>
            </a:r>
            <a:endParaRPr sz="4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4500"/>
              <a:t>Vi kommer avvakta april ut.</a:t>
            </a:r>
            <a:endParaRPr sz="4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4500"/>
              <a:t>Om vi inte får plats på cupen är vår back-up plan att hitta på en rolig säsongsavslutning tillsammans med tjejerna. </a:t>
            </a:r>
            <a:endParaRPr sz="4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2216625" y="1493925"/>
            <a:ext cx="5085300" cy="202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200"/>
              <a:t>Frågor eller funderingar? </a:t>
            </a:r>
            <a:endParaRPr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sv" sz="3200"/>
            </a:br>
            <a:r>
              <a:rPr lang="sv" sz="2000"/>
              <a:t>Tveka inte att ringa någon av oss eller komma ner på en träning och prata. </a:t>
            </a:r>
            <a:r>
              <a:rPr lang="sv" sz="3200"/>
              <a:t> </a:t>
            </a:r>
            <a:endParaRPr sz="3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