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wmf" ContentType="image/x-wmf"/>
  <Default Extension="rels" ContentType="application/vnd.openxmlformats-package.relationships+xml"/>
  <Default Extension="xml" ContentType="application/xml"/>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2"/>
  </p:notesMasterIdLst>
  <p:sldIdLst>
    <p:sldId id="299" r:id="rId2"/>
    <p:sldId id="300" r:id="rId3"/>
    <p:sldId id="309" r:id="rId4"/>
    <p:sldId id="383" r:id="rId5"/>
    <p:sldId id="380" r:id="rId6"/>
    <p:sldId id="385" r:id="rId7"/>
    <p:sldId id="366" r:id="rId8"/>
    <p:sldId id="367" r:id="rId9"/>
    <p:sldId id="370" r:id="rId10"/>
    <p:sldId id="330" r:id="rId11"/>
    <p:sldId id="290" r:id="rId12"/>
    <p:sldId id="291" r:id="rId13"/>
    <p:sldId id="375" r:id="rId14"/>
    <p:sldId id="259" r:id="rId15"/>
    <p:sldId id="260" r:id="rId16"/>
    <p:sldId id="311" r:id="rId17"/>
    <p:sldId id="320" r:id="rId18"/>
    <p:sldId id="317" r:id="rId19"/>
    <p:sldId id="368" r:id="rId20"/>
    <p:sldId id="377" r:id="rId21"/>
  </p:sldIdLst>
  <p:sldSz cx="9144000" cy="6858000" type="screen4x3"/>
  <p:notesSz cx="6669088" cy="9926638"/>
  <p:defaultTextStyle>
    <a:defPPr>
      <a:defRPr lang="sv-SE"/>
    </a:defPPr>
    <a:lvl1pPr algn="l" rtl="0" fontAlgn="base">
      <a:spcBef>
        <a:spcPct val="0"/>
      </a:spcBef>
      <a:spcAft>
        <a:spcPct val="0"/>
      </a:spcAft>
      <a:defRPr kern="1200">
        <a:solidFill>
          <a:schemeClr val="tx1"/>
        </a:solidFill>
        <a:latin typeface="Arial Black" pitchFamily="34" charset="0"/>
        <a:ea typeface="+mn-ea"/>
        <a:cs typeface="+mn-cs"/>
      </a:defRPr>
    </a:lvl1pPr>
    <a:lvl2pPr marL="457200" algn="l" rtl="0" fontAlgn="base">
      <a:spcBef>
        <a:spcPct val="0"/>
      </a:spcBef>
      <a:spcAft>
        <a:spcPct val="0"/>
      </a:spcAft>
      <a:defRPr kern="1200">
        <a:solidFill>
          <a:schemeClr val="tx1"/>
        </a:solidFill>
        <a:latin typeface="Arial Black" pitchFamily="34" charset="0"/>
        <a:ea typeface="+mn-ea"/>
        <a:cs typeface="+mn-cs"/>
      </a:defRPr>
    </a:lvl2pPr>
    <a:lvl3pPr marL="914400" algn="l" rtl="0" fontAlgn="base">
      <a:spcBef>
        <a:spcPct val="0"/>
      </a:spcBef>
      <a:spcAft>
        <a:spcPct val="0"/>
      </a:spcAft>
      <a:defRPr kern="1200">
        <a:solidFill>
          <a:schemeClr val="tx1"/>
        </a:solidFill>
        <a:latin typeface="Arial Black" pitchFamily="34" charset="0"/>
        <a:ea typeface="+mn-ea"/>
        <a:cs typeface="+mn-cs"/>
      </a:defRPr>
    </a:lvl3pPr>
    <a:lvl4pPr marL="1371600" algn="l" rtl="0" fontAlgn="base">
      <a:spcBef>
        <a:spcPct val="0"/>
      </a:spcBef>
      <a:spcAft>
        <a:spcPct val="0"/>
      </a:spcAft>
      <a:defRPr kern="1200">
        <a:solidFill>
          <a:schemeClr val="tx1"/>
        </a:solidFill>
        <a:latin typeface="Arial Black" pitchFamily="34" charset="0"/>
        <a:ea typeface="+mn-ea"/>
        <a:cs typeface="+mn-cs"/>
      </a:defRPr>
    </a:lvl4pPr>
    <a:lvl5pPr marL="1828800" algn="l" rtl="0" fontAlgn="base">
      <a:spcBef>
        <a:spcPct val="0"/>
      </a:spcBef>
      <a:spcAft>
        <a:spcPct val="0"/>
      </a:spcAft>
      <a:defRPr kern="1200">
        <a:solidFill>
          <a:schemeClr val="tx1"/>
        </a:solidFill>
        <a:latin typeface="Arial Black" pitchFamily="34" charset="0"/>
        <a:ea typeface="+mn-ea"/>
        <a:cs typeface="+mn-cs"/>
      </a:defRPr>
    </a:lvl5pPr>
    <a:lvl6pPr marL="2286000" algn="l" defTabSz="914400" rtl="0" eaLnBrk="1" latinLnBrk="0" hangingPunct="1">
      <a:defRPr kern="1200">
        <a:solidFill>
          <a:schemeClr val="tx1"/>
        </a:solidFill>
        <a:latin typeface="Arial Black" pitchFamily="34" charset="0"/>
        <a:ea typeface="+mn-ea"/>
        <a:cs typeface="+mn-cs"/>
      </a:defRPr>
    </a:lvl6pPr>
    <a:lvl7pPr marL="2743200" algn="l" defTabSz="914400" rtl="0" eaLnBrk="1" latinLnBrk="0" hangingPunct="1">
      <a:defRPr kern="1200">
        <a:solidFill>
          <a:schemeClr val="tx1"/>
        </a:solidFill>
        <a:latin typeface="Arial Black" pitchFamily="34" charset="0"/>
        <a:ea typeface="+mn-ea"/>
        <a:cs typeface="+mn-cs"/>
      </a:defRPr>
    </a:lvl7pPr>
    <a:lvl8pPr marL="3200400" algn="l" defTabSz="914400" rtl="0" eaLnBrk="1" latinLnBrk="0" hangingPunct="1">
      <a:defRPr kern="1200">
        <a:solidFill>
          <a:schemeClr val="tx1"/>
        </a:solidFill>
        <a:latin typeface="Arial Black" pitchFamily="34" charset="0"/>
        <a:ea typeface="+mn-ea"/>
        <a:cs typeface="+mn-cs"/>
      </a:defRPr>
    </a:lvl8pPr>
    <a:lvl9pPr marL="3657600" algn="l" defTabSz="914400" rtl="0" eaLnBrk="1" latinLnBrk="0" hangingPunct="1">
      <a:defRPr kern="1200">
        <a:solidFill>
          <a:schemeClr val="tx1"/>
        </a:solidFill>
        <a:latin typeface="Arial Black" pitchFamily="34"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3126">
          <p15:clr>
            <a:srgbClr val="A4A3A4"/>
          </p15:clr>
        </p15:guide>
        <p15:guide id="2" pos="2101">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213E7"/>
    <a:srgbClr val="2238DC"/>
    <a:srgbClr val="FE2312"/>
    <a:srgbClr val="000000"/>
    <a:srgbClr val="FFFFFF"/>
    <a:srgbClr val="BBE0E3"/>
    <a:srgbClr val="8490EC"/>
    <a:srgbClr val="FECB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77" autoAdjust="0"/>
    <p:restoredTop sz="86514" autoAdjust="0"/>
  </p:normalViewPr>
  <p:slideViewPr>
    <p:cSldViewPr>
      <p:cViewPr varScale="1">
        <p:scale>
          <a:sx n="53" d="100"/>
          <a:sy n="53" d="100"/>
        </p:scale>
        <p:origin x="768" y="78"/>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notesViewPr>
    <p:cSldViewPr>
      <p:cViewPr>
        <p:scale>
          <a:sx n="90" d="100"/>
          <a:sy n="90" d="100"/>
        </p:scale>
        <p:origin x="-1704" y="-72"/>
      </p:cViewPr>
      <p:guideLst>
        <p:guide orient="horz" pos="3126"/>
        <p:guide pos="2101"/>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notesMaster" Target="notesMasters/notesMaster1.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11.png"/></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24930" name="Rectangle 2"/>
          <p:cNvSpPr>
            <a:spLocks noGrp="1" noChangeArrowheads="1"/>
          </p:cNvSpPr>
          <p:nvPr>
            <p:ph type="hdr" sz="quarter"/>
          </p:nvPr>
        </p:nvSpPr>
        <p:spPr bwMode="auto">
          <a:xfrm>
            <a:off x="0" y="0"/>
            <a:ext cx="2890137" cy="495793"/>
          </a:xfrm>
          <a:prstGeom prst="rect">
            <a:avLst/>
          </a:prstGeom>
          <a:noFill/>
          <a:ln w="9525">
            <a:noFill/>
            <a:miter lim="800000"/>
            <a:headEnd/>
            <a:tailEnd/>
          </a:ln>
          <a:effectLst/>
        </p:spPr>
        <p:txBody>
          <a:bodyPr vert="horz" wrap="square" lIns="87536" tIns="43768" rIns="87536" bIns="43768" numCol="1" anchor="t" anchorCtr="0" compatLnSpc="1">
            <a:prstTxWarp prst="textNoShape">
              <a:avLst/>
            </a:prstTxWarp>
          </a:bodyPr>
          <a:lstStyle>
            <a:lvl1pPr>
              <a:defRPr sz="1100">
                <a:latin typeface="Arial" charset="0"/>
              </a:defRPr>
            </a:lvl1pPr>
          </a:lstStyle>
          <a:p>
            <a:endParaRPr lang="sv-SE"/>
          </a:p>
        </p:txBody>
      </p:sp>
      <p:sp>
        <p:nvSpPr>
          <p:cNvPr id="124931" name="Rectangle 3"/>
          <p:cNvSpPr>
            <a:spLocks noGrp="1" noChangeArrowheads="1"/>
          </p:cNvSpPr>
          <p:nvPr>
            <p:ph type="dt" idx="1"/>
          </p:nvPr>
        </p:nvSpPr>
        <p:spPr bwMode="auto">
          <a:xfrm>
            <a:off x="3777461" y="0"/>
            <a:ext cx="2890137" cy="495793"/>
          </a:xfrm>
          <a:prstGeom prst="rect">
            <a:avLst/>
          </a:prstGeom>
          <a:noFill/>
          <a:ln w="9525">
            <a:noFill/>
            <a:miter lim="800000"/>
            <a:headEnd/>
            <a:tailEnd/>
          </a:ln>
          <a:effectLst/>
        </p:spPr>
        <p:txBody>
          <a:bodyPr vert="horz" wrap="square" lIns="87536" tIns="43768" rIns="87536" bIns="43768" numCol="1" anchor="t" anchorCtr="0" compatLnSpc="1">
            <a:prstTxWarp prst="textNoShape">
              <a:avLst/>
            </a:prstTxWarp>
          </a:bodyPr>
          <a:lstStyle>
            <a:lvl1pPr algn="r">
              <a:defRPr sz="1100">
                <a:latin typeface="Arial" charset="0"/>
              </a:defRPr>
            </a:lvl1pPr>
          </a:lstStyle>
          <a:p>
            <a:endParaRPr lang="sv-SE"/>
          </a:p>
        </p:txBody>
      </p:sp>
      <p:sp>
        <p:nvSpPr>
          <p:cNvPr id="124932" name="Rectangle 4"/>
          <p:cNvSpPr>
            <a:spLocks noGrp="1" noRot="1" noChangeAspect="1" noChangeArrowheads="1" noTextEdit="1"/>
          </p:cNvSpPr>
          <p:nvPr>
            <p:ph type="sldImg" idx="2"/>
          </p:nvPr>
        </p:nvSpPr>
        <p:spPr bwMode="auto">
          <a:xfrm>
            <a:off x="854075" y="744538"/>
            <a:ext cx="4960938" cy="3722687"/>
          </a:xfrm>
          <a:prstGeom prst="rect">
            <a:avLst/>
          </a:prstGeom>
          <a:noFill/>
          <a:ln w="9525">
            <a:solidFill>
              <a:srgbClr val="000000"/>
            </a:solidFill>
            <a:miter lim="800000"/>
            <a:headEnd/>
            <a:tailEnd/>
          </a:ln>
          <a:effectLst/>
        </p:spPr>
      </p:sp>
      <p:sp>
        <p:nvSpPr>
          <p:cNvPr id="124933" name="Rectangle 5"/>
          <p:cNvSpPr>
            <a:spLocks noGrp="1" noChangeArrowheads="1"/>
          </p:cNvSpPr>
          <p:nvPr>
            <p:ph type="body" sz="quarter" idx="3"/>
          </p:nvPr>
        </p:nvSpPr>
        <p:spPr bwMode="auto">
          <a:xfrm>
            <a:off x="668102" y="4714653"/>
            <a:ext cx="5332884" cy="4466756"/>
          </a:xfrm>
          <a:prstGeom prst="rect">
            <a:avLst/>
          </a:prstGeom>
          <a:noFill/>
          <a:ln w="9525">
            <a:noFill/>
            <a:miter lim="800000"/>
            <a:headEnd/>
            <a:tailEnd/>
          </a:ln>
          <a:effectLst/>
        </p:spPr>
        <p:txBody>
          <a:bodyPr vert="horz" wrap="square" lIns="87536" tIns="43768" rIns="87536" bIns="43768" numCol="1" anchor="t" anchorCtr="0" compatLnSpc="1">
            <a:prstTxWarp prst="textNoShape">
              <a:avLst/>
            </a:prstTxWarp>
          </a:bodyPr>
          <a:lstStyle/>
          <a:p>
            <a:pPr lvl="0"/>
            <a:r>
              <a:rPr lang="sv-SE" smtClean="0"/>
              <a:t>Klicka här för att ändra format på bakgrundstexten</a:t>
            </a:r>
          </a:p>
          <a:p>
            <a:pPr lvl="1"/>
            <a:r>
              <a:rPr lang="sv-SE" smtClean="0"/>
              <a:t>Nivå två</a:t>
            </a:r>
          </a:p>
          <a:p>
            <a:pPr lvl="2"/>
            <a:r>
              <a:rPr lang="sv-SE" smtClean="0"/>
              <a:t>Nivå tre</a:t>
            </a:r>
          </a:p>
          <a:p>
            <a:pPr lvl="3"/>
            <a:r>
              <a:rPr lang="sv-SE" smtClean="0"/>
              <a:t>Nivå fyra</a:t>
            </a:r>
          </a:p>
          <a:p>
            <a:pPr lvl="4"/>
            <a:r>
              <a:rPr lang="sv-SE" smtClean="0"/>
              <a:t>Nivå fem</a:t>
            </a:r>
          </a:p>
        </p:txBody>
      </p:sp>
      <p:sp>
        <p:nvSpPr>
          <p:cNvPr id="124934" name="Rectangle 6"/>
          <p:cNvSpPr>
            <a:spLocks noGrp="1" noChangeArrowheads="1"/>
          </p:cNvSpPr>
          <p:nvPr>
            <p:ph type="ftr" sz="quarter" idx="4"/>
          </p:nvPr>
        </p:nvSpPr>
        <p:spPr bwMode="auto">
          <a:xfrm>
            <a:off x="0" y="9429305"/>
            <a:ext cx="2890137" cy="495793"/>
          </a:xfrm>
          <a:prstGeom prst="rect">
            <a:avLst/>
          </a:prstGeom>
          <a:noFill/>
          <a:ln w="9525">
            <a:noFill/>
            <a:miter lim="800000"/>
            <a:headEnd/>
            <a:tailEnd/>
          </a:ln>
          <a:effectLst/>
        </p:spPr>
        <p:txBody>
          <a:bodyPr vert="horz" wrap="square" lIns="87536" tIns="43768" rIns="87536" bIns="43768" numCol="1" anchor="b" anchorCtr="0" compatLnSpc="1">
            <a:prstTxWarp prst="textNoShape">
              <a:avLst/>
            </a:prstTxWarp>
          </a:bodyPr>
          <a:lstStyle>
            <a:lvl1pPr>
              <a:defRPr sz="1100">
                <a:latin typeface="Arial" charset="0"/>
              </a:defRPr>
            </a:lvl1pPr>
          </a:lstStyle>
          <a:p>
            <a:endParaRPr lang="sv-SE"/>
          </a:p>
        </p:txBody>
      </p:sp>
      <p:sp>
        <p:nvSpPr>
          <p:cNvPr id="124935" name="Rectangle 7"/>
          <p:cNvSpPr>
            <a:spLocks noGrp="1" noChangeArrowheads="1"/>
          </p:cNvSpPr>
          <p:nvPr>
            <p:ph type="sldNum" sz="quarter" idx="5"/>
          </p:nvPr>
        </p:nvSpPr>
        <p:spPr bwMode="auto">
          <a:xfrm>
            <a:off x="3777461" y="9429305"/>
            <a:ext cx="2890137" cy="495793"/>
          </a:xfrm>
          <a:prstGeom prst="rect">
            <a:avLst/>
          </a:prstGeom>
          <a:noFill/>
          <a:ln w="9525">
            <a:noFill/>
            <a:miter lim="800000"/>
            <a:headEnd/>
            <a:tailEnd/>
          </a:ln>
          <a:effectLst/>
        </p:spPr>
        <p:txBody>
          <a:bodyPr vert="horz" wrap="square" lIns="87536" tIns="43768" rIns="87536" bIns="43768" numCol="1" anchor="b" anchorCtr="0" compatLnSpc="1">
            <a:prstTxWarp prst="textNoShape">
              <a:avLst/>
            </a:prstTxWarp>
          </a:bodyPr>
          <a:lstStyle>
            <a:lvl1pPr algn="r">
              <a:defRPr sz="1100">
                <a:latin typeface="Arial" charset="0"/>
              </a:defRPr>
            </a:lvl1pPr>
          </a:lstStyle>
          <a:p>
            <a:fld id="{6135ACA1-AFDF-4A94-98EF-AE2786413CB7}" type="slidenum">
              <a:rPr lang="sv-SE"/>
              <a:pPr/>
              <a:t>‹#›</a:t>
            </a:fld>
            <a:endParaRPr lang="sv-SE"/>
          </a:p>
        </p:txBody>
      </p:sp>
    </p:spTree>
    <p:extLst>
      <p:ext uri="{BB962C8B-B14F-4D97-AF65-F5344CB8AC3E}">
        <p14:creationId xmlns:p14="http://schemas.microsoft.com/office/powerpoint/2010/main" val="2186881035"/>
      </p:ext>
    </p:extLst>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Arial" charset="0"/>
        <a:ea typeface="+mn-ea"/>
        <a:cs typeface="+mn-cs"/>
      </a:defRPr>
    </a:lvl1pPr>
    <a:lvl2pPr marL="457200" algn="l" rtl="0" fontAlgn="base">
      <a:spcBef>
        <a:spcPct val="30000"/>
      </a:spcBef>
      <a:spcAft>
        <a:spcPct val="0"/>
      </a:spcAft>
      <a:defRPr sz="1200" kern="1200">
        <a:solidFill>
          <a:schemeClr val="tx1"/>
        </a:solidFill>
        <a:latin typeface="Arial" charset="0"/>
        <a:ea typeface="+mn-ea"/>
        <a:cs typeface="+mn-cs"/>
      </a:defRPr>
    </a:lvl2pPr>
    <a:lvl3pPr marL="914400" algn="l" rtl="0" fontAlgn="base">
      <a:spcBef>
        <a:spcPct val="30000"/>
      </a:spcBef>
      <a:spcAft>
        <a:spcPct val="0"/>
      </a:spcAft>
      <a:defRPr sz="1200" kern="1200">
        <a:solidFill>
          <a:schemeClr val="tx1"/>
        </a:solidFill>
        <a:latin typeface="Arial" charset="0"/>
        <a:ea typeface="+mn-ea"/>
        <a:cs typeface="+mn-cs"/>
      </a:defRPr>
    </a:lvl3pPr>
    <a:lvl4pPr marL="1371600" algn="l" rtl="0" fontAlgn="base">
      <a:spcBef>
        <a:spcPct val="30000"/>
      </a:spcBef>
      <a:spcAft>
        <a:spcPct val="0"/>
      </a:spcAft>
      <a:defRPr sz="1200" kern="1200">
        <a:solidFill>
          <a:schemeClr val="tx1"/>
        </a:solidFill>
        <a:latin typeface="Arial" charset="0"/>
        <a:ea typeface="+mn-ea"/>
        <a:cs typeface="+mn-cs"/>
      </a:defRPr>
    </a:lvl4pPr>
    <a:lvl5pPr marL="1828800" algn="l" rtl="0" fontAlgn="base">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1816A0B1-B14F-45E9-B377-90F3F280BD1B}" type="slidenum">
              <a:rPr lang="sv-SE"/>
              <a:pPr/>
              <a:t>1</a:t>
            </a:fld>
            <a:endParaRPr lang="sv-SE"/>
          </a:p>
        </p:txBody>
      </p:sp>
      <p:sp>
        <p:nvSpPr>
          <p:cNvPr id="128002" name="Rectangle 2"/>
          <p:cNvSpPr>
            <a:spLocks noGrp="1" noRot="1" noChangeAspect="1" noChangeArrowheads="1" noTextEdit="1"/>
          </p:cNvSpPr>
          <p:nvPr>
            <p:ph type="sldImg"/>
          </p:nvPr>
        </p:nvSpPr>
        <p:spPr>
          <a:xfrm>
            <a:off x="854075" y="744538"/>
            <a:ext cx="4960938" cy="3722687"/>
          </a:xfrm>
          <a:ln/>
        </p:spPr>
      </p:sp>
      <p:sp>
        <p:nvSpPr>
          <p:cNvPr id="128003" name="Rectangle 3"/>
          <p:cNvSpPr>
            <a:spLocks noGrp="1" noChangeArrowheads="1"/>
          </p:cNvSpPr>
          <p:nvPr>
            <p:ph type="body" idx="1"/>
          </p:nvPr>
        </p:nvSpPr>
        <p:spPr/>
        <p:txBody>
          <a:bodyPr/>
          <a:lstStyle/>
          <a:p>
            <a:r>
              <a:rPr lang="sv-SE" sz="1000" dirty="0"/>
              <a:t>Med bara något undantag ("trängsel" vid löpning på gemensam bana) finns när det gäller friidrottens regeltillämpning alltså </a:t>
            </a:r>
            <a:r>
              <a:rPr lang="sv-SE" sz="1000" b="1" dirty="0"/>
              <a:t>inget utrymme för "tolkningar"</a:t>
            </a:r>
            <a:r>
              <a:rPr lang="sv-SE" sz="1000" dirty="0"/>
              <a:t> (i betydelsen att man kan vara helt överens om vad som hänt men ändå oense om vilken påföljd det skall bli enligt reglerna). </a:t>
            </a:r>
          </a:p>
          <a:p>
            <a:r>
              <a:rPr lang="sv-SE" sz="1000" dirty="0"/>
              <a:t>En filosofi som styr oerhört mycket av reglerna är </a:t>
            </a:r>
            <a:r>
              <a:rPr lang="sv-SE" sz="1000" b="1" dirty="0"/>
              <a:t>"säkra sidans princip"</a:t>
            </a:r>
            <a:r>
              <a:rPr lang="sv-SE" sz="1000" dirty="0"/>
              <a:t>, </a:t>
            </a:r>
            <a:r>
              <a:rPr lang="sv-SE" sz="1000" dirty="0" err="1"/>
              <a:t>dvs</a:t>
            </a:r>
            <a:r>
              <a:rPr lang="sv-SE" sz="1000" dirty="0"/>
              <a:t> att man definierar en tydlig gräns som absolut inte får passeras. En konsekvens av detta är att den som inte vill riskera att råka illa ut hela tiden måste ha en viss säkerhetsmarginal till den uppsatta gränsen. </a:t>
            </a:r>
          </a:p>
          <a:p>
            <a:r>
              <a:rPr lang="sv-SE" sz="1000" dirty="0"/>
              <a:t>Några exempel på "säkra sidans princip": Vid avläsning av resultat skall avrundning alltid ske till </a:t>
            </a:r>
            <a:r>
              <a:rPr lang="sv-SE" sz="1000" b="1" dirty="0"/>
              <a:t>närmast sämre</a:t>
            </a:r>
            <a:r>
              <a:rPr lang="sv-SE" sz="1000" dirty="0"/>
              <a:t> resultat (alltså inte som i vardagen till närmaste resultat), för kastredskapen anges </a:t>
            </a:r>
            <a:r>
              <a:rPr lang="sv-SE" sz="1000" b="1" dirty="0"/>
              <a:t>minimivikter</a:t>
            </a:r>
            <a:r>
              <a:rPr lang="sv-SE" sz="1000" dirty="0"/>
              <a:t>, för löpsträckor minimilängder, </a:t>
            </a:r>
            <a:r>
              <a:rPr lang="sv-SE" sz="1000" b="1" dirty="0"/>
              <a:t>även små övertramp</a:t>
            </a:r>
            <a:r>
              <a:rPr lang="sv-SE" sz="1000" dirty="0"/>
              <a:t> gör ett hopp/kast helt ogiltigt, ribban </a:t>
            </a:r>
            <a:r>
              <a:rPr lang="sv-SE" sz="1000" b="1" dirty="0"/>
              <a:t>skall ligga kvar</a:t>
            </a:r>
            <a:r>
              <a:rPr lang="sv-SE" sz="1000" dirty="0"/>
              <a:t> i höjd/stav </a:t>
            </a:r>
          </a:p>
          <a:p>
            <a:r>
              <a:rPr lang="sv-SE" sz="1000" dirty="0"/>
              <a:t>Friidrottens "prestationsbedömning" handlar i princip om </a:t>
            </a:r>
            <a:r>
              <a:rPr lang="sv-SE" sz="1000" b="1" dirty="0"/>
              <a:t>fysikaliska mätprocedurer</a:t>
            </a:r>
            <a:r>
              <a:rPr lang="sv-SE" sz="1000" dirty="0"/>
              <a:t> (av tider, längder eller höjder) utan något inslag av "stilpoäng" eller utrymme för annat subjektivt tyckande av domarna. </a:t>
            </a:r>
          </a:p>
          <a:p>
            <a:r>
              <a:rPr lang="sv-SE" sz="1000" dirty="0"/>
              <a:t>I alla friidrottens grenar ingår - i varierande utsträckning - </a:t>
            </a:r>
            <a:r>
              <a:rPr lang="sv-SE" sz="1000" b="1" dirty="0"/>
              <a:t>både prestation och precision</a:t>
            </a:r>
            <a:r>
              <a:rPr lang="sv-SE" sz="1000" dirty="0"/>
              <a:t>. Friidrottens unika och fascinerande utmaning är alltså inte bara att "okontrollerat" springa så fort som möjligt eller att hoppa så högt/långt som möjligt eller att kasta så långt som möjligt. Nej, där finns också ett mycket uttalat krav på att göra prestationen inom vissa fastlagda "ramar" i tiden eller rummet: </a:t>
            </a:r>
          </a:p>
          <a:p>
            <a:r>
              <a:rPr lang="sv-SE" sz="1000" dirty="0"/>
              <a:t>Den bäste löparen är alltså inte nödvändigtvis den som springer snabbast utan det är i stället den som kortast tid efter startskottet når målet. Och den bäste höjdhopparen är inte nödvändigtvis den som kommer högst upp i luften utan den som klarar den högst placerade ribban. Och den bäste längdhopparen är inte den som kommer längst från den egna upphoppsplatsen utan den som kommer längst räknat från framkanten på plankan. Osv. </a:t>
            </a:r>
          </a:p>
          <a:p>
            <a:endParaRPr lang="sv-SE" sz="1000" dirty="0"/>
          </a:p>
        </p:txBody>
      </p:sp>
    </p:spTree>
    <p:extLst>
      <p:ext uri="{BB962C8B-B14F-4D97-AF65-F5344CB8AC3E}">
        <p14:creationId xmlns:p14="http://schemas.microsoft.com/office/powerpoint/2010/main" val="116751506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A468A40C-111E-4C3A-A048-B5E07AD203D8}" type="slidenum">
              <a:rPr lang="sv-SE"/>
              <a:pPr/>
              <a:t>2</a:t>
            </a:fld>
            <a:endParaRPr lang="sv-SE"/>
          </a:p>
        </p:txBody>
      </p:sp>
      <p:sp>
        <p:nvSpPr>
          <p:cNvPr id="129026" name="Rectangle 2"/>
          <p:cNvSpPr>
            <a:spLocks noGrp="1" noRot="1" noChangeAspect="1" noChangeArrowheads="1" noTextEdit="1"/>
          </p:cNvSpPr>
          <p:nvPr>
            <p:ph type="sldImg"/>
          </p:nvPr>
        </p:nvSpPr>
        <p:spPr>
          <a:xfrm>
            <a:off x="854075" y="744538"/>
            <a:ext cx="4960938" cy="3722687"/>
          </a:xfrm>
          <a:ln/>
        </p:spPr>
      </p:sp>
      <p:sp>
        <p:nvSpPr>
          <p:cNvPr id="129027" name="Rectangle 3"/>
          <p:cNvSpPr>
            <a:spLocks noGrp="1" noChangeArrowheads="1"/>
          </p:cNvSpPr>
          <p:nvPr>
            <p:ph type="body" idx="1"/>
          </p:nvPr>
        </p:nvSpPr>
        <p:spPr/>
        <p:txBody>
          <a:bodyPr/>
          <a:lstStyle/>
          <a:p>
            <a:r>
              <a:rPr lang="sv-SE"/>
              <a:t>Friidrottens regler har karaktär av "definitioner" där man lägger fast hur saker och ting </a:t>
            </a:r>
            <a:r>
              <a:rPr lang="sv-SE" b="1"/>
              <a:t>skall</a:t>
            </a:r>
            <a:r>
              <a:rPr lang="sv-SE"/>
              <a:t> vara (anläggning, utrustning) alternativt </a:t>
            </a:r>
            <a:r>
              <a:rPr lang="sv-SE" b="1"/>
              <a:t>inte får</a:t>
            </a:r>
            <a:r>
              <a:rPr lang="sv-SE"/>
              <a:t> vara (tävlandes agerande). </a:t>
            </a:r>
          </a:p>
          <a:p>
            <a:endParaRPr lang="sv-SE"/>
          </a:p>
        </p:txBody>
      </p:sp>
    </p:spTree>
    <p:extLst>
      <p:ext uri="{BB962C8B-B14F-4D97-AF65-F5344CB8AC3E}">
        <p14:creationId xmlns:p14="http://schemas.microsoft.com/office/powerpoint/2010/main" val="425840693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1DE14E5-8DB9-4E74-8EC3-7CF1409766FC}" type="slidenum">
              <a:rPr lang="sv-SE"/>
              <a:pPr/>
              <a:t>3</a:t>
            </a:fld>
            <a:endParaRPr lang="sv-SE"/>
          </a:p>
        </p:txBody>
      </p:sp>
      <p:sp>
        <p:nvSpPr>
          <p:cNvPr id="137218" name="Rectangle 2"/>
          <p:cNvSpPr>
            <a:spLocks noGrp="1" noRot="1" noChangeAspect="1" noChangeArrowheads="1" noTextEdit="1"/>
          </p:cNvSpPr>
          <p:nvPr>
            <p:ph type="sldImg"/>
          </p:nvPr>
        </p:nvSpPr>
        <p:spPr>
          <a:xfrm>
            <a:off x="854075" y="744538"/>
            <a:ext cx="4960938" cy="3722687"/>
          </a:xfrm>
          <a:ln/>
        </p:spPr>
      </p:sp>
      <p:sp>
        <p:nvSpPr>
          <p:cNvPr id="137219" name="Rectangle 3"/>
          <p:cNvSpPr>
            <a:spLocks noGrp="1" noChangeArrowheads="1"/>
          </p:cNvSpPr>
          <p:nvPr>
            <p:ph type="body" idx="1"/>
          </p:nvPr>
        </p:nvSpPr>
        <p:spPr/>
        <p:txBody>
          <a:bodyPr/>
          <a:lstStyle/>
          <a:p>
            <a:r>
              <a:rPr lang="sv-SE"/>
              <a:t>Kap D</a:t>
            </a:r>
          </a:p>
          <a:p>
            <a:r>
              <a:rPr lang="sv-SE"/>
              <a:t>För att delta i friidrottstävlingar krävs det att man är medlem i en förening ansluten till Svenska Friidrottsförbundet. I långlopp får icke föreningsanslutna delta i motionsklass eller allmän klass.</a:t>
            </a:r>
          </a:p>
          <a:p>
            <a:endParaRPr lang="sv-SE"/>
          </a:p>
          <a:p>
            <a:r>
              <a:rPr lang="sv-SE"/>
              <a:t>Kap D 1.3-1.4</a:t>
            </a:r>
          </a:p>
          <a:p>
            <a:r>
              <a:rPr lang="sv-SE"/>
              <a:t>Dessutom krävs det att man är svensk medborgare, eller har bott fast i Sverige i mer än två månader (gäller vanliga tävlingar) eller i två år (gäller om man ska delta i Svenska mästerskap). Tillstånd för utländska deltagare söks hos Svenska Friidrottsförbundet.</a:t>
            </a:r>
          </a:p>
          <a:p>
            <a:endParaRPr lang="sv-SE"/>
          </a:p>
          <a:p>
            <a:r>
              <a:rPr lang="sv-SE"/>
              <a:t>Självklart kan också utländska friidrottare tävla i Sverige under sin nationsbeteckning utan att ha bott i Sverige alls. Reglerna ovan gäller för deltagare som ska representera svensk förening. </a:t>
            </a:r>
          </a:p>
        </p:txBody>
      </p:sp>
    </p:spTree>
    <p:extLst>
      <p:ext uri="{BB962C8B-B14F-4D97-AF65-F5344CB8AC3E}">
        <p14:creationId xmlns:p14="http://schemas.microsoft.com/office/powerpoint/2010/main" val="96451456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1DE14E5-8DB9-4E74-8EC3-7CF1409766FC}" type="slidenum">
              <a:rPr lang="sv-SE"/>
              <a:pPr/>
              <a:t>4</a:t>
            </a:fld>
            <a:endParaRPr lang="sv-SE"/>
          </a:p>
        </p:txBody>
      </p:sp>
      <p:sp>
        <p:nvSpPr>
          <p:cNvPr id="137218" name="Rectangle 2"/>
          <p:cNvSpPr>
            <a:spLocks noGrp="1" noRot="1" noChangeAspect="1" noChangeArrowheads="1" noTextEdit="1"/>
          </p:cNvSpPr>
          <p:nvPr>
            <p:ph type="sldImg"/>
          </p:nvPr>
        </p:nvSpPr>
        <p:spPr>
          <a:xfrm>
            <a:off x="854075" y="744538"/>
            <a:ext cx="4960938" cy="3722687"/>
          </a:xfrm>
          <a:ln/>
        </p:spPr>
      </p:sp>
      <p:sp>
        <p:nvSpPr>
          <p:cNvPr id="137219" name="Rectangle 3"/>
          <p:cNvSpPr>
            <a:spLocks noGrp="1" noChangeArrowheads="1"/>
          </p:cNvSpPr>
          <p:nvPr>
            <p:ph type="body" idx="1"/>
          </p:nvPr>
        </p:nvSpPr>
        <p:spPr/>
        <p:txBody>
          <a:bodyPr/>
          <a:lstStyle/>
          <a:p>
            <a:r>
              <a:rPr lang="sv-SE"/>
              <a:t>Kap D</a:t>
            </a:r>
          </a:p>
          <a:p>
            <a:r>
              <a:rPr lang="sv-SE"/>
              <a:t>För att delta i friidrottstävlingar krävs det att man är medlem i en förening ansluten till Svenska Friidrottsförbundet. I långlopp får icke föreningsanslutna delta i motionsklass eller allmän klass.</a:t>
            </a:r>
          </a:p>
          <a:p>
            <a:endParaRPr lang="sv-SE"/>
          </a:p>
          <a:p>
            <a:r>
              <a:rPr lang="sv-SE"/>
              <a:t>Kap D 1.3-1.4</a:t>
            </a:r>
          </a:p>
          <a:p>
            <a:r>
              <a:rPr lang="sv-SE"/>
              <a:t>Dessutom krävs det att man är svensk medborgare, eller har bott fast i Sverige i mer än två månader (gäller vanliga tävlingar) eller i två år (gäller om man ska delta i Svenska mästerskap). Tillstånd för utländska deltagare söks hos Svenska Friidrottsförbundet.</a:t>
            </a:r>
          </a:p>
          <a:p>
            <a:endParaRPr lang="sv-SE"/>
          </a:p>
          <a:p>
            <a:r>
              <a:rPr lang="sv-SE"/>
              <a:t>Självklart kan också utländska friidrottare tävla i Sverige under sin nationsbeteckning utan att ha bott i Sverige alls. Reglerna ovan gäller för deltagare som ska representera svensk förening. </a:t>
            </a:r>
          </a:p>
        </p:txBody>
      </p:sp>
    </p:spTree>
    <p:extLst>
      <p:ext uri="{BB962C8B-B14F-4D97-AF65-F5344CB8AC3E}">
        <p14:creationId xmlns:p14="http://schemas.microsoft.com/office/powerpoint/2010/main" val="132014640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19C905FD-75B8-4AE5-AA6C-BD33B3A37196}" type="slidenum">
              <a:rPr lang="sv-SE"/>
              <a:pPr/>
              <a:t>5</a:t>
            </a:fld>
            <a:endParaRPr lang="sv-SE"/>
          </a:p>
        </p:txBody>
      </p:sp>
      <p:sp>
        <p:nvSpPr>
          <p:cNvPr id="274434" name="Rectangle 2"/>
          <p:cNvSpPr>
            <a:spLocks noGrp="1" noRot="1" noChangeAspect="1" noChangeArrowheads="1" noTextEdit="1"/>
          </p:cNvSpPr>
          <p:nvPr>
            <p:ph type="sldImg"/>
          </p:nvPr>
        </p:nvSpPr>
        <p:spPr>
          <a:xfrm>
            <a:off x="854075" y="744538"/>
            <a:ext cx="4960938" cy="3722687"/>
          </a:xfrm>
          <a:ln/>
        </p:spPr>
      </p:sp>
      <p:sp>
        <p:nvSpPr>
          <p:cNvPr id="274435" name="Rectangle 3"/>
          <p:cNvSpPr>
            <a:spLocks noGrp="1" noChangeArrowheads="1"/>
          </p:cNvSpPr>
          <p:nvPr>
            <p:ph type="body" idx="1"/>
          </p:nvPr>
        </p:nvSpPr>
        <p:spPr/>
        <p:txBody>
          <a:bodyPr/>
          <a:lstStyle/>
          <a:p>
            <a:r>
              <a:rPr lang="sv-SE"/>
              <a:t>D 2-4</a:t>
            </a:r>
          </a:p>
        </p:txBody>
      </p:sp>
    </p:spTree>
    <p:extLst>
      <p:ext uri="{BB962C8B-B14F-4D97-AF65-F5344CB8AC3E}">
        <p14:creationId xmlns:p14="http://schemas.microsoft.com/office/powerpoint/2010/main" val="75941986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19C905FD-75B8-4AE5-AA6C-BD33B3A37196}" type="slidenum">
              <a:rPr lang="sv-SE"/>
              <a:pPr/>
              <a:t>6</a:t>
            </a:fld>
            <a:endParaRPr lang="sv-SE"/>
          </a:p>
        </p:txBody>
      </p:sp>
      <p:sp>
        <p:nvSpPr>
          <p:cNvPr id="274434" name="Rectangle 2"/>
          <p:cNvSpPr>
            <a:spLocks noGrp="1" noRot="1" noChangeAspect="1" noChangeArrowheads="1" noTextEdit="1"/>
          </p:cNvSpPr>
          <p:nvPr>
            <p:ph type="sldImg"/>
          </p:nvPr>
        </p:nvSpPr>
        <p:spPr>
          <a:xfrm>
            <a:off x="854075" y="744538"/>
            <a:ext cx="4960938" cy="3722687"/>
          </a:xfrm>
          <a:ln/>
        </p:spPr>
      </p:sp>
      <p:sp>
        <p:nvSpPr>
          <p:cNvPr id="274435" name="Rectangle 3"/>
          <p:cNvSpPr>
            <a:spLocks noGrp="1" noChangeArrowheads="1"/>
          </p:cNvSpPr>
          <p:nvPr>
            <p:ph type="body" idx="1"/>
          </p:nvPr>
        </p:nvSpPr>
        <p:spPr/>
        <p:txBody>
          <a:bodyPr/>
          <a:lstStyle/>
          <a:p>
            <a:r>
              <a:rPr lang="sv-SE"/>
              <a:t>D 2-4</a:t>
            </a:r>
          </a:p>
        </p:txBody>
      </p:sp>
    </p:spTree>
    <p:extLst>
      <p:ext uri="{BB962C8B-B14F-4D97-AF65-F5344CB8AC3E}">
        <p14:creationId xmlns:p14="http://schemas.microsoft.com/office/powerpoint/2010/main" val="140522811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1F43B1CB-FCE6-4B08-B8CB-F6D911C7192D}" type="slidenum">
              <a:rPr lang="sv-SE"/>
              <a:pPr/>
              <a:t>7</a:t>
            </a:fld>
            <a:endParaRPr lang="sv-SE"/>
          </a:p>
        </p:txBody>
      </p:sp>
      <p:sp>
        <p:nvSpPr>
          <p:cNvPr id="138242" name="Rectangle 2"/>
          <p:cNvSpPr>
            <a:spLocks noGrp="1" noRot="1" noChangeAspect="1" noChangeArrowheads="1" noTextEdit="1"/>
          </p:cNvSpPr>
          <p:nvPr>
            <p:ph type="sldImg"/>
          </p:nvPr>
        </p:nvSpPr>
        <p:spPr>
          <a:xfrm>
            <a:off x="854075" y="744538"/>
            <a:ext cx="4960938" cy="3722687"/>
          </a:xfrm>
          <a:ln/>
        </p:spPr>
      </p:sp>
      <p:sp>
        <p:nvSpPr>
          <p:cNvPr id="138243" name="Rectangle 3"/>
          <p:cNvSpPr>
            <a:spLocks noGrp="1" noChangeArrowheads="1"/>
          </p:cNvSpPr>
          <p:nvPr>
            <p:ph type="body" idx="1"/>
          </p:nvPr>
        </p:nvSpPr>
        <p:spPr/>
        <p:txBody>
          <a:bodyPr/>
          <a:lstStyle/>
          <a:p>
            <a:r>
              <a:rPr lang="sv-SE" dirty="0"/>
              <a:t>Här finns olika typer av tävlingsfunktionärer, gå genom dessa och vilken uppgift dessa har under en tävling. Kommer ni på fler kan dessa också diskuteras.</a:t>
            </a:r>
          </a:p>
        </p:txBody>
      </p:sp>
    </p:spTree>
    <p:extLst>
      <p:ext uri="{BB962C8B-B14F-4D97-AF65-F5344CB8AC3E}">
        <p14:creationId xmlns:p14="http://schemas.microsoft.com/office/powerpoint/2010/main" val="315486191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A440CFEA-3509-4476-B7CA-B7255A8C1C5D}" type="slidenum">
              <a:rPr lang="sv-SE"/>
              <a:pPr/>
              <a:t>8</a:t>
            </a:fld>
            <a:endParaRPr lang="sv-SE"/>
          </a:p>
        </p:txBody>
      </p:sp>
      <p:sp>
        <p:nvSpPr>
          <p:cNvPr id="139266" name="Rectangle 2"/>
          <p:cNvSpPr>
            <a:spLocks noGrp="1" noRot="1" noChangeAspect="1" noChangeArrowheads="1" noTextEdit="1"/>
          </p:cNvSpPr>
          <p:nvPr>
            <p:ph type="sldImg"/>
          </p:nvPr>
        </p:nvSpPr>
        <p:spPr>
          <a:xfrm>
            <a:off x="854075" y="744538"/>
            <a:ext cx="4960938" cy="3722687"/>
          </a:xfrm>
          <a:ln/>
        </p:spPr>
      </p:sp>
      <p:sp>
        <p:nvSpPr>
          <p:cNvPr id="139267" name="Rectangle 3"/>
          <p:cNvSpPr>
            <a:spLocks noGrp="1" noChangeArrowheads="1"/>
          </p:cNvSpPr>
          <p:nvPr>
            <p:ph type="body" idx="1"/>
          </p:nvPr>
        </p:nvSpPr>
        <p:spPr/>
        <p:txBody>
          <a:bodyPr/>
          <a:lstStyle/>
          <a:p>
            <a:r>
              <a:rPr lang="sv-SE"/>
              <a:t>Domaren och dess ansvar under en tävling.</a:t>
            </a:r>
          </a:p>
          <a:p>
            <a:endParaRPr lang="sv-SE"/>
          </a:p>
          <a:p>
            <a:r>
              <a:rPr lang="sv-SE"/>
              <a:t>Rättvis tävling är förstås A och O för en domare, kunskaper om reglerna är därför ett måste. Ett resultat på ett ställe ska kunna jämföras med ett resultat på ett annat ställe, därför gäller det att grenen genomförs på rätt sätt.</a:t>
            </a:r>
          </a:p>
          <a:p>
            <a:endParaRPr lang="sv-SE"/>
          </a:p>
          <a:p>
            <a:r>
              <a:rPr lang="sv-SE"/>
              <a:t>Upptäcker man ett fel är det viktigt att man är prestigelös och vågar gå in och ändra på en felaktighet.</a:t>
            </a:r>
          </a:p>
          <a:p>
            <a:endParaRPr lang="sv-SE"/>
          </a:p>
          <a:p>
            <a:r>
              <a:rPr lang="sv-SE"/>
              <a:t>En domare är också tydlig i sina beslut.</a:t>
            </a:r>
          </a:p>
          <a:p>
            <a:endParaRPr lang="sv-SE"/>
          </a:p>
          <a:p>
            <a:r>
              <a:rPr lang="sv-SE"/>
              <a:t>Domaren har också en fostrande roll när det gäller friidrottare som inte sköter sig som man ska.</a:t>
            </a:r>
          </a:p>
        </p:txBody>
      </p:sp>
    </p:spTree>
    <p:extLst>
      <p:ext uri="{BB962C8B-B14F-4D97-AF65-F5344CB8AC3E}">
        <p14:creationId xmlns:p14="http://schemas.microsoft.com/office/powerpoint/2010/main" val="213526252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31DA4682-77C2-420F-A227-0021C9DAD840}" type="slidenum">
              <a:rPr lang="sv-SE"/>
              <a:pPr/>
              <a:t>9</a:t>
            </a:fld>
            <a:endParaRPr lang="sv-SE"/>
          </a:p>
        </p:txBody>
      </p:sp>
      <p:sp>
        <p:nvSpPr>
          <p:cNvPr id="245762" name="Rectangle 2"/>
          <p:cNvSpPr>
            <a:spLocks noGrp="1" noRot="1" noChangeAspect="1" noChangeArrowheads="1" noTextEdit="1"/>
          </p:cNvSpPr>
          <p:nvPr>
            <p:ph type="sldImg"/>
          </p:nvPr>
        </p:nvSpPr>
        <p:spPr>
          <a:xfrm>
            <a:off x="854075" y="744538"/>
            <a:ext cx="4960938" cy="3722687"/>
          </a:xfrm>
          <a:ln/>
        </p:spPr>
      </p:sp>
      <p:sp>
        <p:nvSpPr>
          <p:cNvPr id="245763" name="Rectangle 3"/>
          <p:cNvSpPr>
            <a:spLocks noGrp="1" noChangeArrowheads="1"/>
          </p:cNvSpPr>
          <p:nvPr>
            <p:ph type="body" idx="1"/>
          </p:nvPr>
        </p:nvSpPr>
        <p:spPr/>
        <p:txBody>
          <a:bodyPr/>
          <a:lstStyle/>
          <a:p>
            <a:r>
              <a:rPr lang="sv-SE"/>
              <a:t>Kap E 3.3</a:t>
            </a:r>
          </a:p>
          <a:p>
            <a:r>
              <a:rPr lang="sv-SE"/>
              <a:t>Gå genom:</a:t>
            </a:r>
          </a:p>
          <a:p>
            <a:r>
              <a:rPr lang="sv-SE"/>
              <a:t>Hur många spikar som är tillåtna</a:t>
            </a:r>
          </a:p>
          <a:p>
            <a:r>
              <a:rPr lang="sv-SE"/>
              <a:t>Maxlängd på spikarna</a:t>
            </a:r>
          </a:p>
          <a:p>
            <a:r>
              <a:rPr lang="sv-SE"/>
              <a:t>Sulans och klackens tjocklek i höjd respektive längd</a:t>
            </a:r>
          </a:p>
        </p:txBody>
      </p:sp>
    </p:spTree>
    <p:extLst>
      <p:ext uri="{BB962C8B-B14F-4D97-AF65-F5344CB8AC3E}">
        <p14:creationId xmlns:p14="http://schemas.microsoft.com/office/powerpoint/2010/main" val="65665592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190DED2B-F569-4AF8-9A73-E71B1E03C546}" type="slidenum">
              <a:rPr lang="sv-SE"/>
              <a:pPr/>
              <a:t>10</a:t>
            </a:fld>
            <a:endParaRPr lang="sv-SE"/>
          </a:p>
        </p:txBody>
      </p:sp>
      <p:sp>
        <p:nvSpPr>
          <p:cNvPr id="144386" name="Rectangle 2"/>
          <p:cNvSpPr>
            <a:spLocks noGrp="1" noRot="1" noChangeAspect="1" noChangeArrowheads="1" noTextEdit="1"/>
          </p:cNvSpPr>
          <p:nvPr>
            <p:ph type="sldImg"/>
          </p:nvPr>
        </p:nvSpPr>
        <p:spPr>
          <a:xfrm>
            <a:off x="854075" y="744538"/>
            <a:ext cx="4960938" cy="3722687"/>
          </a:xfrm>
          <a:ln/>
        </p:spPr>
      </p:sp>
      <p:sp>
        <p:nvSpPr>
          <p:cNvPr id="144387" name="Rectangle 3"/>
          <p:cNvSpPr>
            <a:spLocks noGrp="1" noChangeArrowheads="1"/>
          </p:cNvSpPr>
          <p:nvPr>
            <p:ph type="body" idx="1"/>
          </p:nvPr>
        </p:nvSpPr>
        <p:spPr/>
        <p:txBody>
          <a:bodyPr/>
          <a:lstStyle/>
          <a:p>
            <a:r>
              <a:rPr lang="sv-SE"/>
              <a:t>Dags för löpning</a:t>
            </a:r>
          </a:p>
        </p:txBody>
      </p:sp>
    </p:spTree>
    <p:extLst>
      <p:ext uri="{BB962C8B-B14F-4D97-AF65-F5344CB8AC3E}">
        <p14:creationId xmlns:p14="http://schemas.microsoft.com/office/powerpoint/2010/main" val="376189080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54E6903C-AC64-42AF-BDC4-88592B1DAD93}" type="slidenum">
              <a:rPr lang="sv-SE"/>
              <a:pPr/>
              <a:t>11</a:t>
            </a:fld>
            <a:endParaRPr lang="sv-SE"/>
          </a:p>
        </p:txBody>
      </p:sp>
      <p:sp>
        <p:nvSpPr>
          <p:cNvPr id="145410" name="Rectangle 2"/>
          <p:cNvSpPr>
            <a:spLocks noGrp="1" noRot="1" noChangeAspect="1" noChangeArrowheads="1" noTextEdit="1"/>
          </p:cNvSpPr>
          <p:nvPr>
            <p:ph type="sldImg"/>
          </p:nvPr>
        </p:nvSpPr>
        <p:spPr>
          <a:xfrm>
            <a:off x="854075" y="744538"/>
            <a:ext cx="4960938" cy="3722687"/>
          </a:xfrm>
          <a:ln/>
        </p:spPr>
      </p:sp>
      <p:sp>
        <p:nvSpPr>
          <p:cNvPr id="145411" name="Rectangle 3"/>
          <p:cNvSpPr>
            <a:spLocks noGrp="1" noChangeArrowheads="1"/>
          </p:cNvSpPr>
          <p:nvPr>
            <p:ph type="body" idx="1"/>
          </p:nvPr>
        </p:nvSpPr>
        <p:spPr/>
        <p:txBody>
          <a:bodyPr/>
          <a:lstStyle/>
          <a:p>
            <a:r>
              <a:rPr lang="sv-SE"/>
              <a:t>Kap F 1.3</a:t>
            </a:r>
          </a:p>
          <a:p>
            <a:endParaRPr lang="sv-SE"/>
          </a:p>
          <a:p>
            <a:r>
              <a:rPr lang="sv-SE"/>
              <a:t>Bild ur regelboken om hur banorna är uppbyggda</a:t>
            </a:r>
          </a:p>
          <a:p>
            <a:endParaRPr lang="sv-SE"/>
          </a:p>
          <a:p>
            <a:r>
              <a:rPr lang="sv-SE"/>
              <a:t>Förklara </a:t>
            </a:r>
          </a:p>
          <a:p>
            <a:r>
              <a:rPr lang="sv-SE"/>
              <a:t>syftet med de streckade linjerna (teoretiska löpvägen) Kap F 1.3.1.5</a:t>
            </a:r>
          </a:p>
          <a:p>
            <a:r>
              <a:rPr lang="sv-SE"/>
              <a:t>den exakta startlinjen Kap F 1.3.4</a:t>
            </a:r>
          </a:p>
          <a:p>
            <a:r>
              <a:rPr lang="sv-SE"/>
              <a:t>vad punkterna tre meter före starlinjen innebär Kap F 1.3.5</a:t>
            </a:r>
          </a:p>
        </p:txBody>
      </p:sp>
    </p:spTree>
    <p:extLst>
      <p:ext uri="{BB962C8B-B14F-4D97-AF65-F5344CB8AC3E}">
        <p14:creationId xmlns:p14="http://schemas.microsoft.com/office/powerpoint/2010/main" val="255347867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C4B34634-5719-41BD-A4D4-871E2FB95442}" type="slidenum">
              <a:rPr lang="sv-SE"/>
              <a:pPr/>
              <a:t>12</a:t>
            </a:fld>
            <a:endParaRPr lang="sv-SE"/>
          </a:p>
        </p:txBody>
      </p:sp>
      <p:sp>
        <p:nvSpPr>
          <p:cNvPr id="146434" name="Rectangle 2"/>
          <p:cNvSpPr>
            <a:spLocks noGrp="1" noRot="1" noChangeAspect="1" noChangeArrowheads="1" noTextEdit="1"/>
          </p:cNvSpPr>
          <p:nvPr>
            <p:ph type="sldImg"/>
          </p:nvPr>
        </p:nvSpPr>
        <p:spPr>
          <a:xfrm>
            <a:off x="854075" y="744538"/>
            <a:ext cx="4960938" cy="3722687"/>
          </a:xfrm>
          <a:ln/>
        </p:spPr>
      </p:sp>
      <p:sp>
        <p:nvSpPr>
          <p:cNvPr id="146435" name="Rectangle 3"/>
          <p:cNvSpPr>
            <a:spLocks noGrp="1" noChangeArrowheads="1"/>
          </p:cNvSpPr>
          <p:nvPr>
            <p:ph type="body" idx="1"/>
          </p:nvPr>
        </p:nvSpPr>
        <p:spPr/>
        <p:txBody>
          <a:bodyPr/>
          <a:lstStyle/>
          <a:p>
            <a:r>
              <a:rPr lang="sv-SE"/>
              <a:t>Målgång</a:t>
            </a:r>
          </a:p>
          <a:p>
            <a:endParaRPr lang="sv-SE"/>
          </a:p>
          <a:p>
            <a:r>
              <a:rPr lang="sv-SE"/>
              <a:t>Förklara den exakta mållinjen Kap F 1.3.3</a:t>
            </a:r>
          </a:p>
          <a:p>
            <a:endParaRPr lang="sv-SE"/>
          </a:p>
          <a:p>
            <a:endParaRPr lang="sv-SE"/>
          </a:p>
        </p:txBody>
      </p:sp>
    </p:spTree>
    <p:extLst>
      <p:ext uri="{BB962C8B-B14F-4D97-AF65-F5344CB8AC3E}">
        <p14:creationId xmlns:p14="http://schemas.microsoft.com/office/powerpoint/2010/main" val="97217605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CB4F95E-CAD1-4235-82A6-1B09C6A04CDD}" type="slidenum">
              <a:rPr lang="sv-SE"/>
              <a:pPr/>
              <a:t>13</a:t>
            </a:fld>
            <a:endParaRPr lang="sv-SE"/>
          </a:p>
        </p:txBody>
      </p:sp>
      <p:sp>
        <p:nvSpPr>
          <p:cNvPr id="257026" name="Rectangle 2"/>
          <p:cNvSpPr>
            <a:spLocks noGrp="1" noRot="1" noChangeAspect="1" noChangeArrowheads="1" noTextEdit="1"/>
          </p:cNvSpPr>
          <p:nvPr>
            <p:ph type="sldImg"/>
          </p:nvPr>
        </p:nvSpPr>
        <p:spPr>
          <a:xfrm>
            <a:off x="854075" y="744538"/>
            <a:ext cx="4960938" cy="3722687"/>
          </a:xfrm>
          <a:ln/>
        </p:spPr>
      </p:sp>
      <p:sp>
        <p:nvSpPr>
          <p:cNvPr id="257027" name="Rectangle 3"/>
          <p:cNvSpPr>
            <a:spLocks noGrp="1" noChangeArrowheads="1"/>
          </p:cNvSpPr>
          <p:nvPr>
            <p:ph type="body" idx="1"/>
          </p:nvPr>
        </p:nvSpPr>
        <p:spPr/>
        <p:txBody>
          <a:bodyPr/>
          <a:lstStyle/>
          <a:p>
            <a:endParaRPr lang="sv-SE"/>
          </a:p>
        </p:txBody>
      </p:sp>
    </p:spTree>
    <p:extLst>
      <p:ext uri="{BB962C8B-B14F-4D97-AF65-F5344CB8AC3E}">
        <p14:creationId xmlns:p14="http://schemas.microsoft.com/office/powerpoint/2010/main" val="329854915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1958D11A-2FCA-470B-8596-F8FC6D2922F6}" type="slidenum">
              <a:rPr lang="sv-SE"/>
              <a:pPr/>
              <a:t>14</a:t>
            </a:fld>
            <a:endParaRPr lang="sv-SE"/>
          </a:p>
        </p:txBody>
      </p:sp>
      <p:sp>
        <p:nvSpPr>
          <p:cNvPr id="147458" name="Rectangle 2"/>
          <p:cNvSpPr>
            <a:spLocks noGrp="1" noRot="1" noChangeAspect="1" noChangeArrowheads="1" noTextEdit="1"/>
          </p:cNvSpPr>
          <p:nvPr>
            <p:ph type="sldImg"/>
          </p:nvPr>
        </p:nvSpPr>
        <p:spPr>
          <a:xfrm>
            <a:off x="854075" y="744538"/>
            <a:ext cx="4960938" cy="3722687"/>
          </a:xfrm>
          <a:ln/>
        </p:spPr>
      </p:sp>
      <p:sp>
        <p:nvSpPr>
          <p:cNvPr id="147459" name="Rectangle 3"/>
          <p:cNvSpPr>
            <a:spLocks noGrp="1" noChangeArrowheads="1"/>
          </p:cNvSpPr>
          <p:nvPr>
            <p:ph type="body" idx="1"/>
          </p:nvPr>
        </p:nvSpPr>
        <p:spPr/>
        <p:txBody>
          <a:bodyPr/>
          <a:lstStyle/>
          <a:p>
            <a:r>
              <a:rPr lang="sv-SE"/>
              <a:t>En start 400 meter och kortare och kommandoord till dessa</a:t>
            </a:r>
          </a:p>
          <a:p>
            <a:r>
              <a:rPr lang="sv-SE"/>
              <a:t>Kap F4.4-F4-6</a:t>
            </a:r>
          </a:p>
          <a:p>
            <a:endParaRPr lang="sv-SE"/>
          </a:p>
          <a:p>
            <a:r>
              <a:rPr lang="sv-SE"/>
              <a:t>Vilken skillnad har vi vid starter för längre lopp?</a:t>
            </a:r>
          </a:p>
          <a:p>
            <a:endParaRPr lang="sv-SE"/>
          </a:p>
        </p:txBody>
      </p:sp>
    </p:spTree>
    <p:extLst>
      <p:ext uri="{BB962C8B-B14F-4D97-AF65-F5344CB8AC3E}">
        <p14:creationId xmlns:p14="http://schemas.microsoft.com/office/powerpoint/2010/main" val="216116950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EAFD95BB-E8D7-4ED5-A3CF-83FC1505CFA1}" type="slidenum">
              <a:rPr lang="sv-SE"/>
              <a:pPr/>
              <a:t>15</a:t>
            </a:fld>
            <a:endParaRPr lang="sv-SE"/>
          </a:p>
        </p:txBody>
      </p:sp>
      <p:sp>
        <p:nvSpPr>
          <p:cNvPr id="149506" name="Rectangle 2"/>
          <p:cNvSpPr>
            <a:spLocks noGrp="1" noRot="1" noChangeAspect="1" noChangeArrowheads="1" noTextEdit="1"/>
          </p:cNvSpPr>
          <p:nvPr>
            <p:ph type="sldImg"/>
          </p:nvPr>
        </p:nvSpPr>
        <p:spPr>
          <a:xfrm>
            <a:off x="854075" y="744538"/>
            <a:ext cx="4960938" cy="3722687"/>
          </a:xfrm>
          <a:ln/>
        </p:spPr>
      </p:sp>
      <p:sp>
        <p:nvSpPr>
          <p:cNvPr id="149507" name="Rectangle 3"/>
          <p:cNvSpPr>
            <a:spLocks noGrp="1" noChangeArrowheads="1"/>
          </p:cNvSpPr>
          <p:nvPr>
            <p:ph type="body" idx="1"/>
          </p:nvPr>
        </p:nvSpPr>
        <p:spPr/>
        <p:txBody>
          <a:bodyPr/>
          <a:lstStyle/>
          <a:p>
            <a:r>
              <a:rPr lang="sv-SE"/>
              <a:t>En bild med löpare från sidan – en löpare har fingrar på linjen.</a:t>
            </a:r>
          </a:p>
        </p:txBody>
      </p:sp>
    </p:spTree>
    <p:extLst>
      <p:ext uri="{BB962C8B-B14F-4D97-AF65-F5344CB8AC3E}">
        <p14:creationId xmlns:p14="http://schemas.microsoft.com/office/powerpoint/2010/main" val="30979666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4F19F8CB-41F9-414C-B4A5-89AF2F829E4C}" type="slidenum">
              <a:rPr lang="sv-SE"/>
              <a:pPr/>
              <a:t>16</a:t>
            </a:fld>
            <a:endParaRPr lang="sv-SE"/>
          </a:p>
        </p:txBody>
      </p:sp>
      <p:sp>
        <p:nvSpPr>
          <p:cNvPr id="151554" name="Rectangle 2"/>
          <p:cNvSpPr>
            <a:spLocks noGrp="1" noRot="1" noChangeAspect="1" noChangeArrowheads="1" noTextEdit="1"/>
          </p:cNvSpPr>
          <p:nvPr>
            <p:ph type="sldImg"/>
          </p:nvPr>
        </p:nvSpPr>
        <p:spPr>
          <a:xfrm>
            <a:off x="854075" y="744538"/>
            <a:ext cx="4960938" cy="3722687"/>
          </a:xfrm>
          <a:ln/>
        </p:spPr>
      </p:sp>
      <p:sp>
        <p:nvSpPr>
          <p:cNvPr id="151555" name="Rectangle 3"/>
          <p:cNvSpPr>
            <a:spLocks noGrp="1" noChangeArrowheads="1"/>
          </p:cNvSpPr>
          <p:nvPr>
            <p:ph type="body" idx="1"/>
          </p:nvPr>
        </p:nvSpPr>
        <p:spPr/>
        <p:txBody>
          <a:bodyPr/>
          <a:lstStyle/>
          <a:p>
            <a:r>
              <a:rPr lang="sv-SE"/>
              <a:t>Förklarar hur evolventbågen fungerar</a:t>
            </a:r>
          </a:p>
          <a:p>
            <a:r>
              <a:rPr lang="sv-SE"/>
              <a:t>Kap F 1.3.4.4</a:t>
            </a:r>
          </a:p>
        </p:txBody>
      </p:sp>
    </p:spTree>
    <p:extLst>
      <p:ext uri="{BB962C8B-B14F-4D97-AF65-F5344CB8AC3E}">
        <p14:creationId xmlns:p14="http://schemas.microsoft.com/office/powerpoint/2010/main" val="280623331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E7DDC4D5-51C9-47A0-94CA-DBF979FEAAFC}" type="slidenum">
              <a:rPr lang="sv-SE"/>
              <a:pPr/>
              <a:t>17</a:t>
            </a:fld>
            <a:endParaRPr lang="sv-SE"/>
          </a:p>
        </p:txBody>
      </p:sp>
      <p:sp>
        <p:nvSpPr>
          <p:cNvPr id="155650" name="Rectangle 2"/>
          <p:cNvSpPr>
            <a:spLocks noGrp="1" noRot="1" noChangeAspect="1" noChangeArrowheads="1" noTextEdit="1"/>
          </p:cNvSpPr>
          <p:nvPr>
            <p:ph type="sldImg"/>
          </p:nvPr>
        </p:nvSpPr>
        <p:spPr>
          <a:xfrm>
            <a:off x="854075" y="744538"/>
            <a:ext cx="4960938" cy="3722687"/>
          </a:xfrm>
          <a:ln/>
        </p:spPr>
      </p:sp>
      <p:sp>
        <p:nvSpPr>
          <p:cNvPr id="155651" name="Rectangle 3"/>
          <p:cNvSpPr>
            <a:spLocks noGrp="1" noChangeArrowheads="1"/>
          </p:cNvSpPr>
          <p:nvPr>
            <p:ph type="body" idx="1"/>
          </p:nvPr>
        </p:nvSpPr>
        <p:spPr/>
        <p:txBody>
          <a:bodyPr/>
          <a:lstStyle/>
          <a:p>
            <a:r>
              <a:rPr lang="sv-SE"/>
              <a:t>Diskutera linjetramp och hur man agerar på raksträcka respektive kurva, samt stafett. Kap F 4.2.9</a:t>
            </a:r>
          </a:p>
        </p:txBody>
      </p:sp>
    </p:spTree>
    <p:extLst>
      <p:ext uri="{BB962C8B-B14F-4D97-AF65-F5344CB8AC3E}">
        <p14:creationId xmlns:p14="http://schemas.microsoft.com/office/powerpoint/2010/main" val="406589716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F796F98E-F6C6-4CF1-A058-81461B10C8B5}" type="slidenum">
              <a:rPr lang="sv-SE"/>
              <a:pPr/>
              <a:t>18</a:t>
            </a:fld>
            <a:endParaRPr lang="sv-SE"/>
          </a:p>
        </p:txBody>
      </p:sp>
      <p:sp>
        <p:nvSpPr>
          <p:cNvPr id="166914" name="Rectangle 2"/>
          <p:cNvSpPr>
            <a:spLocks noGrp="1" noRot="1" noChangeAspect="1" noChangeArrowheads="1" noTextEdit="1"/>
          </p:cNvSpPr>
          <p:nvPr>
            <p:ph type="sldImg"/>
          </p:nvPr>
        </p:nvSpPr>
        <p:spPr>
          <a:xfrm>
            <a:off x="854075" y="744538"/>
            <a:ext cx="4960938" cy="3722687"/>
          </a:xfrm>
          <a:ln/>
        </p:spPr>
      </p:sp>
      <p:sp>
        <p:nvSpPr>
          <p:cNvPr id="166915" name="Rectangle 3"/>
          <p:cNvSpPr>
            <a:spLocks noGrp="1" noChangeArrowheads="1"/>
          </p:cNvSpPr>
          <p:nvPr>
            <p:ph type="body" idx="1"/>
          </p:nvPr>
        </p:nvSpPr>
        <p:spPr/>
        <p:txBody>
          <a:bodyPr/>
          <a:lstStyle/>
          <a:p>
            <a:r>
              <a:rPr lang="sv-SE"/>
              <a:t>Tips på hur man kan arbeta vid målgång på gemensam bana för att få ordningen rätt. Finns det andra sätt att arbeta på? </a:t>
            </a:r>
          </a:p>
        </p:txBody>
      </p:sp>
    </p:spTree>
    <p:extLst>
      <p:ext uri="{BB962C8B-B14F-4D97-AF65-F5344CB8AC3E}">
        <p14:creationId xmlns:p14="http://schemas.microsoft.com/office/powerpoint/2010/main" val="81710328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41842368-4752-49AB-AD1D-36CBD5D0A0BF}" type="slidenum">
              <a:rPr lang="sv-SE"/>
              <a:pPr/>
              <a:t>19</a:t>
            </a:fld>
            <a:endParaRPr lang="sv-SE"/>
          </a:p>
        </p:txBody>
      </p:sp>
      <p:sp>
        <p:nvSpPr>
          <p:cNvPr id="197634" name="Rectangle 2"/>
          <p:cNvSpPr>
            <a:spLocks noGrp="1" noRot="1" noChangeAspect="1" noChangeArrowheads="1" noTextEdit="1"/>
          </p:cNvSpPr>
          <p:nvPr>
            <p:ph type="sldImg"/>
          </p:nvPr>
        </p:nvSpPr>
        <p:spPr>
          <a:xfrm>
            <a:off x="854075" y="744538"/>
            <a:ext cx="4960938" cy="3722687"/>
          </a:xfrm>
          <a:ln/>
        </p:spPr>
      </p:sp>
      <p:sp>
        <p:nvSpPr>
          <p:cNvPr id="197635" name="Rectangle 3"/>
          <p:cNvSpPr>
            <a:spLocks noGrp="1" noChangeArrowheads="1"/>
          </p:cNvSpPr>
          <p:nvPr>
            <p:ph type="body" idx="1"/>
          </p:nvPr>
        </p:nvSpPr>
        <p:spPr/>
        <p:txBody>
          <a:bodyPr/>
          <a:lstStyle/>
          <a:p>
            <a:r>
              <a:rPr lang="sv-SE"/>
              <a:t>F 4.10</a:t>
            </a:r>
          </a:p>
          <a:p>
            <a:r>
              <a:rPr lang="sv-SE"/>
              <a:t>Lite om vindmätning vid löpning</a:t>
            </a:r>
          </a:p>
        </p:txBody>
      </p:sp>
    </p:spTree>
    <p:extLst>
      <p:ext uri="{BB962C8B-B14F-4D97-AF65-F5344CB8AC3E}">
        <p14:creationId xmlns:p14="http://schemas.microsoft.com/office/powerpoint/2010/main" val="243552848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CB86457B-DDD1-470E-BA24-3D98E689C878}" type="slidenum">
              <a:rPr lang="sv-SE"/>
              <a:pPr/>
              <a:t>20</a:t>
            </a:fld>
            <a:endParaRPr lang="sv-SE"/>
          </a:p>
        </p:txBody>
      </p:sp>
      <p:sp>
        <p:nvSpPr>
          <p:cNvPr id="265218" name="Rectangle 2"/>
          <p:cNvSpPr>
            <a:spLocks noGrp="1" noRot="1" noChangeAspect="1" noChangeArrowheads="1" noTextEdit="1"/>
          </p:cNvSpPr>
          <p:nvPr>
            <p:ph type="sldImg"/>
          </p:nvPr>
        </p:nvSpPr>
        <p:spPr>
          <a:xfrm>
            <a:off x="854075" y="744538"/>
            <a:ext cx="4960938" cy="3722687"/>
          </a:xfrm>
          <a:ln/>
        </p:spPr>
      </p:sp>
      <p:sp>
        <p:nvSpPr>
          <p:cNvPr id="265219" name="Rectangle 3"/>
          <p:cNvSpPr>
            <a:spLocks noGrp="1" noChangeArrowheads="1"/>
          </p:cNvSpPr>
          <p:nvPr>
            <p:ph type="body" idx="1"/>
          </p:nvPr>
        </p:nvSpPr>
        <p:spPr/>
        <p:txBody>
          <a:bodyPr/>
          <a:lstStyle/>
          <a:p>
            <a:r>
              <a:rPr lang="sv-SE"/>
              <a:t>Kap R</a:t>
            </a:r>
          </a:p>
          <a:p>
            <a:r>
              <a:rPr lang="sv-SE"/>
              <a:t>Vad som gäller för rekord</a:t>
            </a:r>
          </a:p>
        </p:txBody>
      </p:sp>
    </p:spTree>
    <p:extLst>
      <p:ext uri="{BB962C8B-B14F-4D97-AF65-F5344CB8AC3E}">
        <p14:creationId xmlns:p14="http://schemas.microsoft.com/office/powerpoint/2010/main" val="381619738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Rubrikbild">
    <p:spTree>
      <p:nvGrpSpPr>
        <p:cNvPr id="1" name=""/>
        <p:cNvGrpSpPr/>
        <p:nvPr/>
      </p:nvGrpSpPr>
      <p:grpSpPr>
        <a:xfrm>
          <a:off x="0" y="0"/>
          <a:ext cx="0" cy="0"/>
          <a:chOff x="0" y="0"/>
          <a:chExt cx="0" cy="0"/>
        </a:xfrm>
      </p:grpSpPr>
      <p:sp>
        <p:nvSpPr>
          <p:cNvPr id="2" name="Rubrik 1"/>
          <p:cNvSpPr>
            <a:spLocks noGrp="1"/>
          </p:cNvSpPr>
          <p:nvPr>
            <p:ph type="ctrTitle"/>
          </p:nvPr>
        </p:nvSpPr>
        <p:spPr>
          <a:xfrm>
            <a:off x="685800" y="2130425"/>
            <a:ext cx="7772400" cy="1470025"/>
          </a:xfrm>
        </p:spPr>
        <p:txBody>
          <a:bodyPr/>
          <a:lstStyle/>
          <a:p>
            <a:r>
              <a:rPr lang="sv-SE" smtClean="0"/>
              <a:t>Klicka här för att ändra format</a:t>
            </a:r>
            <a:endParaRPr lang="sv-SE"/>
          </a:p>
        </p:txBody>
      </p:sp>
      <p:sp>
        <p:nvSpPr>
          <p:cNvPr id="3" name="Underrubrik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sv-SE" smtClean="0"/>
              <a:t>Klicka här för att ändra format på underrubrik i bakgrunden</a:t>
            </a:r>
            <a:endParaRPr lang="sv-SE"/>
          </a:p>
        </p:txBody>
      </p:sp>
      <p:sp>
        <p:nvSpPr>
          <p:cNvPr id="4" name="Platshållare för datum 3"/>
          <p:cNvSpPr>
            <a:spLocks noGrp="1"/>
          </p:cNvSpPr>
          <p:nvPr>
            <p:ph type="dt" sz="half" idx="10"/>
          </p:nvPr>
        </p:nvSpPr>
        <p:spPr/>
        <p:txBody>
          <a:bodyPr/>
          <a:lstStyle>
            <a:lvl1pPr>
              <a:defRPr/>
            </a:lvl1pPr>
          </a:lstStyle>
          <a:p>
            <a:endParaRPr lang="sv-SE"/>
          </a:p>
        </p:txBody>
      </p:sp>
      <p:sp>
        <p:nvSpPr>
          <p:cNvPr id="5" name="Platshållare för sidfot 4"/>
          <p:cNvSpPr>
            <a:spLocks noGrp="1"/>
          </p:cNvSpPr>
          <p:nvPr>
            <p:ph type="ftr" sz="quarter" idx="11"/>
          </p:nvPr>
        </p:nvSpPr>
        <p:spPr/>
        <p:txBody>
          <a:bodyPr/>
          <a:lstStyle>
            <a:lvl1pPr>
              <a:defRPr/>
            </a:lvl1pPr>
          </a:lstStyle>
          <a:p>
            <a:endParaRPr lang="sv-SE"/>
          </a:p>
        </p:txBody>
      </p:sp>
      <p:sp>
        <p:nvSpPr>
          <p:cNvPr id="6" name="Platshållare för bildnummer 5"/>
          <p:cNvSpPr>
            <a:spLocks noGrp="1"/>
          </p:cNvSpPr>
          <p:nvPr>
            <p:ph type="sldNum" sz="quarter" idx="12"/>
          </p:nvPr>
        </p:nvSpPr>
        <p:spPr/>
        <p:txBody>
          <a:bodyPr/>
          <a:lstStyle>
            <a:lvl1pPr>
              <a:defRPr/>
            </a:lvl1pPr>
          </a:lstStyle>
          <a:p>
            <a:fld id="{FE8B84E1-6ED5-4442-A09F-9FEA031B8F8A}" type="slidenum">
              <a:rPr lang="sv-SE"/>
              <a:pPr/>
              <a:t>‹#›</a:t>
            </a:fld>
            <a:endParaRPr lang="sv-SE"/>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Rubrik och innehåll">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smtClean="0"/>
              <a:t>Klicka här för att ändra format</a:t>
            </a:r>
            <a:endParaRPr lang="sv-SE"/>
          </a:p>
        </p:txBody>
      </p:sp>
      <p:sp>
        <p:nvSpPr>
          <p:cNvPr id="3" name="Platshållare för innehåll 2"/>
          <p:cNvSpPr>
            <a:spLocks noGrp="1"/>
          </p:cNvSpPr>
          <p:nvPr>
            <p:ph idx="1"/>
          </p:nvPr>
        </p:nvSpPr>
        <p:spPr/>
        <p:txBody>
          <a:bodyPr/>
          <a:lstStyle/>
          <a:p>
            <a:pPr lvl="0"/>
            <a:r>
              <a:rPr lang="sv-SE" smtClean="0"/>
              <a:t>Klicka här för att ändra format på bakgrundstexten</a:t>
            </a:r>
          </a:p>
          <a:p>
            <a:pPr lvl="1"/>
            <a:r>
              <a:rPr lang="sv-SE" smtClean="0"/>
              <a:t>Nivå två</a:t>
            </a:r>
          </a:p>
          <a:p>
            <a:pPr lvl="2"/>
            <a:r>
              <a:rPr lang="sv-SE" smtClean="0"/>
              <a:t>Nivå tre</a:t>
            </a:r>
          </a:p>
          <a:p>
            <a:pPr lvl="3"/>
            <a:r>
              <a:rPr lang="sv-SE" smtClean="0"/>
              <a:t>Nivå fyra</a:t>
            </a:r>
          </a:p>
          <a:p>
            <a:pPr lvl="4"/>
            <a:r>
              <a:rPr lang="sv-SE" smtClean="0"/>
              <a:t>Nivå fem</a:t>
            </a:r>
            <a:endParaRPr lang="sv-SE"/>
          </a:p>
        </p:txBody>
      </p:sp>
      <p:sp>
        <p:nvSpPr>
          <p:cNvPr id="4" name="Platshållare för datum 3"/>
          <p:cNvSpPr>
            <a:spLocks noGrp="1"/>
          </p:cNvSpPr>
          <p:nvPr>
            <p:ph type="dt" sz="half" idx="10"/>
          </p:nvPr>
        </p:nvSpPr>
        <p:spPr/>
        <p:txBody>
          <a:bodyPr/>
          <a:lstStyle>
            <a:lvl1pPr>
              <a:defRPr/>
            </a:lvl1pPr>
          </a:lstStyle>
          <a:p>
            <a:endParaRPr lang="sv-SE"/>
          </a:p>
        </p:txBody>
      </p:sp>
      <p:sp>
        <p:nvSpPr>
          <p:cNvPr id="5" name="Platshållare för sidfot 4"/>
          <p:cNvSpPr>
            <a:spLocks noGrp="1"/>
          </p:cNvSpPr>
          <p:nvPr>
            <p:ph type="ftr" sz="quarter" idx="11"/>
          </p:nvPr>
        </p:nvSpPr>
        <p:spPr/>
        <p:txBody>
          <a:bodyPr/>
          <a:lstStyle>
            <a:lvl1pPr>
              <a:defRPr/>
            </a:lvl1pPr>
          </a:lstStyle>
          <a:p>
            <a:endParaRPr lang="sv-SE"/>
          </a:p>
        </p:txBody>
      </p:sp>
      <p:sp>
        <p:nvSpPr>
          <p:cNvPr id="6" name="Platshållare för bildnummer 5"/>
          <p:cNvSpPr>
            <a:spLocks noGrp="1"/>
          </p:cNvSpPr>
          <p:nvPr>
            <p:ph type="sldNum" sz="quarter" idx="12"/>
          </p:nvPr>
        </p:nvSpPr>
        <p:spPr/>
        <p:txBody>
          <a:bodyPr/>
          <a:lstStyle>
            <a:lvl1pPr>
              <a:defRPr/>
            </a:lvl1pPr>
          </a:lstStyle>
          <a:p>
            <a:fld id="{67C0CF7A-FA29-476C-B684-79BD3F504F73}" type="slidenum">
              <a:rPr lang="sv-SE"/>
              <a:pPr/>
              <a:t>‹#›</a:t>
            </a:fld>
            <a:endParaRPr lang="sv-SE"/>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vsnittsrubrik">
    <p:spTree>
      <p:nvGrpSpPr>
        <p:cNvPr id="1" name=""/>
        <p:cNvGrpSpPr/>
        <p:nvPr/>
      </p:nvGrpSpPr>
      <p:grpSpPr>
        <a:xfrm>
          <a:off x="0" y="0"/>
          <a:ext cx="0" cy="0"/>
          <a:chOff x="0" y="0"/>
          <a:chExt cx="0" cy="0"/>
        </a:xfrm>
      </p:grpSpPr>
      <p:sp>
        <p:nvSpPr>
          <p:cNvPr id="2" name="Rubrik 1"/>
          <p:cNvSpPr>
            <a:spLocks noGrp="1"/>
          </p:cNvSpPr>
          <p:nvPr>
            <p:ph type="title"/>
          </p:nvPr>
        </p:nvSpPr>
        <p:spPr>
          <a:xfrm>
            <a:off x="722313" y="4406900"/>
            <a:ext cx="7772400" cy="1362075"/>
          </a:xfrm>
        </p:spPr>
        <p:txBody>
          <a:bodyPr anchor="t"/>
          <a:lstStyle>
            <a:lvl1pPr algn="l">
              <a:defRPr sz="4000" b="1" cap="all"/>
            </a:lvl1pPr>
          </a:lstStyle>
          <a:p>
            <a:r>
              <a:rPr lang="sv-SE" smtClean="0"/>
              <a:t>Klicka här för att ändra format</a:t>
            </a:r>
            <a:endParaRPr lang="sv-SE"/>
          </a:p>
        </p:txBody>
      </p:sp>
      <p:sp>
        <p:nvSpPr>
          <p:cNvPr id="3" name="Platshållare för text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sv-SE" smtClean="0"/>
              <a:t>Klicka här för att ändra format på bakgrundstexten</a:t>
            </a:r>
          </a:p>
        </p:txBody>
      </p:sp>
      <p:sp>
        <p:nvSpPr>
          <p:cNvPr id="4" name="Platshållare för datum 3"/>
          <p:cNvSpPr>
            <a:spLocks noGrp="1"/>
          </p:cNvSpPr>
          <p:nvPr>
            <p:ph type="dt" sz="half" idx="10"/>
          </p:nvPr>
        </p:nvSpPr>
        <p:spPr/>
        <p:txBody>
          <a:bodyPr/>
          <a:lstStyle>
            <a:lvl1pPr>
              <a:defRPr/>
            </a:lvl1pPr>
          </a:lstStyle>
          <a:p>
            <a:endParaRPr lang="sv-SE"/>
          </a:p>
        </p:txBody>
      </p:sp>
      <p:sp>
        <p:nvSpPr>
          <p:cNvPr id="5" name="Platshållare för sidfot 4"/>
          <p:cNvSpPr>
            <a:spLocks noGrp="1"/>
          </p:cNvSpPr>
          <p:nvPr>
            <p:ph type="ftr" sz="quarter" idx="11"/>
          </p:nvPr>
        </p:nvSpPr>
        <p:spPr/>
        <p:txBody>
          <a:bodyPr/>
          <a:lstStyle>
            <a:lvl1pPr>
              <a:defRPr/>
            </a:lvl1pPr>
          </a:lstStyle>
          <a:p>
            <a:endParaRPr lang="sv-SE"/>
          </a:p>
        </p:txBody>
      </p:sp>
      <p:sp>
        <p:nvSpPr>
          <p:cNvPr id="6" name="Platshållare för bildnummer 5"/>
          <p:cNvSpPr>
            <a:spLocks noGrp="1"/>
          </p:cNvSpPr>
          <p:nvPr>
            <p:ph type="sldNum" sz="quarter" idx="12"/>
          </p:nvPr>
        </p:nvSpPr>
        <p:spPr/>
        <p:txBody>
          <a:bodyPr/>
          <a:lstStyle>
            <a:lvl1pPr>
              <a:defRPr/>
            </a:lvl1pPr>
          </a:lstStyle>
          <a:p>
            <a:fld id="{1C777C45-665C-4999-BCED-E79346C3AB31}" type="slidenum">
              <a:rPr lang="sv-SE"/>
              <a:pPr/>
              <a:t>‹#›</a:t>
            </a:fld>
            <a:endParaRPr lang="sv-SE"/>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vå innehållsdelar">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smtClean="0"/>
              <a:t>Klicka här för att ändra format</a:t>
            </a:r>
            <a:endParaRPr lang="sv-SE"/>
          </a:p>
        </p:txBody>
      </p:sp>
      <p:sp>
        <p:nvSpPr>
          <p:cNvPr id="3" name="Platshållare för innehåll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sv-SE" smtClean="0"/>
              <a:t>Klicka här för att ändra format på bakgrundstexten</a:t>
            </a:r>
          </a:p>
          <a:p>
            <a:pPr lvl="1"/>
            <a:r>
              <a:rPr lang="sv-SE" smtClean="0"/>
              <a:t>Nivå två</a:t>
            </a:r>
          </a:p>
          <a:p>
            <a:pPr lvl="2"/>
            <a:r>
              <a:rPr lang="sv-SE" smtClean="0"/>
              <a:t>Nivå tre</a:t>
            </a:r>
          </a:p>
          <a:p>
            <a:pPr lvl="3"/>
            <a:r>
              <a:rPr lang="sv-SE" smtClean="0"/>
              <a:t>Nivå fyra</a:t>
            </a:r>
          </a:p>
          <a:p>
            <a:pPr lvl="4"/>
            <a:r>
              <a:rPr lang="sv-SE" smtClean="0"/>
              <a:t>Nivå fem</a:t>
            </a:r>
            <a:endParaRPr lang="sv-SE"/>
          </a:p>
        </p:txBody>
      </p:sp>
      <p:sp>
        <p:nvSpPr>
          <p:cNvPr id="4" name="Platshållare för innehåll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sv-SE" smtClean="0"/>
              <a:t>Klicka här för att ändra format på bakgrundstexten</a:t>
            </a:r>
          </a:p>
          <a:p>
            <a:pPr lvl="1"/>
            <a:r>
              <a:rPr lang="sv-SE" smtClean="0"/>
              <a:t>Nivå två</a:t>
            </a:r>
          </a:p>
          <a:p>
            <a:pPr lvl="2"/>
            <a:r>
              <a:rPr lang="sv-SE" smtClean="0"/>
              <a:t>Nivå tre</a:t>
            </a:r>
          </a:p>
          <a:p>
            <a:pPr lvl="3"/>
            <a:r>
              <a:rPr lang="sv-SE" smtClean="0"/>
              <a:t>Nivå fyra</a:t>
            </a:r>
          </a:p>
          <a:p>
            <a:pPr lvl="4"/>
            <a:r>
              <a:rPr lang="sv-SE" smtClean="0"/>
              <a:t>Nivå fem</a:t>
            </a:r>
            <a:endParaRPr lang="sv-SE"/>
          </a:p>
        </p:txBody>
      </p:sp>
      <p:sp>
        <p:nvSpPr>
          <p:cNvPr id="5" name="Platshållare för datum 4"/>
          <p:cNvSpPr>
            <a:spLocks noGrp="1"/>
          </p:cNvSpPr>
          <p:nvPr>
            <p:ph type="dt" sz="half" idx="10"/>
          </p:nvPr>
        </p:nvSpPr>
        <p:spPr/>
        <p:txBody>
          <a:bodyPr/>
          <a:lstStyle>
            <a:lvl1pPr>
              <a:defRPr/>
            </a:lvl1pPr>
          </a:lstStyle>
          <a:p>
            <a:endParaRPr lang="sv-SE"/>
          </a:p>
        </p:txBody>
      </p:sp>
      <p:sp>
        <p:nvSpPr>
          <p:cNvPr id="6" name="Platshållare för sidfot 5"/>
          <p:cNvSpPr>
            <a:spLocks noGrp="1"/>
          </p:cNvSpPr>
          <p:nvPr>
            <p:ph type="ftr" sz="quarter" idx="11"/>
          </p:nvPr>
        </p:nvSpPr>
        <p:spPr/>
        <p:txBody>
          <a:bodyPr/>
          <a:lstStyle>
            <a:lvl1pPr>
              <a:defRPr/>
            </a:lvl1pPr>
          </a:lstStyle>
          <a:p>
            <a:endParaRPr lang="sv-SE"/>
          </a:p>
        </p:txBody>
      </p:sp>
      <p:sp>
        <p:nvSpPr>
          <p:cNvPr id="7" name="Platshållare för bildnummer 6"/>
          <p:cNvSpPr>
            <a:spLocks noGrp="1"/>
          </p:cNvSpPr>
          <p:nvPr>
            <p:ph type="sldNum" sz="quarter" idx="12"/>
          </p:nvPr>
        </p:nvSpPr>
        <p:spPr/>
        <p:txBody>
          <a:bodyPr/>
          <a:lstStyle>
            <a:lvl1pPr>
              <a:defRPr/>
            </a:lvl1pPr>
          </a:lstStyle>
          <a:p>
            <a:fld id="{3396DE8B-E54C-488E-B12D-E377E7C312B3}" type="slidenum">
              <a:rPr lang="sv-SE"/>
              <a:pPr/>
              <a:t>‹#›</a:t>
            </a:fld>
            <a:endParaRPr lang="sv-SE"/>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Jämförelse">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lvl1pPr>
              <a:defRPr/>
            </a:lvl1pPr>
          </a:lstStyle>
          <a:p>
            <a:r>
              <a:rPr lang="sv-SE" smtClean="0"/>
              <a:t>Klicka här för att ändra format</a:t>
            </a:r>
            <a:endParaRPr lang="sv-SE"/>
          </a:p>
        </p:txBody>
      </p:sp>
      <p:sp>
        <p:nvSpPr>
          <p:cNvPr id="3" name="Platshållare för text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v-SE" smtClean="0"/>
              <a:t>Klicka här för att ändra format på bakgrundstexten</a:t>
            </a:r>
          </a:p>
        </p:txBody>
      </p:sp>
      <p:sp>
        <p:nvSpPr>
          <p:cNvPr id="4" name="Platshållare för innehåll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sv-SE" smtClean="0"/>
              <a:t>Klicka här för att ändra format på bakgrundstexten</a:t>
            </a:r>
          </a:p>
          <a:p>
            <a:pPr lvl="1"/>
            <a:r>
              <a:rPr lang="sv-SE" smtClean="0"/>
              <a:t>Nivå två</a:t>
            </a:r>
          </a:p>
          <a:p>
            <a:pPr lvl="2"/>
            <a:r>
              <a:rPr lang="sv-SE" smtClean="0"/>
              <a:t>Nivå tre</a:t>
            </a:r>
          </a:p>
          <a:p>
            <a:pPr lvl="3"/>
            <a:r>
              <a:rPr lang="sv-SE" smtClean="0"/>
              <a:t>Nivå fyra</a:t>
            </a:r>
          </a:p>
          <a:p>
            <a:pPr lvl="4"/>
            <a:r>
              <a:rPr lang="sv-SE" smtClean="0"/>
              <a:t>Nivå fem</a:t>
            </a:r>
            <a:endParaRPr lang="sv-SE"/>
          </a:p>
        </p:txBody>
      </p:sp>
      <p:sp>
        <p:nvSpPr>
          <p:cNvPr id="5" name="Platshållare för text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v-SE" smtClean="0"/>
              <a:t>Klicka här för att ändra format på bakgrundstexten</a:t>
            </a:r>
          </a:p>
        </p:txBody>
      </p:sp>
      <p:sp>
        <p:nvSpPr>
          <p:cNvPr id="6" name="Platshållare för innehåll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sv-SE" smtClean="0"/>
              <a:t>Klicka här för att ändra format på bakgrundstexten</a:t>
            </a:r>
          </a:p>
          <a:p>
            <a:pPr lvl="1"/>
            <a:r>
              <a:rPr lang="sv-SE" smtClean="0"/>
              <a:t>Nivå två</a:t>
            </a:r>
          </a:p>
          <a:p>
            <a:pPr lvl="2"/>
            <a:r>
              <a:rPr lang="sv-SE" smtClean="0"/>
              <a:t>Nivå tre</a:t>
            </a:r>
          </a:p>
          <a:p>
            <a:pPr lvl="3"/>
            <a:r>
              <a:rPr lang="sv-SE" smtClean="0"/>
              <a:t>Nivå fyra</a:t>
            </a:r>
          </a:p>
          <a:p>
            <a:pPr lvl="4"/>
            <a:r>
              <a:rPr lang="sv-SE" smtClean="0"/>
              <a:t>Nivå fem</a:t>
            </a:r>
            <a:endParaRPr lang="sv-SE"/>
          </a:p>
        </p:txBody>
      </p:sp>
      <p:sp>
        <p:nvSpPr>
          <p:cNvPr id="7" name="Platshållare för datum 6"/>
          <p:cNvSpPr>
            <a:spLocks noGrp="1"/>
          </p:cNvSpPr>
          <p:nvPr>
            <p:ph type="dt" sz="half" idx="10"/>
          </p:nvPr>
        </p:nvSpPr>
        <p:spPr/>
        <p:txBody>
          <a:bodyPr/>
          <a:lstStyle>
            <a:lvl1pPr>
              <a:defRPr/>
            </a:lvl1pPr>
          </a:lstStyle>
          <a:p>
            <a:endParaRPr lang="sv-SE"/>
          </a:p>
        </p:txBody>
      </p:sp>
      <p:sp>
        <p:nvSpPr>
          <p:cNvPr id="8" name="Platshållare för sidfot 7"/>
          <p:cNvSpPr>
            <a:spLocks noGrp="1"/>
          </p:cNvSpPr>
          <p:nvPr>
            <p:ph type="ftr" sz="quarter" idx="11"/>
          </p:nvPr>
        </p:nvSpPr>
        <p:spPr/>
        <p:txBody>
          <a:bodyPr/>
          <a:lstStyle>
            <a:lvl1pPr>
              <a:defRPr/>
            </a:lvl1pPr>
          </a:lstStyle>
          <a:p>
            <a:endParaRPr lang="sv-SE"/>
          </a:p>
        </p:txBody>
      </p:sp>
      <p:sp>
        <p:nvSpPr>
          <p:cNvPr id="9" name="Platshållare för bildnummer 8"/>
          <p:cNvSpPr>
            <a:spLocks noGrp="1"/>
          </p:cNvSpPr>
          <p:nvPr>
            <p:ph type="sldNum" sz="quarter" idx="12"/>
          </p:nvPr>
        </p:nvSpPr>
        <p:spPr/>
        <p:txBody>
          <a:bodyPr/>
          <a:lstStyle>
            <a:lvl1pPr>
              <a:defRPr/>
            </a:lvl1pPr>
          </a:lstStyle>
          <a:p>
            <a:fld id="{F1DEBA29-0420-42C8-ADCB-CA876A43620A}" type="slidenum">
              <a:rPr lang="sv-SE"/>
              <a:pPr/>
              <a:t>‹#›</a:t>
            </a:fld>
            <a:endParaRPr lang="sv-SE"/>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Endast rubrik">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smtClean="0"/>
              <a:t>Klicka här för att ändra format</a:t>
            </a:r>
            <a:endParaRPr lang="sv-SE"/>
          </a:p>
        </p:txBody>
      </p:sp>
      <p:sp>
        <p:nvSpPr>
          <p:cNvPr id="3" name="Platshållare för datum 2"/>
          <p:cNvSpPr>
            <a:spLocks noGrp="1"/>
          </p:cNvSpPr>
          <p:nvPr>
            <p:ph type="dt" sz="half" idx="10"/>
          </p:nvPr>
        </p:nvSpPr>
        <p:spPr/>
        <p:txBody>
          <a:bodyPr/>
          <a:lstStyle>
            <a:lvl1pPr>
              <a:defRPr/>
            </a:lvl1pPr>
          </a:lstStyle>
          <a:p>
            <a:endParaRPr lang="sv-SE"/>
          </a:p>
        </p:txBody>
      </p:sp>
      <p:sp>
        <p:nvSpPr>
          <p:cNvPr id="4" name="Platshållare för sidfot 3"/>
          <p:cNvSpPr>
            <a:spLocks noGrp="1"/>
          </p:cNvSpPr>
          <p:nvPr>
            <p:ph type="ftr" sz="quarter" idx="11"/>
          </p:nvPr>
        </p:nvSpPr>
        <p:spPr/>
        <p:txBody>
          <a:bodyPr/>
          <a:lstStyle>
            <a:lvl1pPr>
              <a:defRPr/>
            </a:lvl1pPr>
          </a:lstStyle>
          <a:p>
            <a:endParaRPr lang="sv-SE"/>
          </a:p>
        </p:txBody>
      </p:sp>
      <p:sp>
        <p:nvSpPr>
          <p:cNvPr id="5" name="Platshållare för bildnummer 4"/>
          <p:cNvSpPr>
            <a:spLocks noGrp="1"/>
          </p:cNvSpPr>
          <p:nvPr>
            <p:ph type="sldNum" sz="quarter" idx="12"/>
          </p:nvPr>
        </p:nvSpPr>
        <p:spPr/>
        <p:txBody>
          <a:bodyPr/>
          <a:lstStyle>
            <a:lvl1pPr>
              <a:defRPr/>
            </a:lvl1pPr>
          </a:lstStyle>
          <a:p>
            <a:fld id="{2258743B-0518-4689-8735-A0B334464655}" type="slidenum">
              <a:rPr lang="sv-SE"/>
              <a:pPr/>
              <a:t>‹#›</a:t>
            </a:fld>
            <a:endParaRPr lang="sv-SE"/>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om">
    <p:spTree>
      <p:nvGrpSpPr>
        <p:cNvPr id="1" name=""/>
        <p:cNvGrpSpPr/>
        <p:nvPr/>
      </p:nvGrpSpPr>
      <p:grpSpPr>
        <a:xfrm>
          <a:off x="0" y="0"/>
          <a:ext cx="0" cy="0"/>
          <a:chOff x="0" y="0"/>
          <a:chExt cx="0" cy="0"/>
        </a:xfrm>
      </p:grpSpPr>
      <p:sp>
        <p:nvSpPr>
          <p:cNvPr id="2" name="Platshållare för datum 1"/>
          <p:cNvSpPr>
            <a:spLocks noGrp="1"/>
          </p:cNvSpPr>
          <p:nvPr>
            <p:ph type="dt" sz="half" idx="10"/>
          </p:nvPr>
        </p:nvSpPr>
        <p:spPr/>
        <p:txBody>
          <a:bodyPr/>
          <a:lstStyle>
            <a:lvl1pPr>
              <a:defRPr/>
            </a:lvl1pPr>
          </a:lstStyle>
          <a:p>
            <a:endParaRPr lang="sv-SE"/>
          </a:p>
        </p:txBody>
      </p:sp>
      <p:sp>
        <p:nvSpPr>
          <p:cNvPr id="3" name="Platshållare för sidfot 2"/>
          <p:cNvSpPr>
            <a:spLocks noGrp="1"/>
          </p:cNvSpPr>
          <p:nvPr>
            <p:ph type="ftr" sz="quarter" idx="11"/>
          </p:nvPr>
        </p:nvSpPr>
        <p:spPr/>
        <p:txBody>
          <a:bodyPr/>
          <a:lstStyle>
            <a:lvl1pPr>
              <a:defRPr/>
            </a:lvl1pPr>
          </a:lstStyle>
          <a:p>
            <a:endParaRPr lang="sv-SE"/>
          </a:p>
        </p:txBody>
      </p:sp>
      <p:sp>
        <p:nvSpPr>
          <p:cNvPr id="4" name="Platshållare för bildnummer 3"/>
          <p:cNvSpPr>
            <a:spLocks noGrp="1"/>
          </p:cNvSpPr>
          <p:nvPr>
            <p:ph type="sldNum" sz="quarter" idx="12"/>
          </p:nvPr>
        </p:nvSpPr>
        <p:spPr/>
        <p:txBody>
          <a:bodyPr/>
          <a:lstStyle>
            <a:lvl1pPr>
              <a:defRPr/>
            </a:lvl1pPr>
          </a:lstStyle>
          <a:p>
            <a:fld id="{4C956DBA-5C5B-4DAC-AB60-4BDD3592A64A}" type="slidenum">
              <a:rPr lang="sv-SE"/>
              <a:pPr/>
              <a:t>‹#›</a:t>
            </a:fld>
            <a:endParaRPr lang="sv-SE"/>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nehåll med bildtext">
    <p:spTree>
      <p:nvGrpSpPr>
        <p:cNvPr id="1" name=""/>
        <p:cNvGrpSpPr/>
        <p:nvPr/>
      </p:nvGrpSpPr>
      <p:grpSpPr>
        <a:xfrm>
          <a:off x="0" y="0"/>
          <a:ext cx="0" cy="0"/>
          <a:chOff x="0" y="0"/>
          <a:chExt cx="0" cy="0"/>
        </a:xfrm>
      </p:grpSpPr>
      <p:sp>
        <p:nvSpPr>
          <p:cNvPr id="2" name="Rubrik 1"/>
          <p:cNvSpPr>
            <a:spLocks noGrp="1"/>
          </p:cNvSpPr>
          <p:nvPr>
            <p:ph type="title"/>
          </p:nvPr>
        </p:nvSpPr>
        <p:spPr>
          <a:xfrm>
            <a:off x="457200" y="273050"/>
            <a:ext cx="3008313" cy="1162050"/>
          </a:xfrm>
        </p:spPr>
        <p:txBody>
          <a:bodyPr anchor="b"/>
          <a:lstStyle>
            <a:lvl1pPr algn="l">
              <a:defRPr sz="2000" b="1"/>
            </a:lvl1pPr>
          </a:lstStyle>
          <a:p>
            <a:r>
              <a:rPr lang="sv-SE" smtClean="0"/>
              <a:t>Klicka här för att ändra format</a:t>
            </a:r>
            <a:endParaRPr lang="sv-SE"/>
          </a:p>
        </p:txBody>
      </p:sp>
      <p:sp>
        <p:nvSpPr>
          <p:cNvPr id="3" name="Platshållare för innehåll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sv-SE" smtClean="0"/>
              <a:t>Klicka här för att ändra format på bakgrundstexten</a:t>
            </a:r>
          </a:p>
          <a:p>
            <a:pPr lvl="1"/>
            <a:r>
              <a:rPr lang="sv-SE" smtClean="0"/>
              <a:t>Nivå två</a:t>
            </a:r>
          </a:p>
          <a:p>
            <a:pPr lvl="2"/>
            <a:r>
              <a:rPr lang="sv-SE" smtClean="0"/>
              <a:t>Nivå tre</a:t>
            </a:r>
          </a:p>
          <a:p>
            <a:pPr lvl="3"/>
            <a:r>
              <a:rPr lang="sv-SE" smtClean="0"/>
              <a:t>Nivå fyra</a:t>
            </a:r>
          </a:p>
          <a:p>
            <a:pPr lvl="4"/>
            <a:r>
              <a:rPr lang="sv-SE" smtClean="0"/>
              <a:t>Nivå fem</a:t>
            </a:r>
            <a:endParaRPr lang="sv-SE"/>
          </a:p>
        </p:txBody>
      </p:sp>
      <p:sp>
        <p:nvSpPr>
          <p:cNvPr id="4" name="Platshållare för text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sv-SE" smtClean="0"/>
              <a:t>Klicka här för att ändra format på bakgrundstexten</a:t>
            </a:r>
          </a:p>
        </p:txBody>
      </p:sp>
      <p:sp>
        <p:nvSpPr>
          <p:cNvPr id="5" name="Platshållare för datum 4"/>
          <p:cNvSpPr>
            <a:spLocks noGrp="1"/>
          </p:cNvSpPr>
          <p:nvPr>
            <p:ph type="dt" sz="half" idx="10"/>
          </p:nvPr>
        </p:nvSpPr>
        <p:spPr/>
        <p:txBody>
          <a:bodyPr/>
          <a:lstStyle>
            <a:lvl1pPr>
              <a:defRPr/>
            </a:lvl1pPr>
          </a:lstStyle>
          <a:p>
            <a:endParaRPr lang="sv-SE"/>
          </a:p>
        </p:txBody>
      </p:sp>
      <p:sp>
        <p:nvSpPr>
          <p:cNvPr id="6" name="Platshållare för sidfot 5"/>
          <p:cNvSpPr>
            <a:spLocks noGrp="1"/>
          </p:cNvSpPr>
          <p:nvPr>
            <p:ph type="ftr" sz="quarter" idx="11"/>
          </p:nvPr>
        </p:nvSpPr>
        <p:spPr/>
        <p:txBody>
          <a:bodyPr/>
          <a:lstStyle>
            <a:lvl1pPr>
              <a:defRPr/>
            </a:lvl1pPr>
          </a:lstStyle>
          <a:p>
            <a:endParaRPr lang="sv-SE"/>
          </a:p>
        </p:txBody>
      </p:sp>
      <p:sp>
        <p:nvSpPr>
          <p:cNvPr id="7" name="Platshållare för bildnummer 6"/>
          <p:cNvSpPr>
            <a:spLocks noGrp="1"/>
          </p:cNvSpPr>
          <p:nvPr>
            <p:ph type="sldNum" sz="quarter" idx="12"/>
          </p:nvPr>
        </p:nvSpPr>
        <p:spPr/>
        <p:txBody>
          <a:bodyPr/>
          <a:lstStyle>
            <a:lvl1pPr>
              <a:defRPr/>
            </a:lvl1pPr>
          </a:lstStyle>
          <a:p>
            <a:fld id="{591E78A5-2853-4ADE-9329-8CBA683DE307}" type="slidenum">
              <a:rPr lang="sv-SE"/>
              <a:pPr/>
              <a:t>‹#›</a:t>
            </a:fld>
            <a:endParaRPr lang="sv-SE"/>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 med bildtext">
    <p:spTree>
      <p:nvGrpSpPr>
        <p:cNvPr id="1" name=""/>
        <p:cNvGrpSpPr/>
        <p:nvPr/>
      </p:nvGrpSpPr>
      <p:grpSpPr>
        <a:xfrm>
          <a:off x="0" y="0"/>
          <a:ext cx="0" cy="0"/>
          <a:chOff x="0" y="0"/>
          <a:chExt cx="0" cy="0"/>
        </a:xfrm>
      </p:grpSpPr>
      <p:sp>
        <p:nvSpPr>
          <p:cNvPr id="2" name="Rubrik 1"/>
          <p:cNvSpPr>
            <a:spLocks noGrp="1"/>
          </p:cNvSpPr>
          <p:nvPr>
            <p:ph type="title"/>
          </p:nvPr>
        </p:nvSpPr>
        <p:spPr>
          <a:xfrm>
            <a:off x="1792288" y="4800600"/>
            <a:ext cx="5486400" cy="566738"/>
          </a:xfrm>
        </p:spPr>
        <p:txBody>
          <a:bodyPr anchor="b"/>
          <a:lstStyle>
            <a:lvl1pPr algn="l">
              <a:defRPr sz="2000" b="1"/>
            </a:lvl1pPr>
          </a:lstStyle>
          <a:p>
            <a:r>
              <a:rPr lang="sv-SE" smtClean="0"/>
              <a:t>Klicka här för att ändra format</a:t>
            </a:r>
            <a:endParaRPr lang="sv-SE"/>
          </a:p>
        </p:txBody>
      </p:sp>
      <p:sp>
        <p:nvSpPr>
          <p:cNvPr id="3" name="Platshållare för bild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sv-SE"/>
          </a:p>
        </p:txBody>
      </p:sp>
      <p:sp>
        <p:nvSpPr>
          <p:cNvPr id="4" name="Platshållare för text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sv-SE" smtClean="0"/>
              <a:t>Klicka här för att ändra format på bakgrundstexten</a:t>
            </a:r>
          </a:p>
        </p:txBody>
      </p:sp>
      <p:sp>
        <p:nvSpPr>
          <p:cNvPr id="5" name="Platshållare för datum 4"/>
          <p:cNvSpPr>
            <a:spLocks noGrp="1"/>
          </p:cNvSpPr>
          <p:nvPr>
            <p:ph type="dt" sz="half" idx="10"/>
          </p:nvPr>
        </p:nvSpPr>
        <p:spPr/>
        <p:txBody>
          <a:bodyPr/>
          <a:lstStyle>
            <a:lvl1pPr>
              <a:defRPr/>
            </a:lvl1pPr>
          </a:lstStyle>
          <a:p>
            <a:endParaRPr lang="sv-SE"/>
          </a:p>
        </p:txBody>
      </p:sp>
      <p:sp>
        <p:nvSpPr>
          <p:cNvPr id="6" name="Platshållare för sidfot 5"/>
          <p:cNvSpPr>
            <a:spLocks noGrp="1"/>
          </p:cNvSpPr>
          <p:nvPr>
            <p:ph type="ftr" sz="quarter" idx="11"/>
          </p:nvPr>
        </p:nvSpPr>
        <p:spPr/>
        <p:txBody>
          <a:bodyPr/>
          <a:lstStyle>
            <a:lvl1pPr>
              <a:defRPr/>
            </a:lvl1pPr>
          </a:lstStyle>
          <a:p>
            <a:endParaRPr lang="sv-SE"/>
          </a:p>
        </p:txBody>
      </p:sp>
      <p:sp>
        <p:nvSpPr>
          <p:cNvPr id="7" name="Platshållare för bildnummer 6"/>
          <p:cNvSpPr>
            <a:spLocks noGrp="1"/>
          </p:cNvSpPr>
          <p:nvPr>
            <p:ph type="sldNum" sz="quarter" idx="12"/>
          </p:nvPr>
        </p:nvSpPr>
        <p:spPr/>
        <p:txBody>
          <a:bodyPr/>
          <a:lstStyle>
            <a:lvl1pPr>
              <a:defRPr/>
            </a:lvl1pPr>
          </a:lstStyle>
          <a:p>
            <a:fld id="{DC9AC051-0065-4463-AC84-F88361F124DA}" type="slidenum">
              <a:rPr lang="sv-SE"/>
              <a:pPr/>
              <a:t>‹#›</a:t>
            </a:fld>
            <a:endParaRPr lang="sv-SE"/>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Rubrik och lodrät text">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smtClean="0"/>
              <a:t>Klicka här för att ändra format</a:t>
            </a:r>
            <a:endParaRPr lang="sv-SE"/>
          </a:p>
        </p:txBody>
      </p:sp>
      <p:sp>
        <p:nvSpPr>
          <p:cNvPr id="3" name="Platshållare för lodrät text 2"/>
          <p:cNvSpPr>
            <a:spLocks noGrp="1"/>
          </p:cNvSpPr>
          <p:nvPr>
            <p:ph type="body" orient="vert" idx="1"/>
          </p:nvPr>
        </p:nvSpPr>
        <p:spPr/>
        <p:txBody>
          <a:bodyPr vert="eaVert"/>
          <a:lstStyle/>
          <a:p>
            <a:pPr lvl="0"/>
            <a:r>
              <a:rPr lang="sv-SE" smtClean="0"/>
              <a:t>Klicka här för att ändra format på bakgrundstexten</a:t>
            </a:r>
          </a:p>
          <a:p>
            <a:pPr lvl="1"/>
            <a:r>
              <a:rPr lang="sv-SE" smtClean="0"/>
              <a:t>Nivå två</a:t>
            </a:r>
          </a:p>
          <a:p>
            <a:pPr lvl="2"/>
            <a:r>
              <a:rPr lang="sv-SE" smtClean="0"/>
              <a:t>Nivå tre</a:t>
            </a:r>
          </a:p>
          <a:p>
            <a:pPr lvl="3"/>
            <a:r>
              <a:rPr lang="sv-SE" smtClean="0"/>
              <a:t>Nivå fyra</a:t>
            </a:r>
          </a:p>
          <a:p>
            <a:pPr lvl="4"/>
            <a:r>
              <a:rPr lang="sv-SE" smtClean="0"/>
              <a:t>Nivå fem</a:t>
            </a:r>
            <a:endParaRPr lang="sv-SE"/>
          </a:p>
        </p:txBody>
      </p:sp>
      <p:sp>
        <p:nvSpPr>
          <p:cNvPr id="4" name="Platshållare för datum 3"/>
          <p:cNvSpPr>
            <a:spLocks noGrp="1"/>
          </p:cNvSpPr>
          <p:nvPr>
            <p:ph type="dt" sz="half" idx="10"/>
          </p:nvPr>
        </p:nvSpPr>
        <p:spPr/>
        <p:txBody>
          <a:bodyPr/>
          <a:lstStyle>
            <a:lvl1pPr>
              <a:defRPr/>
            </a:lvl1pPr>
          </a:lstStyle>
          <a:p>
            <a:endParaRPr lang="sv-SE"/>
          </a:p>
        </p:txBody>
      </p:sp>
      <p:sp>
        <p:nvSpPr>
          <p:cNvPr id="5" name="Platshållare för sidfot 4"/>
          <p:cNvSpPr>
            <a:spLocks noGrp="1"/>
          </p:cNvSpPr>
          <p:nvPr>
            <p:ph type="ftr" sz="quarter" idx="11"/>
          </p:nvPr>
        </p:nvSpPr>
        <p:spPr/>
        <p:txBody>
          <a:bodyPr/>
          <a:lstStyle>
            <a:lvl1pPr>
              <a:defRPr/>
            </a:lvl1pPr>
          </a:lstStyle>
          <a:p>
            <a:endParaRPr lang="sv-SE"/>
          </a:p>
        </p:txBody>
      </p:sp>
      <p:sp>
        <p:nvSpPr>
          <p:cNvPr id="6" name="Platshållare för bildnummer 5"/>
          <p:cNvSpPr>
            <a:spLocks noGrp="1"/>
          </p:cNvSpPr>
          <p:nvPr>
            <p:ph type="sldNum" sz="quarter" idx="12"/>
          </p:nvPr>
        </p:nvSpPr>
        <p:spPr/>
        <p:txBody>
          <a:bodyPr/>
          <a:lstStyle>
            <a:lvl1pPr>
              <a:defRPr/>
            </a:lvl1pPr>
          </a:lstStyle>
          <a:p>
            <a:fld id="{AB5466EB-484A-4A1E-9906-64F274C698C6}" type="slidenum">
              <a:rPr lang="sv-SE"/>
              <a:pPr/>
              <a:t>‹#›</a:t>
            </a:fld>
            <a:endParaRPr lang="sv-SE"/>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Lodrät rubrik och text">
    <p:spTree>
      <p:nvGrpSpPr>
        <p:cNvPr id="1" name=""/>
        <p:cNvGrpSpPr/>
        <p:nvPr/>
      </p:nvGrpSpPr>
      <p:grpSpPr>
        <a:xfrm>
          <a:off x="0" y="0"/>
          <a:ext cx="0" cy="0"/>
          <a:chOff x="0" y="0"/>
          <a:chExt cx="0" cy="0"/>
        </a:xfrm>
      </p:grpSpPr>
      <p:sp>
        <p:nvSpPr>
          <p:cNvPr id="2" name="Lodrät rubrik 1"/>
          <p:cNvSpPr>
            <a:spLocks noGrp="1"/>
          </p:cNvSpPr>
          <p:nvPr>
            <p:ph type="title" orient="vert"/>
          </p:nvPr>
        </p:nvSpPr>
        <p:spPr>
          <a:xfrm>
            <a:off x="6629400" y="274638"/>
            <a:ext cx="2057400" cy="5851525"/>
          </a:xfrm>
        </p:spPr>
        <p:txBody>
          <a:bodyPr vert="eaVert"/>
          <a:lstStyle/>
          <a:p>
            <a:r>
              <a:rPr lang="sv-SE" smtClean="0"/>
              <a:t>Klicka här för att ändra format</a:t>
            </a:r>
            <a:endParaRPr lang="sv-SE"/>
          </a:p>
        </p:txBody>
      </p:sp>
      <p:sp>
        <p:nvSpPr>
          <p:cNvPr id="3" name="Platshållare för lodrät text 2"/>
          <p:cNvSpPr>
            <a:spLocks noGrp="1"/>
          </p:cNvSpPr>
          <p:nvPr>
            <p:ph type="body" orient="vert" idx="1"/>
          </p:nvPr>
        </p:nvSpPr>
        <p:spPr>
          <a:xfrm>
            <a:off x="457200" y="274638"/>
            <a:ext cx="6019800" cy="5851525"/>
          </a:xfrm>
        </p:spPr>
        <p:txBody>
          <a:bodyPr vert="eaVert"/>
          <a:lstStyle/>
          <a:p>
            <a:pPr lvl="0"/>
            <a:r>
              <a:rPr lang="sv-SE" smtClean="0"/>
              <a:t>Klicka här för att ändra format på bakgrundstexten</a:t>
            </a:r>
          </a:p>
          <a:p>
            <a:pPr lvl="1"/>
            <a:r>
              <a:rPr lang="sv-SE" smtClean="0"/>
              <a:t>Nivå två</a:t>
            </a:r>
          </a:p>
          <a:p>
            <a:pPr lvl="2"/>
            <a:r>
              <a:rPr lang="sv-SE" smtClean="0"/>
              <a:t>Nivå tre</a:t>
            </a:r>
          </a:p>
          <a:p>
            <a:pPr lvl="3"/>
            <a:r>
              <a:rPr lang="sv-SE" smtClean="0"/>
              <a:t>Nivå fyra</a:t>
            </a:r>
          </a:p>
          <a:p>
            <a:pPr lvl="4"/>
            <a:r>
              <a:rPr lang="sv-SE" smtClean="0"/>
              <a:t>Nivå fem</a:t>
            </a:r>
            <a:endParaRPr lang="sv-SE"/>
          </a:p>
        </p:txBody>
      </p:sp>
      <p:sp>
        <p:nvSpPr>
          <p:cNvPr id="4" name="Platshållare för datum 3"/>
          <p:cNvSpPr>
            <a:spLocks noGrp="1"/>
          </p:cNvSpPr>
          <p:nvPr>
            <p:ph type="dt" sz="half" idx="10"/>
          </p:nvPr>
        </p:nvSpPr>
        <p:spPr/>
        <p:txBody>
          <a:bodyPr/>
          <a:lstStyle>
            <a:lvl1pPr>
              <a:defRPr/>
            </a:lvl1pPr>
          </a:lstStyle>
          <a:p>
            <a:endParaRPr lang="sv-SE"/>
          </a:p>
        </p:txBody>
      </p:sp>
      <p:sp>
        <p:nvSpPr>
          <p:cNvPr id="5" name="Platshållare för sidfot 4"/>
          <p:cNvSpPr>
            <a:spLocks noGrp="1"/>
          </p:cNvSpPr>
          <p:nvPr>
            <p:ph type="ftr" sz="quarter" idx="11"/>
          </p:nvPr>
        </p:nvSpPr>
        <p:spPr/>
        <p:txBody>
          <a:bodyPr/>
          <a:lstStyle>
            <a:lvl1pPr>
              <a:defRPr/>
            </a:lvl1pPr>
          </a:lstStyle>
          <a:p>
            <a:endParaRPr lang="sv-SE"/>
          </a:p>
        </p:txBody>
      </p:sp>
      <p:sp>
        <p:nvSpPr>
          <p:cNvPr id="6" name="Platshållare för bildnummer 5"/>
          <p:cNvSpPr>
            <a:spLocks noGrp="1"/>
          </p:cNvSpPr>
          <p:nvPr>
            <p:ph type="sldNum" sz="quarter" idx="12"/>
          </p:nvPr>
        </p:nvSpPr>
        <p:spPr/>
        <p:txBody>
          <a:bodyPr/>
          <a:lstStyle>
            <a:lvl1pPr>
              <a:defRPr/>
            </a:lvl1pPr>
          </a:lstStyle>
          <a:p>
            <a:fld id="{D787F2E3-CB76-4187-B7FD-97033D978A0A}" type="slidenum">
              <a:rPr lang="sv-SE"/>
              <a:pPr/>
              <a:t>‹#›</a:t>
            </a:fld>
            <a:endParaRPr lang="sv-SE"/>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AndObj" preserve="1">
  <p:cSld name="Rubrik, text och innehåll">
    <p:spTree>
      <p:nvGrpSpPr>
        <p:cNvPr id="1" name=""/>
        <p:cNvGrpSpPr/>
        <p:nvPr/>
      </p:nvGrpSpPr>
      <p:grpSpPr>
        <a:xfrm>
          <a:off x="0" y="0"/>
          <a:ext cx="0" cy="0"/>
          <a:chOff x="0" y="0"/>
          <a:chExt cx="0" cy="0"/>
        </a:xfrm>
      </p:grpSpPr>
      <p:sp>
        <p:nvSpPr>
          <p:cNvPr id="2" name="Rubrik 1"/>
          <p:cNvSpPr>
            <a:spLocks noGrp="1"/>
          </p:cNvSpPr>
          <p:nvPr>
            <p:ph type="title"/>
          </p:nvPr>
        </p:nvSpPr>
        <p:spPr>
          <a:xfrm>
            <a:off x="457200" y="274638"/>
            <a:ext cx="8229600" cy="1143000"/>
          </a:xfrm>
        </p:spPr>
        <p:txBody>
          <a:bodyPr/>
          <a:lstStyle/>
          <a:p>
            <a:r>
              <a:rPr lang="sv-SE" smtClean="0"/>
              <a:t>Klicka här för att ändra format</a:t>
            </a:r>
            <a:endParaRPr lang="sv-SE"/>
          </a:p>
        </p:txBody>
      </p:sp>
      <p:sp>
        <p:nvSpPr>
          <p:cNvPr id="3" name="Platshållare för text 2"/>
          <p:cNvSpPr>
            <a:spLocks noGrp="1"/>
          </p:cNvSpPr>
          <p:nvPr>
            <p:ph type="body" sz="half" idx="1"/>
          </p:nvPr>
        </p:nvSpPr>
        <p:spPr>
          <a:xfrm>
            <a:off x="457200" y="1600200"/>
            <a:ext cx="4038600" cy="4525963"/>
          </a:xfrm>
        </p:spPr>
        <p:txBody>
          <a:bodyPr/>
          <a:lstStyle/>
          <a:p>
            <a:pPr lvl="0"/>
            <a:r>
              <a:rPr lang="sv-SE" smtClean="0"/>
              <a:t>Klicka här för att ändra format på bakgrundstexten</a:t>
            </a:r>
          </a:p>
          <a:p>
            <a:pPr lvl="1"/>
            <a:r>
              <a:rPr lang="sv-SE" smtClean="0"/>
              <a:t>Nivå två</a:t>
            </a:r>
          </a:p>
          <a:p>
            <a:pPr lvl="2"/>
            <a:r>
              <a:rPr lang="sv-SE" smtClean="0"/>
              <a:t>Nivå tre</a:t>
            </a:r>
          </a:p>
          <a:p>
            <a:pPr lvl="3"/>
            <a:r>
              <a:rPr lang="sv-SE" smtClean="0"/>
              <a:t>Nivå fyra</a:t>
            </a:r>
          </a:p>
          <a:p>
            <a:pPr lvl="4"/>
            <a:r>
              <a:rPr lang="sv-SE" smtClean="0"/>
              <a:t>Nivå fem</a:t>
            </a:r>
            <a:endParaRPr lang="sv-SE"/>
          </a:p>
        </p:txBody>
      </p:sp>
      <p:sp>
        <p:nvSpPr>
          <p:cNvPr id="4" name="Platshållare för innehåll 3"/>
          <p:cNvSpPr>
            <a:spLocks noGrp="1"/>
          </p:cNvSpPr>
          <p:nvPr>
            <p:ph sz="half" idx="2"/>
          </p:nvPr>
        </p:nvSpPr>
        <p:spPr>
          <a:xfrm>
            <a:off x="4648200" y="1600200"/>
            <a:ext cx="4038600" cy="4525963"/>
          </a:xfrm>
        </p:spPr>
        <p:txBody>
          <a:bodyPr/>
          <a:lstStyle/>
          <a:p>
            <a:pPr lvl="0"/>
            <a:r>
              <a:rPr lang="sv-SE" smtClean="0"/>
              <a:t>Klicka här för att ändra format på bakgrundstexten</a:t>
            </a:r>
          </a:p>
          <a:p>
            <a:pPr lvl="1"/>
            <a:r>
              <a:rPr lang="sv-SE" smtClean="0"/>
              <a:t>Nivå två</a:t>
            </a:r>
          </a:p>
          <a:p>
            <a:pPr lvl="2"/>
            <a:r>
              <a:rPr lang="sv-SE" smtClean="0"/>
              <a:t>Nivå tre</a:t>
            </a:r>
          </a:p>
          <a:p>
            <a:pPr lvl="3"/>
            <a:r>
              <a:rPr lang="sv-SE" smtClean="0"/>
              <a:t>Nivå fyra</a:t>
            </a:r>
          </a:p>
          <a:p>
            <a:pPr lvl="4"/>
            <a:r>
              <a:rPr lang="sv-SE" smtClean="0"/>
              <a:t>Nivå fem</a:t>
            </a:r>
            <a:endParaRPr lang="sv-SE"/>
          </a:p>
        </p:txBody>
      </p:sp>
      <p:sp>
        <p:nvSpPr>
          <p:cNvPr id="5" name="Platshållare för datum 4"/>
          <p:cNvSpPr>
            <a:spLocks noGrp="1"/>
          </p:cNvSpPr>
          <p:nvPr>
            <p:ph type="dt" sz="half" idx="10"/>
          </p:nvPr>
        </p:nvSpPr>
        <p:spPr>
          <a:xfrm>
            <a:off x="457200" y="6408738"/>
            <a:ext cx="2133600" cy="476250"/>
          </a:xfrm>
        </p:spPr>
        <p:txBody>
          <a:bodyPr/>
          <a:lstStyle>
            <a:lvl1pPr>
              <a:defRPr/>
            </a:lvl1pPr>
          </a:lstStyle>
          <a:p>
            <a:endParaRPr lang="sv-SE"/>
          </a:p>
        </p:txBody>
      </p:sp>
      <p:sp>
        <p:nvSpPr>
          <p:cNvPr id="6" name="Platshållare för sidfot 5"/>
          <p:cNvSpPr>
            <a:spLocks noGrp="1"/>
          </p:cNvSpPr>
          <p:nvPr>
            <p:ph type="ftr" sz="quarter" idx="11"/>
          </p:nvPr>
        </p:nvSpPr>
        <p:spPr>
          <a:xfrm>
            <a:off x="3124200" y="6408738"/>
            <a:ext cx="2895600" cy="476250"/>
          </a:xfrm>
        </p:spPr>
        <p:txBody>
          <a:bodyPr/>
          <a:lstStyle>
            <a:lvl1pPr>
              <a:defRPr/>
            </a:lvl1pPr>
          </a:lstStyle>
          <a:p>
            <a:endParaRPr lang="sv-SE"/>
          </a:p>
        </p:txBody>
      </p:sp>
      <p:sp>
        <p:nvSpPr>
          <p:cNvPr id="7" name="Platshållare för bildnummer 6"/>
          <p:cNvSpPr>
            <a:spLocks noGrp="1"/>
          </p:cNvSpPr>
          <p:nvPr>
            <p:ph type="sldNum" sz="quarter" idx="12"/>
          </p:nvPr>
        </p:nvSpPr>
        <p:spPr>
          <a:xfrm>
            <a:off x="6553200" y="6408738"/>
            <a:ext cx="2133600" cy="476250"/>
          </a:xfrm>
        </p:spPr>
        <p:txBody>
          <a:bodyPr/>
          <a:lstStyle>
            <a:lvl1pPr>
              <a:defRPr/>
            </a:lvl1pPr>
          </a:lstStyle>
          <a:p>
            <a:fld id="{BA64A12E-9D78-4D23-94A1-296B72D4C491}" type="slidenum">
              <a:rPr lang="sv-SE"/>
              <a:pPr/>
              <a:t>‹#›</a:t>
            </a:fld>
            <a:endParaRPr lang="sv-SE"/>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bl" preserve="1">
  <p:cSld name="Rubrik och tabell">
    <p:spTree>
      <p:nvGrpSpPr>
        <p:cNvPr id="1" name=""/>
        <p:cNvGrpSpPr/>
        <p:nvPr/>
      </p:nvGrpSpPr>
      <p:grpSpPr>
        <a:xfrm>
          <a:off x="0" y="0"/>
          <a:ext cx="0" cy="0"/>
          <a:chOff x="0" y="0"/>
          <a:chExt cx="0" cy="0"/>
        </a:xfrm>
      </p:grpSpPr>
      <p:sp>
        <p:nvSpPr>
          <p:cNvPr id="2" name="Rubrik 1"/>
          <p:cNvSpPr>
            <a:spLocks noGrp="1"/>
          </p:cNvSpPr>
          <p:nvPr>
            <p:ph type="title"/>
          </p:nvPr>
        </p:nvSpPr>
        <p:spPr>
          <a:xfrm>
            <a:off x="457200" y="274638"/>
            <a:ext cx="8229600" cy="1143000"/>
          </a:xfrm>
        </p:spPr>
        <p:txBody>
          <a:bodyPr/>
          <a:lstStyle/>
          <a:p>
            <a:r>
              <a:rPr lang="sv-SE" smtClean="0"/>
              <a:t>Klicka här för att ändra format</a:t>
            </a:r>
            <a:endParaRPr lang="sv-SE"/>
          </a:p>
        </p:txBody>
      </p:sp>
      <p:sp>
        <p:nvSpPr>
          <p:cNvPr id="3" name="Platshållare för tabell 2"/>
          <p:cNvSpPr>
            <a:spLocks noGrp="1"/>
          </p:cNvSpPr>
          <p:nvPr>
            <p:ph type="tbl" idx="1"/>
          </p:nvPr>
        </p:nvSpPr>
        <p:spPr>
          <a:xfrm>
            <a:off x="457200" y="1600200"/>
            <a:ext cx="8229600" cy="4525963"/>
          </a:xfrm>
        </p:spPr>
        <p:txBody>
          <a:bodyPr/>
          <a:lstStyle/>
          <a:p>
            <a:endParaRPr lang="sv-SE"/>
          </a:p>
        </p:txBody>
      </p:sp>
      <p:sp>
        <p:nvSpPr>
          <p:cNvPr id="4" name="Platshållare för datum 3"/>
          <p:cNvSpPr>
            <a:spLocks noGrp="1"/>
          </p:cNvSpPr>
          <p:nvPr>
            <p:ph type="dt" sz="half" idx="10"/>
          </p:nvPr>
        </p:nvSpPr>
        <p:spPr>
          <a:xfrm>
            <a:off x="457200" y="6408738"/>
            <a:ext cx="2133600" cy="476250"/>
          </a:xfrm>
        </p:spPr>
        <p:txBody>
          <a:bodyPr/>
          <a:lstStyle>
            <a:lvl1pPr>
              <a:defRPr/>
            </a:lvl1pPr>
          </a:lstStyle>
          <a:p>
            <a:endParaRPr lang="sv-SE"/>
          </a:p>
        </p:txBody>
      </p:sp>
      <p:sp>
        <p:nvSpPr>
          <p:cNvPr id="5" name="Platshållare för sidfot 4"/>
          <p:cNvSpPr>
            <a:spLocks noGrp="1"/>
          </p:cNvSpPr>
          <p:nvPr>
            <p:ph type="ftr" sz="quarter" idx="11"/>
          </p:nvPr>
        </p:nvSpPr>
        <p:spPr>
          <a:xfrm>
            <a:off x="3124200" y="6408738"/>
            <a:ext cx="2895600" cy="476250"/>
          </a:xfrm>
        </p:spPr>
        <p:txBody>
          <a:bodyPr/>
          <a:lstStyle>
            <a:lvl1pPr>
              <a:defRPr/>
            </a:lvl1pPr>
          </a:lstStyle>
          <a:p>
            <a:endParaRPr lang="sv-SE"/>
          </a:p>
        </p:txBody>
      </p:sp>
      <p:sp>
        <p:nvSpPr>
          <p:cNvPr id="6" name="Platshållare för bildnummer 5"/>
          <p:cNvSpPr>
            <a:spLocks noGrp="1"/>
          </p:cNvSpPr>
          <p:nvPr>
            <p:ph type="sldNum" sz="quarter" idx="12"/>
          </p:nvPr>
        </p:nvSpPr>
        <p:spPr>
          <a:xfrm>
            <a:off x="6553200" y="6408738"/>
            <a:ext cx="2133600" cy="476250"/>
          </a:xfrm>
        </p:spPr>
        <p:txBody>
          <a:bodyPr/>
          <a:lstStyle>
            <a:lvl1pPr>
              <a:defRPr/>
            </a:lvl1pPr>
          </a:lstStyle>
          <a:p>
            <a:fld id="{867866E9-331D-4F62-8F47-34FE56CC647F}" type="slidenum">
              <a:rPr lang="sv-SE"/>
              <a:pPr/>
              <a:t>‹#›</a:t>
            </a:fld>
            <a:endParaRPr lang="sv-SE"/>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31" name="Rectangle 7"/>
          <p:cNvSpPr>
            <a:spLocks noChangeArrowheads="1"/>
          </p:cNvSpPr>
          <p:nvPr/>
        </p:nvSpPr>
        <p:spPr bwMode="auto">
          <a:xfrm>
            <a:off x="0" y="0"/>
            <a:ext cx="9144000" cy="6858000"/>
          </a:xfrm>
          <a:prstGeom prst="rect">
            <a:avLst/>
          </a:prstGeom>
          <a:solidFill>
            <a:srgbClr val="0065BD"/>
          </a:solidFill>
          <a:ln w="9525">
            <a:solidFill>
              <a:schemeClr val="tx1"/>
            </a:solidFill>
            <a:miter lim="800000"/>
            <a:headEnd/>
            <a:tailEnd/>
          </a:ln>
          <a:effectLst/>
        </p:spPr>
        <p:txBody>
          <a:bodyPr wrap="none" anchor="ctr"/>
          <a:lstStyle/>
          <a:p>
            <a:pPr algn="ctr"/>
            <a:endParaRPr lang="sv-SE">
              <a:latin typeface="Arial" charset="0"/>
            </a:endParaRPr>
          </a:p>
        </p:txBody>
      </p:sp>
      <p:sp>
        <p:nvSpPr>
          <p:cNvPr id="1026" name="Rectangle 2"/>
          <p:cNvSpPr>
            <a:spLocks noGrp="1" noChangeArrowheads="1"/>
          </p:cNvSpPr>
          <p:nvPr>
            <p:ph type="title"/>
          </p:nvPr>
        </p:nvSpPr>
        <p:spPr bwMode="auto">
          <a:xfrm>
            <a:off x="457200" y="274638"/>
            <a:ext cx="8229600" cy="1143000"/>
          </a:xfrm>
          <a:prstGeom prst="rect">
            <a:avLst/>
          </a:prstGeom>
          <a:noFill/>
          <a:ln w="9525">
            <a:noFill/>
            <a:miter lim="800000"/>
            <a:headEnd/>
            <a:tailEnd/>
          </a:ln>
          <a:effectLst>
            <a:outerShdw dist="35921" dir="2700000" algn="ctr" rotWithShape="0">
              <a:srgbClr val="0065BD"/>
            </a:outerShdw>
          </a:effectLst>
        </p:spPr>
        <p:txBody>
          <a:bodyPr vert="horz" wrap="square" lIns="91440" tIns="45720" rIns="91440" bIns="45720" numCol="1" anchor="ctr" anchorCtr="0" compatLnSpc="1">
            <a:prstTxWarp prst="textNoShape">
              <a:avLst/>
            </a:prstTxWarp>
          </a:bodyPr>
          <a:lstStyle/>
          <a:p>
            <a:pPr lvl="0"/>
            <a:r>
              <a:rPr lang="sv-SE" smtClean="0"/>
              <a:t>Klicka här för att ändra format</a:t>
            </a:r>
          </a:p>
        </p:txBody>
      </p:sp>
      <p:sp>
        <p:nvSpPr>
          <p:cNvPr id="1027" name="Rectangle 3"/>
          <p:cNvSpPr>
            <a:spLocks noGrp="1" noChangeArrowheads="1"/>
          </p:cNvSpPr>
          <p:nvPr>
            <p:ph type="body" idx="1"/>
          </p:nvPr>
        </p:nvSpPr>
        <p:spPr bwMode="auto">
          <a:xfrm>
            <a:off x="457200" y="1600200"/>
            <a:ext cx="8229600" cy="4525963"/>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sv-SE" smtClean="0"/>
              <a:t>Klicka här för att ändra format på bakgrundstexten</a:t>
            </a:r>
          </a:p>
          <a:p>
            <a:pPr lvl="1"/>
            <a:r>
              <a:rPr lang="sv-SE" smtClean="0"/>
              <a:t>Nivå två</a:t>
            </a:r>
          </a:p>
          <a:p>
            <a:pPr lvl="2"/>
            <a:r>
              <a:rPr lang="sv-SE" smtClean="0"/>
              <a:t>Nivå tre</a:t>
            </a:r>
          </a:p>
          <a:p>
            <a:pPr lvl="3"/>
            <a:r>
              <a:rPr lang="sv-SE" smtClean="0"/>
              <a:t>Nivå fyra</a:t>
            </a:r>
          </a:p>
          <a:p>
            <a:pPr lvl="4"/>
            <a:r>
              <a:rPr lang="sv-SE" smtClean="0"/>
              <a:t>Nivå fem</a:t>
            </a:r>
          </a:p>
        </p:txBody>
      </p:sp>
      <p:sp>
        <p:nvSpPr>
          <p:cNvPr id="1028" name="Rectangle 4"/>
          <p:cNvSpPr>
            <a:spLocks noGrp="1" noChangeArrowheads="1"/>
          </p:cNvSpPr>
          <p:nvPr>
            <p:ph type="dt" sz="half" idx="2"/>
          </p:nvPr>
        </p:nvSpPr>
        <p:spPr bwMode="auto">
          <a:xfrm>
            <a:off x="457200" y="6408738"/>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solidFill>
                  <a:srgbClr val="FECB00"/>
                </a:solidFill>
                <a:latin typeface="Arial" charset="0"/>
              </a:defRPr>
            </a:lvl1pPr>
          </a:lstStyle>
          <a:p>
            <a:endParaRPr lang="sv-SE"/>
          </a:p>
        </p:txBody>
      </p:sp>
      <p:sp>
        <p:nvSpPr>
          <p:cNvPr id="1029" name="Rectangle 5"/>
          <p:cNvSpPr>
            <a:spLocks noGrp="1" noChangeArrowheads="1"/>
          </p:cNvSpPr>
          <p:nvPr>
            <p:ph type="ftr" sz="quarter" idx="3"/>
          </p:nvPr>
        </p:nvSpPr>
        <p:spPr bwMode="auto">
          <a:xfrm>
            <a:off x="3124200" y="6408738"/>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solidFill>
                  <a:srgbClr val="FECB00"/>
                </a:solidFill>
                <a:latin typeface="Arial" charset="0"/>
              </a:defRPr>
            </a:lvl1pPr>
          </a:lstStyle>
          <a:p>
            <a:endParaRPr lang="sv-SE"/>
          </a:p>
        </p:txBody>
      </p:sp>
      <p:sp>
        <p:nvSpPr>
          <p:cNvPr id="1030" name="Rectangle 6"/>
          <p:cNvSpPr>
            <a:spLocks noGrp="1" noChangeArrowheads="1"/>
          </p:cNvSpPr>
          <p:nvPr>
            <p:ph type="sldNum" sz="quarter" idx="4"/>
          </p:nvPr>
        </p:nvSpPr>
        <p:spPr bwMode="auto">
          <a:xfrm>
            <a:off x="6553200" y="6408738"/>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solidFill>
                  <a:srgbClr val="FECB00"/>
                </a:solidFill>
                <a:latin typeface="Arial" charset="0"/>
              </a:defRPr>
            </a:lvl1pPr>
          </a:lstStyle>
          <a:p>
            <a:fld id="{47DDE0AA-C4F6-40EA-8230-BF69EB10C921}" type="slidenum">
              <a:rPr lang="sv-SE"/>
              <a:pPr/>
              <a:t>‹#›</a:t>
            </a:fld>
            <a:endParaRPr lang="sv-SE"/>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Lst>
  <p:txStyles>
    <p:titleStyle>
      <a:lvl1pPr algn="ctr" rtl="0" fontAlgn="base">
        <a:spcBef>
          <a:spcPct val="0"/>
        </a:spcBef>
        <a:spcAft>
          <a:spcPct val="0"/>
        </a:spcAft>
        <a:defRPr sz="4400" b="1">
          <a:solidFill>
            <a:srgbClr val="FECB00"/>
          </a:solidFill>
          <a:latin typeface="+mj-lt"/>
          <a:ea typeface="+mj-ea"/>
          <a:cs typeface="+mj-cs"/>
        </a:defRPr>
      </a:lvl1pPr>
      <a:lvl2pPr algn="ctr" rtl="0" fontAlgn="base">
        <a:spcBef>
          <a:spcPct val="0"/>
        </a:spcBef>
        <a:spcAft>
          <a:spcPct val="0"/>
        </a:spcAft>
        <a:defRPr sz="4400" b="1">
          <a:solidFill>
            <a:srgbClr val="FECB00"/>
          </a:solidFill>
          <a:latin typeface="Verdana" pitchFamily="34" charset="0"/>
        </a:defRPr>
      </a:lvl2pPr>
      <a:lvl3pPr algn="ctr" rtl="0" fontAlgn="base">
        <a:spcBef>
          <a:spcPct val="0"/>
        </a:spcBef>
        <a:spcAft>
          <a:spcPct val="0"/>
        </a:spcAft>
        <a:defRPr sz="4400" b="1">
          <a:solidFill>
            <a:srgbClr val="FECB00"/>
          </a:solidFill>
          <a:latin typeface="Verdana" pitchFamily="34" charset="0"/>
        </a:defRPr>
      </a:lvl3pPr>
      <a:lvl4pPr algn="ctr" rtl="0" fontAlgn="base">
        <a:spcBef>
          <a:spcPct val="0"/>
        </a:spcBef>
        <a:spcAft>
          <a:spcPct val="0"/>
        </a:spcAft>
        <a:defRPr sz="4400" b="1">
          <a:solidFill>
            <a:srgbClr val="FECB00"/>
          </a:solidFill>
          <a:latin typeface="Verdana" pitchFamily="34" charset="0"/>
        </a:defRPr>
      </a:lvl4pPr>
      <a:lvl5pPr algn="ctr" rtl="0" fontAlgn="base">
        <a:spcBef>
          <a:spcPct val="0"/>
        </a:spcBef>
        <a:spcAft>
          <a:spcPct val="0"/>
        </a:spcAft>
        <a:defRPr sz="4400" b="1">
          <a:solidFill>
            <a:srgbClr val="FECB00"/>
          </a:solidFill>
          <a:latin typeface="Verdana" pitchFamily="34" charset="0"/>
        </a:defRPr>
      </a:lvl5pPr>
      <a:lvl6pPr marL="457200" algn="ctr" rtl="0" fontAlgn="base">
        <a:spcBef>
          <a:spcPct val="0"/>
        </a:spcBef>
        <a:spcAft>
          <a:spcPct val="0"/>
        </a:spcAft>
        <a:defRPr sz="4400" b="1">
          <a:solidFill>
            <a:srgbClr val="FECB00"/>
          </a:solidFill>
          <a:latin typeface="Verdana" pitchFamily="34" charset="0"/>
        </a:defRPr>
      </a:lvl6pPr>
      <a:lvl7pPr marL="914400" algn="ctr" rtl="0" fontAlgn="base">
        <a:spcBef>
          <a:spcPct val="0"/>
        </a:spcBef>
        <a:spcAft>
          <a:spcPct val="0"/>
        </a:spcAft>
        <a:defRPr sz="4400" b="1">
          <a:solidFill>
            <a:srgbClr val="FECB00"/>
          </a:solidFill>
          <a:latin typeface="Verdana" pitchFamily="34" charset="0"/>
        </a:defRPr>
      </a:lvl7pPr>
      <a:lvl8pPr marL="1371600" algn="ctr" rtl="0" fontAlgn="base">
        <a:spcBef>
          <a:spcPct val="0"/>
        </a:spcBef>
        <a:spcAft>
          <a:spcPct val="0"/>
        </a:spcAft>
        <a:defRPr sz="4400" b="1">
          <a:solidFill>
            <a:srgbClr val="FECB00"/>
          </a:solidFill>
          <a:latin typeface="Verdana" pitchFamily="34" charset="0"/>
        </a:defRPr>
      </a:lvl8pPr>
      <a:lvl9pPr marL="1828800" algn="ctr" rtl="0" fontAlgn="base">
        <a:spcBef>
          <a:spcPct val="0"/>
        </a:spcBef>
        <a:spcAft>
          <a:spcPct val="0"/>
        </a:spcAft>
        <a:defRPr sz="4400" b="1">
          <a:solidFill>
            <a:srgbClr val="FECB00"/>
          </a:solidFill>
          <a:latin typeface="Verdana" pitchFamily="34" charset="0"/>
        </a:defRPr>
      </a:lvl9pPr>
    </p:titleStyle>
    <p:bodyStyle>
      <a:lvl1pPr marL="342900" indent="-342900" algn="l" rtl="0" fontAlgn="base">
        <a:spcBef>
          <a:spcPct val="20000"/>
        </a:spcBef>
        <a:spcAft>
          <a:spcPct val="0"/>
        </a:spcAft>
        <a:buChar char="•"/>
        <a:defRPr sz="3200">
          <a:solidFill>
            <a:srgbClr val="FECB00"/>
          </a:solidFill>
          <a:latin typeface="+mn-lt"/>
          <a:ea typeface="+mn-ea"/>
          <a:cs typeface="+mn-cs"/>
        </a:defRPr>
      </a:lvl1pPr>
      <a:lvl2pPr marL="742950" indent="-285750" algn="l" rtl="0" fontAlgn="base">
        <a:spcBef>
          <a:spcPct val="20000"/>
        </a:spcBef>
        <a:spcAft>
          <a:spcPct val="0"/>
        </a:spcAft>
        <a:buChar char="–"/>
        <a:defRPr sz="2800">
          <a:solidFill>
            <a:schemeClr val="bg1"/>
          </a:solidFill>
          <a:latin typeface="+mn-lt"/>
        </a:defRPr>
      </a:lvl2pPr>
      <a:lvl3pPr marL="1143000" indent="-228600" algn="l" rtl="0" fontAlgn="base">
        <a:spcBef>
          <a:spcPct val="20000"/>
        </a:spcBef>
        <a:spcAft>
          <a:spcPct val="0"/>
        </a:spcAft>
        <a:buChar char="•"/>
        <a:defRPr sz="2400">
          <a:solidFill>
            <a:srgbClr val="FECB00"/>
          </a:solidFill>
          <a:latin typeface="+mn-lt"/>
        </a:defRPr>
      </a:lvl3pPr>
      <a:lvl4pPr marL="1600200" indent="-228600" algn="l" rtl="0" fontAlgn="base">
        <a:spcBef>
          <a:spcPct val="20000"/>
        </a:spcBef>
        <a:spcAft>
          <a:spcPct val="0"/>
        </a:spcAft>
        <a:buChar char="–"/>
        <a:defRPr sz="2000">
          <a:solidFill>
            <a:schemeClr val="bg1"/>
          </a:solidFill>
          <a:latin typeface="+mn-lt"/>
        </a:defRPr>
      </a:lvl4pPr>
      <a:lvl5pPr marL="2057400" indent="-228600" algn="l" rtl="0" fontAlgn="base">
        <a:spcBef>
          <a:spcPct val="20000"/>
        </a:spcBef>
        <a:spcAft>
          <a:spcPct val="0"/>
        </a:spcAft>
        <a:buChar char="»"/>
        <a:defRPr sz="2000">
          <a:solidFill>
            <a:srgbClr val="FECB00"/>
          </a:solidFill>
          <a:latin typeface="+mn-lt"/>
        </a:defRPr>
      </a:lvl5pPr>
      <a:lvl6pPr marL="2514600" indent="-228600" algn="l" rtl="0" fontAlgn="base">
        <a:spcBef>
          <a:spcPct val="20000"/>
        </a:spcBef>
        <a:spcAft>
          <a:spcPct val="0"/>
        </a:spcAft>
        <a:buChar char="»"/>
        <a:defRPr sz="2000">
          <a:solidFill>
            <a:srgbClr val="FECB00"/>
          </a:solidFill>
          <a:latin typeface="+mn-lt"/>
        </a:defRPr>
      </a:lvl6pPr>
      <a:lvl7pPr marL="2971800" indent="-228600" algn="l" rtl="0" fontAlgn="base">
        <a:spcBef>
          <a:spcPct val="20000"/>
        </a:spcBef>
        <a:spcAft>
          <a:spcPct val="0"/>
        </a:spcAft>
        <a:buChar char="»"/>
        <a:defRPr sz="2000">
          <a:solidFill>
            <a:srgbClr val="FECB00"/>
          </a:solidFill>
          <a:latin typeface="+mn-lt"/>
        </a:defRPr>
      </a:lvl7pPr>
      <a:lvl8pPr marL="3429000" indent="-228600" algn="l" rtl="0" fontAlgn="base">
        <a:spcBef>
          <a:spcPct val="20000"/>
        </a:spcBef>
        <a:spcAft>
          <a:spcPct val="0"/>
        </a:spcAft>
        <a:buChar char="»"/>
        <a:defRPr sz="2000">
          <a:solidFill>
            <a:srgbClr val="FECB00"/>
          </a:solidFill>
          <a:latin typeface="+mn-lt"/>
        </a:defRPr>
      </a:lvl8pPr>
      <a:lvl9pPr marL="3886200" indent="-228600" algn="l" rtl="0" fontAlgn="base">
        <a:spcBef>
          <a:spcPct val="20000"/>
        </a:spcBef>
        <a:spcAft>
          <a:spcPct val="0"/>
        </a:spcAft>
        <a:buChar char="»"/>
        <a:defRPr sz="2000">
          <a:solidFill>
            <a:srgbClr val="FECB00"/>
          </a:solidFill>
          <a:latin typeface="+mn-lt"/>
        </a:defRPr>
      </a:lvl9pPr>
    </p:bodyStyle>
    <p:other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image" Target="../media/image6.jpeg"/><Relationship Id="rId5" Type="http://schemas.openxmlformats.org/officeDocument/2006/relationships/image" Target="../media/image5.jpeg"/><Relationship Id="rId4" Type="http://schemas.openxmlformats.org/officeDocument/2006/relationships/image" Target="../media/image4.jpeg"/></Relationships>
</file>

<file path=ppt/slides/_rels/slide1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openxmlformats.org/officeDocument/2006/relationships/image" Target="../media/image10.wmf"/></Relationships>
</file>

<file path=ppt/slides/_rels/slide14.xml.rels><?xml version="1.0" encoding="UTF-8" standalone="yes"?>
<Relationships xmlns="http://schemas.openxmlformats.org/package/2006/relationships"><Relationship Id="rId8" Type="http://schemas.openxmlformats.org/officeDocument/2006/relationships/image" Target="../media/image14.wmf"/><Relationship Id="rId3" Type="http://schemas.openxmlformats.org/officeDocument/2006/relationships/notesSlide" Target="../notesSlides/notesSlide14.xml"/><Relationship Id="rId7" Type="http://schemas.openxmlformats.org/officeDocument/2006/relationships/image" Target="../media/image11.png"/><Relationship Id="rId2" Type="http://schemas.openxmlformats.org/officeDocument/2006/relationships/slideLayout" Target="../slideLayouts/slideLayout2.xml"/><Relationship Id="rId1" Type="http://schemas.openxmlformats.org/officeDocument/2006/relationships/vmlDrawing" Target="../drawings/vmlDrawing1.vml"/><Relationship Id="rId6" Type="http://schemas.openxmlformats.org/officeDocument/2006/relationships/oleObject" Target="../embeddings/oleObject1.bin"/><Relationship Id="rId5" Type="http://schemas.openxmlformats.org/officeDocument/2006/relationships/image" Target="../media/image13.jpeg"/><Relationship Id="rId4" Type="http://schemas.openxmlformats.org/officeDocument/2006/relationships/image" Target="../media/image12.jpeg"/></Relationships>
</file>

<file path=ppt/slides/_rels/slide15.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2"/>
          <p:cNvSpPr>
            <a:spLocks noGrp="1" noChangeArrowheads="1"/>
          </p:cNvSpPr>
          <p:nvPr>
            <p:ph type="title"/>
          </p:nvPr>
        </p:nvSpPr>
        <p:spPr/>
        <p:txBody>
          <a:bodyPr/>
          <a:lstStyle/>
          <a:p>
            <a:r>
              <a:rPr lang="sv-SE" sz="4000"/>
              <a:t>Friidrottens oskrivna regler</a:t>
            </a:r>
          </a:p>
        </p:txBody>
      </p:sp>
      <p:sp>
        <p:nvSpPr>
          <p:cNvPr id="47107" name="Rectangle 3"/>
          <p:cNvSpPr>
            <a:spLocks noGrp="1" noChangeArrowheads="1"/>
          </p:cNvSpPr>
          <p:nvPr>
            <p:ph type="body" idx="1"/>
          </p:nvPr>
        </p:nvSpPr>
        <p:spPr/>
        <p:txBody>
          <a:bodyPr/>
          <a:lstStyle/>
          <a:p>
            <a:pPr>
              <a:lnSpc>
                <a:spcPct val="80000"/>
              </a:lnSpc>
            </a:pPr>
            <a:r>
              <a:rPr lang="sv-SE" sz="2800" b="1"/>
              <a:t>Inget utrymme för "tolkningar"</a:t>
            </a:r>
            <a:endParaRPr lang="sv-SE" sz="2800"/>
          </a:p>
          <a:p>
            <a:pPr>
              <a:lnSpc>
                <a:spcPct val="80000"/>
              </a:lnSpc>
            </a:pPr>
            <a:r>
              <a:rPr lang="sv-SE" sz="2800" b="1"/>
              <a:t>”Säkra sidans princip”</a:t>
            </a:r>
          </a:p>
          <a:p>
            <a:pPr lvl="1">
              <a:lnSpc>
                <a:spcPct val="80000"/>
              </a:lnSpc>
            </a:pPr>
            <a:r>
              <a:rPr lang="sv-SE" sz="2400"/>
              <a:t>vid avläsning av resultat skall avrundning alltid ske till </a:t>
            </a:r>
            <a:r>
              <a:rPr lang="sv-SE" sz="2400" b="1"/>
              <a:t>närmast sämre</a:t>
            </a:r>
            <a:r>
              <a:rPr lang="sv-SE" sz="2400"/>
              <a:t> resultatenhet </a:t>
            </a:r>
          </a:p>
          <a:p>
            <a:pPr lvl="1">
              <a:lnSpc>
                <a:spcPct val="80000"/>
              </a:lnSpc>
            </a:pPr>
            <a:r>
              <a:rPr lang="sv-SE" sz="2400"/>
              <a:t>för kastredskapen anges </a:t>
            </a:r>
            <a:r>
              <a:rPr lang="sv-SE" sz="2400" b="1"/>
              <a:t>minimivikter</a:t>
            </a:r>
            <a:r>
              <a:rPr lang="sv-SE" sz="2400"/>
              <a:t>, </a:t>
            </a:r>
          </a:p>
          <a:p>
            <a:pPr lvl="1">
              <a:lnSpc>
                <a:spcPct val="80000"/>
              </a:lnSpc>
            </a:pPr>
            <a:r>
              <a:rPr lang="sv-SE" sz="2400"/>
              <a:t>för löpsträckor minimilängder, </a:t>
            </a:r>
          </a:p>
          <a:p>
            <a:pPr lvl="1">
              <a:lnSpc>
                <a:spcPct val="80000"/>
              </a:lnSpc>
            </a:pPr>
            <a:r>
              <a:rPr lang="sv-SE" sz="2400" b="1"/>
              <a:t>även små övertramp</a:t>
            </a:r>
            <a:r>
              <a:rPr lang="sv-SE" sz="2400"/>
              <a:t> gör ett hopp/kast helt ogiltigt, </a:t>
            </a:r>
          </a:p>
          <a:p>
            <a:pPr lvl="1">
              <a:lnSpc>
                <a:spcPct val="80000"/>
              </a:lnSpc>
            </a:pPr>
            <a:r>
              <a:rPr lang="sv-SE" sz="2400"/>
              <a:t>ribban </a:t>
            </a:r>
            <a:r>
              <a:rPr lang="sv-SE" sz="2400" b="1"/>
              <a:t>skall ligga kvar</a:t>
            </a:r>
            <a:r>
              <a:rPr lang="sv-SE" sz="2400"/>
              <a:t> i höjd/stav </a:t>
            </a:r>
          </a:p>
          <a:p>
            <a:pPr>
              <a:lnSpc>
                <a:spcPct val="80000"/>
              </a:lnSpc>
            </a:pPr>
            <a:r>
              <a:rPr lang="sv-SE" sz="2800" b="1"/>
              <a:t>Fysikaliska mätprocedurer</a:t>
            </a:r>
            <a:r>
              <a:rPr lang="sv-SE" sz="2800"/>
              <a:t> </a:t>
            </a:r>
          </a:p>
          <a:p>
            <a:pPr>
              <a:lnSpc>
                <a:spcPct val="80000"/>
              </a:lnSpc>
            </a:pPr>
            <a:r>
              <a:rPr lang="sv-SE" sz="2800" b="1"/>
              <a:t>Både prestation och precision</a:t>
            </a:r>
            <a:r>
              <a:rPr lang="sv-SE" sz="2800"/>
              <a:t>. </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47107">
                                            <p:txEl>
                                              <p:pRg st="0" end="0"/>
                                            </p:txEl>
                                          </p:spTgt>
                                        </p:tgtEl>
                                        <p:attrNameLst>
                                          <p:attrName>style.visibility</p:attrName>
                                        </p:attrNameLst>
                                      </p:cBhvr>
                                      <p:to>
                                        <p:strVal val="visible"/>
                                      </p:to>
                                    </p:set>
                                    <p:animEffect transition="in" filter="blinds(horizontal)">
                                      <p:cBhvr>
                                        <p:cTn id="7" dur="500"/>
                                        <p:tgtEl>
                                          <p:spTgt spid="47107">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47107">
                                            <p:txEl>
                                              <p:pRg st="1" end="1"/>
                                            </p:txEl>
                                          </p:spTgt>
                                        </p:tgtEl>
                                        <p:attrNameLst>
                                          <p:attrName>style.visibility</p:attrName>
                                        </p:attrNameLst>
                                      </p:cBhvr>
                                      <p:to>
                                        <p:strVal val="visible"/>
                                      </p:to>
                                    </p:set>
                                    <p:animEffect transition="in" filter="blinds(horizontal)">
                                      <p:cBhvr>
                                        <p:cTn id="12" dur="500"/>
                                        <p:tgtEl>
                                          <p:spTgt spid="47107">
                                            <p:txEl>
                                              <p:pRg st="1" end="1"/>
                                            </p:txEl>
                                          </p:spTgt>
                                        </p:tgtEl>
                                      </p:cBhvr>
                                    </p:animEffect>
                                  </p:childTnLst>
                                </p:cTn>
                              </p:par>
                              <p:par>
                                <p:cTn id="13" presetID="3" presetClass="entr" presetSubtype="10" fill="hold" grpId="0" nodeType="withEffect">
                                  <p:stCondLst>
                                    <p:cond delay="0"/>
                                  </p:stCondLst>
                                  <p:childTnLst>
                                    <p:set>
                                      <p:cBhvr>
                                        <p:cTn id="14" dur="1" fill="hold">
                                          <p:stCondLst>
                                            <p:cond delay="0"/>
                                          </p:stCondLst>
                                        </p:cTn>
                                        <p:tgtEl>
                                          <p:spTgt spid="47107">
                                            <p:txEl>
                                              <p:pRg st="2" end="2"/>
                                            </p:txEl>
                                          </p:spTgt>
                                        </p:tgtEl>
                                        <p:attrNameLst>
                                          <p:attrName>style.visibility</p:attrName>
                                        </p:attrNameLst>
                                      </p:cBhvr>
                                      <p:to>
                                        <p:strVal val="visible"/>
                                      </p:to>
                                    </p:set>
                                    <p:animEffect transition="in" filter="blinds(horizontal)">
                                      <p:cBhvr>
                                        <p:cTn id="15" dur="500"/>
                                        <p:tgtEl>
                                          <p:spTgt spid="47107">
                                            <p:txEl>
                                              <p:pRg st="2" end="2"/>
                                            </p:txEl>
                                          </p:spTgt>
                                        </p:tgtEl>
                                      </p:cBhvr>
                                    </p:animEffect>
                                  </p:childTnLst>
                                </p:cTn>
                              </p:par>
                              <p:par>
                                <p:cTn id="16" presetID="3" presetClass="entr" presetSubtype="10" fill="hold" grpId="0" nodeType="withEffect">
                                  <p:stCondLst>
                                    <p:cond delay="0"/>
                                  </p:stCondLst>
                                  <p:childTnLst>
                                    <p:set>
                                      <p:cBhvr>
                                        <p:cTn id="17" dur="1" fill="hold">
                                          <p:stCondLst>
                                            <p:cond delay="0"/>
                                          </p:stCondLst>
                                        </p:cTn>
                                        <p:tgtEl>
                                          <p:spTgt spid="47107">
                                            <p:txEl>
                                              <p:pRg st="3" end="3"/>
                                            </p:txEl>
                                          </p:spTgt>
                                        </p:tgtEl>
                                        <p:attrNameLst>
                                          <p:attrName>style.visibility</p:attrName>
                                        </p:attrNameLst>
                                      </p:cBhvr>
                                      <p:to>
                                        <p:strVal val="visible"/>
                                      </p:to>
                                    </p:set>
                                    <p:animEffect transition="in" filter="blinds(horizontal)">
                                      <p:cBhvr>
                                        <p:cTn id="18" dur="500"/>
                                        <p:tgtEl>
                                          <p:spTgt spid="47107">
                                            <p:txEl>
                                              <p:pRg st="3" end="3"/>
                                            </p:txEl>
                                          </p:spTgt>
                                        </p:tgtEl>
                                      </p:cBhvr>
                                    </p:animEffect>
                                  </p:childTnLst>
                                </p:cTn>
                              </p:par>
                              <p:par>
                                <p:cTn id="19" presetID="3" presetClass="entr" presetSubtype="10" fill="hold" grpId="0" nodeType="withEffect">
                                  <p:stCondLst>
                                    <p:cond delay="0"/>
                                  </p:stCondLst>
                                  <p:childTnLst>
                                    <p:set>
                                      <p:cBhvr>
                                        <p:cTn id="20" dur="1" fill="hold">
                                          <p:stCondLst>
                                            <p:cond delay="0"/>
                                          </p:stCondLst>
                                        </p:cTn>
                                        <p:tgtEl>
                                          <p:spTgt spid="47107">
                                            <p:txEl>
                                              <p:pRg st="4" end="4"/>
                                            </p:txEl>
                                          </p:spTgt>
                                        </p:tgtEl>
                                        <p:attrNameLst>
                                          <p:attrName>style.visibility</p:attrName>
                                        </p:attrNameLst>
                                      </p:cBhvr>
                                      <p:to>
                                        <p:strVal val="visible"/>
                                      </p:to>
                                    </p:set>
                                    <p:animEffect transition="in" filter="blinds(horizontal)">
                                      <p:cBhvr>
                                        <p:cTn id="21" dur="500"/>
                                        <p:tgtEl>
                                          <p:spTgt spid="47107">
                                            <p:txEl>
                                              <p:pRg st="4" end="4"/>
                                            </p:txEl>
                                          </p:spTgt>
                                        </p:tgtEl>
                                      </p:cBhvr>
                                    </p:animEffect>
                                  </p:childTnLst>
                                </p:cTn>
                              </p:par>
                              <p:par>
                                <p:cTn id="22" presetID="3" presetClass="entr" presetSubtype="10" fill="hold" grpId="0" nodeType="withEffect">
                                  <p:stCondLst>
                                    <p:cond delay="0"/>
                                  </p:stCondLst>
                                  <p:childTnLst>
                                    <p:set>
                                      <p:cBhvr>
                                        <p:cTn id="23" dur="1" fill="hold">
                                          <p:stCondLst>
                                            <p:cond delay="0"/>
                                          </p:stCondLst>
                                        </p:cTn>
                                        <p:tgtEl>
                                          <p:spTgt spid="47107">
                                            <p:txEl>
                                              <p:pRg st="5" end="5"/>
                                            </p:txEl>
                                          </p:spTgt>
                                        </p:tgtEl>
                                        <p:attrNameLst>
                                          <p:attrName>style.visibility</p:attrName>
                                        </p:attrNameLst>
                                      </p:cBhvr>
                                      <p:to>
                                        <p:strVal val="visible"/>
                                      </p:to>
                                    </p:set>
                                    <p:animEffect transition="in" filter="blinds(horizontal)">
                                      <p:cBhvr>
                                        <p:cTn id="24" dur="500"/>
                                        <p:tgtEl>
                                          <p:spTgt spid="47107">
                                            <p:txEl>
                                              <p:pRg st="5" end="5"/>
                                            </p:txEl>
                                          </p:spTgt>
                                        </p:tgtEl>
                                      </p:cBhvr>
                                    </p:animEffect>
                                  </p:childTnLst>
                                </p:cTn>
                              </p:par>
                              <p:par>
                                <p:cTn id="25" presetID="3" presetClass="entr" presetSubtype="10" fill="hold" grpId="0" nodeType="withEffect">
                                  <p:stCondLst>
                                    <p:cond delay="0"/>
                                  </p:stCondLst>
                                  <p:childTnLst>
                                    <p:set>
                                      <p:cBhvr>
                                        <p:cTn id="26" dur="1" fill="hold">
                                          <p:stCondLst>
                                            <p:cond delay="0"/>
                                          </p:stCondLst>
                                        </p:cTn>
                                        <p:tgtEl>
                                          <p:spTgt spid="47107">
                                            <p:txEl>
                                              <p:pRg st="6" end="6"/>
                                            </p:txEl>
                                          </p:spTgt>
                                        </p:tgtEl>
                                        <p:attrNameLst>
                                          <p:attrName>style.visibility</p:attrName>
                                        </p:attrNameLst>
                                      </p:cBhvr>
                                      <p:to>
                                        <p:strVal val="visible"/>
                                      </p:to>
                                    </p:set>
                                    <p:animEffect transition="in" filter="blinds(horizontal)">
                                      <p:cBhvr>
                                        <p:cTn id="27" dur="500"/>
                                        <p:tgtEl>
                                          <p:spTgt spid="47107">
                                            <p:txEl>
                                              <p:pRg st="6" end="6"/>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3" presetClass="entr" presetSubtype="10" fill="hold" grpId="0" nodeType="clickEffect">
                                  <p:stCondLst>
                                    <p:cond delay="0"/>
                                  </p:stCondLst>
                                  <p:childTnLst>
                                    <p:set>
                                      <p:cBhvr>
                                        <p:cTn id="31" dur="1" fill="hold">
                                          <p:stCondLst>
                                            <p:cond delay="0"/>
                                          </p:stCondLst>
                                        </p:cTn>
                                        <p:tgtEl>
                                          <p:spTgt spid="47107">
                                            <p:txEl>
                                              <p:pRg st="7" end="7"/>
                                            </p:txEl>
                                          </p:spTgt>
                                        </p:tgtEl>
                                        <p:attrNameLst>
                                          <p:attrName>style.visibility</p:attrName>
                                        </p:attrNameLst>
                                      </p:cBhvr>
                                      <p:to>
                                        <p:strVal val="visible"/>
                                      </p:to>
                                    </p:set>
                                    <p:animEffect transition="in" filter="blinds(horizontal)">
                                      <p:cBhvr>
                                        <p:cTn id="32" dur="500"/>
                                        <p:tgtEl>
                                          <p:spTgt spid="47107">
                                            <p:txEl>
                                              <p:pRg st="7" end="7"/>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3" presetClass="entr" presetSubtype="10" fill="hold" grpId="0" nodeType="clickEffect">
                                  <p:stCondLst>
                                    <p:cond delay="0"/>
                                  </p:stCondLst>
                                  <p:childTnLst>
                                    <p:set>
                                      <p:cBhvr>
                                        <p:cTn id="36" dur="1" fill="hold">
                                          <p:stCondLst>
                                            <p:cond delay="0"/>
                                          </p:stCondLst>
                                        </p:cTn>
                                        <p:tgtEl>
                                          <p:spTgt spid="47107">
                                            <p:txEl>
                                              <p:pRg st="8" end="8"/>
                                            </p:txEl>
                                          </p:spTgt>
                                        </p:tgtEl>
                                        <p:attrNameLst>
                                          <p:attrName>style.visibility</p:attrName>
                                        </p:attrNameLst>
                                      </p:cBhvr>
                                      <p:to>
                                        <p:strVal val="visible"/>
                                      </p:to>
                                    </p:set>
                                    <p:animEffect transition="in" filter="blinds(horizontal)">
                                      <p:cBhvr>
                                        <p:cTn id="37" dur="500"/>
                                        <p:tgtEl>
                                          <p:spTgt spid="47107">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7107" grpId="0" uiExpand="1" build="p"/>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2"/>
          <p:cNvSpPr>
            <a:spLocks noGrp="1" noChangeArrowheads="1"/>
          </p:cNvSpPr>
          <p:nvPr>
            <p:ph type="title"/>
          </p:nvPr>
        </p:nvSpPr>
        <p:spPr/>
        <p:txBody>
          <a:bodyPr/>
          <a:lstStyle/>
          <a:p>
            <a:r>
              <a:rPr lang="sv-SE" sz="4000"/>
              <a:t>Friidrottens skrivna regler</a:t>
            </a:r>
          </a:p>
        </p:txBody>
      </p:sp>
      <p:sp>
        <p:nvSpPr>
          <p:cNvPr id="48131" name="Rectangle 3"/>
          <p:cNvSpPr>
            <a:spLocks noGrp="1" noChangeArrowheads="1"/>
          </p:cNvSpPr>
          <p:nvPr>
            <p:ph type="body" idx="1"/>
          </p:nvPr>
        </p:nvSpPr>
        <p:spPr/>
        <p:txBody>
          <a:bodyPr/>
          <a:lstStyle/>
          <a:p>
            <a:r>
              <a:rPr lang="sv-SE"/>
              <a:t>Friidrottens regler har karaktär av "definitioner" där man lägger fast hur saker och ting </a:t>
            </a:r>
            <a:r>
              <a:rPr lang="sv-SE" b="1"/>
              <a:t>skall</a:t>
            </a:r>
            <a:r>
              <a:rPr lang="sv-SE"/>
              <a:t> vara (anläggning, utrustning) alternativt </a:t>
            </a:r>
            <a:r>
              <a:rPr lang="sv-SE" b="1"/>
              <a:t>inte får</a:t>
            </a:r>
            <a:r>
              <a:rPr lang="sv-SE"/>
              <a:t> vara (tävlandes agerande). </a:t>
            </a:r>
          </a:p>
        </p:txBody>
      </p:sp>
      <p:pic>
        <p:nvPicPr>
          <p:cNvPr id="48133" name="Picture 5" descr="Tävlingsregler för Friidrott"/>
          <p:cNvPicPr>
            <a:picLocks noChangeAspect="1" noChangeArrowheads="1"/>
          </p:cNvPicPr>
          <p:nvPr/>
        </p:nvPicPr>
        <p:blipFill>
          <a:blip r:embed="rId3" cstate="print"/>
          <a:srcRect/>
          <a:stretch>
            <a:fillRect/>
          </a:stretch>
        </p:blipFill>
        <p:spPr bwMode="auto">
          <a:xfrm>
            <a:off x="6877050" y="4292600"/>
            <a:ext cx="1428750" cy="2009775"/>
          </a:xfrm>
          <a:prstGeom prst="rect">
            <a:avLst/>
          </a:prstGeom>
          <a:noFill/>
        </p:spPr>
      </p:pic>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Rectangle 2"/>
          <p:cNvSpPr>
            <a:spLocks noGrp="1" noChangeArrowheads="1"/>
          </p:cNvSpPr>
          <p:nvPr>
            <p:ph type="title"/>
          </p:nvPr>
        </p:nvSpPr>
        <p:spPr/>
        <p:txBody>
          <a:bodyPr/>
          <a:lstStyle/>
          <a:p>
            <a:r>
              <a:rPr lang="sv-SE" dirty="0"/>
              <a:t>Tävlande</a:t>
            </a:r>
          </a:p>
        </p:txBody>
      </p:sp>
      <p:sp>
        <p:nvSpPr>
          <p:cNvPr id="60419" name="Rectangle 3"/>
          <p:cNvSpPr>
            <a:spLocks noGrp="1" noChangeArrowheads="1"/>
          </p:cNvSpPr>
          <p:nvPr>
            <p:ph type="body" idx="1"/>
          </p:nvPr>
        </p:nvSpPr>
        <p:spPr/>
        <p:txBody>
          <a:bodyPr/>
          <a:lstStyle/>
          <a:p>
            <a:pPr>
              <a:lnSpc>
                <a:spcPct val="90000"/>
              </a:lnSpc>
            </a:pPr>
            <a:r>
              <a:rPr lang="sv-SE" dirty="0"/>
              <a:t>Medlem i förening ansluten till Svenska Friidrottsförbundet (ej motions/allmän klass i långlopp)</a:t>
            </a:r>
          </a:p>
          <a:p>
            <a:pPr>
              <a:lnSpc>
                <a:spcPct val="90000"/>
              </a:lnSpc>
            </a:pPr>
            <a:r>
              <a:rPr lang="sv-SE" dirty="0"/>
              <a:t>Svensk medborgare</a:t>
            </a:r>
          </a:p>
          <a:p>
            <a:pPr>
              <a:lnSpc>
                <a:spcPct val="90000"/>
              </a:lnSpc>
            </a:pPr>
            <a:r>
              <a:rPr lang="sv-SE" dirty="0"/>
              <a:t>Utländsk medborgare </a:t>
            </a:r>
          </a:p>
          <a:p>
            <a:pPr lvl="1">
              <a:lnSpc>
                <a:spcPct val="90000"/>
              </a:lnSpc>
            </a:pPr>
            <a:r>
              <a:rPr lang="sv-SE" dirty="0"/>
              <a:t>fast boende i Sverige i minst två månader</a:t>
            </a:r>
          </a:p>
          <a:p>
            <a:pPr lvl="1">
              <a:lnSpc>
                <a:spcPct val="90000"/>
              </a:lnSpc>
            </a:pPr>
            <a:r>
              <a:rPr lang="sv-SE" dirty="0"/>
              <a:t>fast boende i Sverige i minst två år (gäller SM-tävlingar)</a:t>
            </a: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Rectangle 2"/>
          <p:cNvSpPr>
            <a:spLocks noGrp="1" noChangeArrowheads="1"/>
          </p:cNvSpPr>
          <p:nvPr>
            <p:ph type="title"/>
          </p:nvPr>
        </p:nvSpPr>
        <p:spPr/>
        <p:txBody>
          <a:bodyPr/>
          <a:lstStyle/>
          <a:p>
            <a:r>
              <a:rPr lang="sv-SE" dirty="0" smtClean="0"/>
              <a:t>Utländska medborgare</a:t>
            </a:r>
            <a:endParaRPr lang="sv-SE" dirty="0"/>
          </a:p>
        </p:txBody>
      </p:sp>
      <p:sp>
        <p:nvSpPr>
          <p:cNvPr id="60419" name="Rectangle 3"/>
          <p:cNvSpPr>
            <a:spLocks noGrp="1" noChangeArrowheads="1"/>
          </p:cNvSpPr>
          <p:nvPr>
            <p:ph type="body" idx="1"/>
          </p:nvPr>
        </p:nvSpPr>
        <p:spPr/>
        <p:txBody>
          <a:bodyPr/>
          <a:lstStyle/>
          <a:p>
            <a:pPr>
              <a:lnSpc>
                <a:spcPct val="90000"/>
              </a:lnSpc>
              <a:buNone/>
            </a:pPr>
            <a:r>
              <a:rPr lang="sv-SE" dirty="0" smtClean="0"/>
              <a:t>Nya regler </a:t>
            </a:r>
            <a:r>
              <a:rPr lang="sv-SE" dirty="0" err="1" smtClean="0"/>
              <a:t>fr</a:t>
            </a:r>
            <a:r>
              <a:rPr lang="sv-SE" dirty="0" smtClean="0"/>
              <a:t> o m snart….</a:t>
            </a:r>
            <a:endParaRPr lang="sv-SE" dirty="0" smtClean="0">
              <a:solidFill>
                <a:schemeClr val="bg1"/>
              </a:solidFill>
            </a:endParaRPr>
          </a:p>
          <a:p>
            <a:pPr>
              <a:buFont typeface="Wingdings" pitchFamily="2" charset="2"/>
              <a:buChar char="q"/>
            </a:pPr>
            <a:r>
              <a:rPr lang="sv-SE" dirty="0" smtClean="0">
                <a:solidFill>
                  <a:schemeClr val="bg1"/>
                </a:solidFill>
              </a:rPr>
              <a:t>Folkbokförd i Sverige, i asylfall när man inte folkbokförs kan man söka efter två månaders vistelse i Sverige. </a:t>
            </a:r>
          </a:p>
          <a:p>
            <a:pPr>
              <a:buFont typeface="Wingdings" pitchFamily="2" charset="2"/>
              <a:buChar char="q"/>
            </a:pPr>
            <a:r>
              <a:rPr lang="sv-SE" dirty="0" smtClean="0">
                <a:solidFill>
                  <a:schemeClr val="bg1"/>
                </a:solidFill>
              </a:rPr>
              <a:t>För SM – Folkbokförd i minst 1 år</a:t>
            </a:r>
            <a:endParaRPr lang="sv-SE" dirty="0" smtClean="0"/>
          </a:p>
          <a:p>
            <a:pPr>
              <a:buNone/>
            </a:pPr>
            <a:r>
              <a:rPr lang="sv-SE" sz="2400" dirty="0" smtClean="0">
                <a:solidFill>
                  <a:schemeClr val="bg1"/>
                </a:solidFill>
              </a:rPr>
              <a:t>	Passus för ungdomar (upp till 17 år) där det inte kommer krävas tävlingstillstånd, det vill säga om man t ex är andra generationens invandrare och inte är svensk medborgare för att föräldrarna inte velat det så är man välkommen att delta.</a:t>
            </a:r>
          </a:p>
          <a:p>
            <a:pPr>
              <a:lnSpc>
                <a:spcPct val="90000"/>
              </a:lnSpc>
              <a:buNone/>
            </a:pPr>
            <a:endParaRPr lang="sv-SE"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3410" name="Rectangle 2"/>
          <p:cNvSpPr>
            <a:spLocks noGrp="1" noChangeArrowheads="1"/>
          </p:cNvSpPr>
          <p:nvPr>
            <p:ph type="title"/>
          </p:nvPr>
        </p:nvSpPr>
        <p:spPr/>
        <p:txBody>
          <a:bodyPr/>
          <a:lstStyle/>
          <a:p>
            <a:r>
              <a:rPr lang="sv-SE"/>
              <a:t>Allmänna regler i övrigt</a:t>
            </a:r>
          </a:p>
        </p:txBody>
      </p:sp>
      <p:sp>
        <p:nvSpPr>
          <p:cNvPr id="273411" name="Rectangle 3"/>
          <p:cNvSpPr>
            <a:spLocks noGrp="1" noChangeArrowheads="1"/>
          </p:cNvSpPr>
          <p:nvPr>
            <p:ph type="body" idx="1"/>
          </p:nvPr>
        </p:nvSpPr>
        <p:spPr/>
        <p:txBody>
          <a:bodyPr/>
          <a:lstStyle/>
          <a:p>
            <a:r>
              <a:rPr lang="sv-SE"/>
              <a:t>Doping är förbjudet</a:t>
            </a:r>
          </a:p>
          <a:p>
            <a:r>
              <a:rPr lang="sv-SE"/>
              <a:t>Den tävlande får inte störa, skada eller hindra andra tävlande</a:t>
            </a:r>
          </a:p>
          <a:p>
            <a:r>
              <a:rPr lang="sv-SE"/>
              <a:t>Den tävlande är skyldig att följa </a:t>
            </a:r>
          </a:p>
          <a:p>
            <a:pPr lvl="1"/>
            <a:r>
              <a:rPr lang="sv-SE"/>
              <a:t>RF:s stadgar</a:t>
            </a:r>
          </a:p>
          <a:p>
            <a:pPr lvl="1"/>
            <a:r>
              <a:rPr lang="sv-SE"/>
              <a:t>Gällande tävlingregler</a:t>
            </a:r>
          </a:p>
          <a:p>
            <a:pPr lvl="1"/>
            <a:r>
              <a:rPr lang="sv-SE"/>
              <a:t>Specialbestämmelser för den aktuella tävlingen</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273411">
                                            <p:txEl>
                                              <p:pRg st="0" end="0"/>
                                            </p:txEl>
                                          </p:spTgt>
                                        </p:tgtEl>
                                        <p:attrNameLst>
                                          <p:attrName>style.visibility</p:attrName>
                                        </p:attrNameLst>
                                      </p:cBhvr>
                                      <p:to>
                                        <p:strVal val="visible"/>
                                      </p:to>
                                    </p:set>
                                    <p:animEffect transition="in" filter="blinds(horizontal)">
                                      <p:cBhvr>
                                        <p:cTn id="7" dur="500"/>
                                        <p:tgtEl>
                                          <p:spTgt spid="273411">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273411">
                                            <p:txEl>
                                              <p:pRg st="1" end="1"/>
                                            </p:txEl>
                                          </p:spTgt>
                                        </p:tgtEl>
                                        <p:attrNameLst>
                                          <p:attrName>style.visibility</p:attrName>
                                        </p:attrNameLst>
                                      </p:cBhvr>
                                      <p:to>
                                        <p:strVal val="visible"/>
                                      </p:to>
                                    </p:set>
                                    <p:animEffect transition="in" filter="blinds(horizontal)">
                                      <p:cBhvr>
                                        <p:cTn id="12" dur="500"/>
                                        <p:tgtEl>
                                          <p:spTgt spid="273411">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273411">
                                            <p:txEl>
                                              <p:pRg st="2" end="2"/>
                                            </p:txEl>
                                          </p:spTgt>
                                        </p:tgtEl>
                                        <p:attrNameLst>
                                          <p:attrName>style.visibility</p:attrName>
                                        </p:attrNameLst>
                                      </p:cBhvr>
                                      <p:to>
                                        <p:strVal val="visible"/>
                                      </p:to>
                                    </p:set>
                                    <p:animEffect transition="in" filter="blinds(horizontal)">
                                      <p:cBhvr>
                                        <p:cTn id="17" dur="500"/>
                                        <p:tgtEl>
                                          <p:spTgt spid="273411">
                                            <p:txEl>
                                              <p:pRg st="2" end="2"/>
                                            </p:txEl>
                                          </p:spTgt>
                                        </p:tgtEl>
                                      </p:cBhvr>
                                    </p:animEffect>
                                  </p:childTnLst>
                                </p:cTn>
                              </p:par>
                              <p:par>
                                <p:cTn id="18" presetID="3" presetClass="entr" presetSubtype="10" fill="hold" grpId="0" nodeType="withEffect">
                                  <p:stCondLst>
                                    <p:cond delay="0"/>
                                  </p:stCondLst>
                                  <p:childTnLst>
                                    <p:set>
                                      <p:cBhvr>
                                        <p:cTn id="19" dur="1" fill="hold">
                                          <p:stCondLst>
                                            <p:cond delay="0"/>
                                          </p:stCondLst>
                                        </p:cTn>
                                        <p:tgtEl>
                                          <p:spTgt spid="273411">
                                            <p:txEl>
                                              <p:pRg st="3" end="3"/>
                                            </p:txEl>
                                          </p:spTgt>
                                        </p:tgtEl>
                                        <p:attrNameLst>
                                          <p:attrName>style.visibility</p:attrName>
                                        </p:attrNameLst>
                                      </p:cBhvr>
                                      <p:to>
                                        <p:strVal val="visible"/>
                                      </p:to>
                                    </p:set>
                                    <p:animEffect transition="in" filter="blinds(horizontal)">
                                      <p:cBhvr>
                                        <p:cTn id="20" dur="500"/>
                                        <p:tgtEl>
                                          <p:spTgt spid="273411">
                                            <p:txEl>
                                              <p:pRg st="3" end="3"/>
                                            </p:txEl>
                                          </p:spTgt>
                                        </p:tgtEl>
                                      </p:cBhvr>
                                    </p:animEffect>
                                  </p:childTnLst>
                                </p:cTn>
                              </p:par>
                              <p:par>
                                <p:cTn id="21" presetID="3" presetClass="entr" presetSubtype="10" fill="hold" grpId="0" nodeType="withEffect">
                                  <p:stCondLst>
                                    <p:cond delay="0"/>
                                  </p:stCondLst>
                                  <p:childTnLst>
                                    <p:set>
                                      <p:cBhvr>
                                        <p:cTn id="22" dur="1" fill="hold">
                                          <p:stCondLst>
                                            <p:cond delay="0"/>
                                          </p:stCondLst>
                                        </p:cTn>
                                        <p:tgtEl>
                                          <p:spTgt spid="273411">
                                            <p:txEl>
                                              <p:pRg st="4" end="4"/>
                                            </p:txEl>
                                          </p:spTgt>
                                        </p:tgtEl>
                                        <p:attrNameLst>
                                          <p:attrName>style.visibility</p:attrName>
                                        </p:attrNameLst>
                                      </p:cBhvr>
                                      <p:to>
                                        <p:strVal val="visible"/>
                                      </p:to>
                                    </p:set>
                                    <p:animEffect transition="in" filter="blinds(horizontal)">
                                      <p:cBhvr>
                                        <p:cTn id="23" dur="500"/>
                                        <p:tgtEl>
                                          <p:spTgt spid="273411">
                                            <p:txEl>
                                              <p:pRg st="4" end="4"/>
                                            </p:txEl>
                                          </p:spTgt>
                                        </p:tgtEl>
                                      </p:cBhvr>
                                    </p:animEffect>
                                  </p:childTnLst>
                                </p:cTn>
                              </p:par>
                              <p:par>
                                <p:cTn id="24" presetID="3" presetClass="entr" presetSubtype="10" fill="hold" grpId="0" nodeType="withEffect">
                                  <p:stCondLst>
                                    <p:cond delay="0"/>
                                  </p:stCondLst>
                                  <p:childTnLst>
                                    <p:set>
                                      <p:cBhvr>
                                        <p:cTn id="25" dur="1" fill="hold">
                                          <p:stCondLst>
                                            <p:cond delay="0"/>
                                          </p:stCondLst>
                                        </p:cTn>
                                        <p:tgtEl>
                                          <p:spTgt spid="273411">
                                            <p:txEl>
                                              <p:pRg st="5" end="5"/>
                                            </p:txEl>
                                          </p:spTgt>
                                        </p:tgtEl>
                                        <p:attrNameLst>
                                          <p:attrName>style.visibility</p:attrName>
                                        </p:attrNameLst>
                                      </p:cBhvr>
                                      <p:to>
                                        <p:strVal val="visible"/>
                                      </p:to>
                                    </p:set>
                                    <p:animEffect transition="in" filter="blinds(horizontal)">
                                      <p:cBhvr>
                                        <p:cTn id="26" dur="500"/>
                                        <p:tgtEl>
                                          <p:spTgt spid="273411">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3411" grpId="0"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3410" name="Rectangle 2"/>
          <p:cNvSpPr>
            <a:spLocks noGrp="1" noChangeArrowheads="1"/>
          </p:cNvSpPr>
          <p:nvPr>
            <p:ph type="title"/>
          </p:nvPr>
        </p:nvSpPr>
        <p:spPr>
          <a:xfrm>
            <a:off x="0" y="274638"/>
            <a:ext cx="9144000" cy="1143000"/>
          </a:xfrm>
        </p:spPr>
        <p:txBody>
          <a:bodyPr/>
          <a:lstStyle/>
          <a:p>
            <a:r>
              <a:rPr lang="sv-SE" dirty="0" smtClean="0"/>
              <a:t>Regler och förhållningssätt</a:t>
            </a:r>
            <a:endParaRPr lang="sv-SE" dirty="0"/>
          </a:p>
        </p:txBody>
      </p:sp>
      <p:sp>
        <p:nvSpPr>
          <p:cNvPr id="273411" name="Rectangle 3"/>
          <p:cNvSpPr>
            <a:spLocks noGrp="1" noChangeArrowheads="1"/>
          </p:cNvSpPr>
          <p:nvPr>
            <p:ph type="body" idx="1"/>
          </p:nvPr>
        </p:nvSpPr>
        <p:spPr/>
        <p:txBody>
          <a:bodyPr/>
          <a:lstStyle/>
          <a:p>
            <a:r>
              <a:rPr lang="sv-SE" dirty="0" smtClean="0"/>
              <a:t>Klädsel</a:t>
            </a:r>
          </a:p>
          <a:p>
            <a:r>
              <a:rPr lang="sv-SE" dirty="0" smtClean="0"/>
              <a:t>Röda, vita och gula flaggor</a:t>
            </a:r>
          </a:p>
          <a:p>
            <a:r>
              <a:rPr lang="sv-SE" dirty="0" smtClean="0"/>
              <a:t>Krockar</a:t>
            </a:r>
          </a:p>
          <a:p>
            <a:r>
              <a:rPr lang="sv-SE" dirty="0" err="1" smtClean="0"/>
              <a:t>Coaching</a:t>
            </a:r>
            <a:r>
              <a:rPr lang="sv-SE" dirty="0" smtClean="0"/>
              <a:t> / tekniska hjälpmedel</a:t>
            </a:r>
          </a:p>
          <a:p>
            <a:r>
              <a:rPr lang="sv-SE" dirty="0" smtClean="0"/>
              <a:t>Protester</a:t>
            </a:r>
            <a:endParaRPr lang="sv-SE" dirty="0"/>
          </a:p>
          <a:p>
            <a:pPr lvl="1">
              <a:buNone/>
            </a:pPr>
            <a:endParaRPr lang="sv-SE"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273411">
                                            <p:txEl>
                                              <p:pRg st="0" end="0"/>
                                            </p:txEl>
                                          </p:spTgt>
                                        </p:tgtEl>
                                        <p:attrNameLst>
                                          <p:attrName>style.visibility</p:attrName>
                                        </p:attrNameLst>
                                      </p:cBhvr>
                                      <p:to>
                                        <p:strVal val="visible"/>
                                      </p:to>
                                    </p:set>
                                    <p:animEffect transition="in" filter="blinds(horizontal)">
                                      <p:cBhvr>
                                        <p:cTn id="7" dur="500"/>
                                        <p:tgtEl>
                                          <p:spTgt spid="273411">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273411">
                                            <p:txEl>
                                              <p:pRg st="1" end="1"/>
                                            </p:txEl>
                                          </p:spTgt>
                                        </p:tgtEl>
                                        <p:attrNameLst>
                                          <p:attrName>style.visibility</p:attrName>
                                        </p:attrNameLst>
                                      </p:cBhvr>
                                      <p:to>
                                        <p:strVal val="visible"/>
                                      </p:to>
                                    </p:set>
                                    <p:animEffect transition="in" filter="blinds(horizontal)">
                                      <p:cBhvr>
                                        <p:cTn id="12" dur="500"/>
                                        <p:tgtEl>
                                          <p:spTgt spid="273411">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273411">
                                            <p:txEl>
                                              <p:pRg st="2" end="2"/>
                                            </p:txEl>
                                          </p:spTgt>
                                        </p:tgtEl>
                                        <p:attrNameLst>
                                          <p:attrName>style.visibility</p:attrName>
                                        </p:attrNameLst>
                                      </p:cBhvr>
                                      <p:to>
                                        <p:strVal val="visible"/>
                                      </p:to>
                                    </p:set>
                                    <p:animEffect transition="in" filter="blinds(horizontal)">
                                      <p:cBhvr>
                                        <p:cTn id="17" dur="500"/>
                                        <p:tgtEl>
                                          <p:spTgt spid="273411">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273411">
                                            <p:txEl>
                                              <p:pRg st="3" end="3"/>
                                            </p:txEl>
                                          </p:spTgt>
                                        </p:tgtEl>
                                        <p:attrNameLst>
                                          <p:attrName>style.visibility</p:attrName>
                                        </p:attrNameLst>
                                      </p:cBhvr>
                                      <p:to>
                                        <p:strVal val="visible"/>
                                      </p:to>
                                    </p:set>
                                    <p:animEffect transition="in" filter="blinds(horizontal)">
                                      <p:cBhvr>
                                        <p:cTn id="22" dur="500"/>
                                        <p:tgtEl>
                                          <p:spTgt spid="273411">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273411">
                                            <p:txEl>
                                              <p:pRg st="4" end="4"/>
                                            </p:txEl>
                                          </p:spTgt>
                                        </p:tgtEl>
                                        <p:attrNameLst>
                                          <p:attrName>style.visibility</p:attrName>
                                        </p:attrNameLst>
                                      </p:cBhvr>
                                      <p:to>
                                        <p:strVal val="visible"/>
                                      </p:to>
                                    </p:set>
                                    <p:animEffect transition="in" filter="blinds(horizontal)">
                                      <p:cBhvr>
                                        <p:cTn id="27" dur="500"/>
                                        <p:tgtEl>
                                          <p:spTgt spid="273411">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3411" grpId="0"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858" name="Rectangle 2"/>
          <p:cNvSpPr>
            <a:spLocks noGrp="1" noChangeArrowheads="1"/>
          </p:cNvSpPr>
          <p:nvPr>
            <p:ph type="title"/>
          </p:nvPr>
        </p:nvSpPr>
        <p:spPr/>
        <p:txBody>
          <a:bodyPr/>
          <a:lstStyle/>
          <a:p>
            <a:r>
              <a:rPr lang="sv-SE"/>
              <a:t>Funktionärer/domare</a:t>
            </a:r>
          </a:p>
        </p:txBody>
      </p:sp>
      <p:sp>
        <p:nvSpPr>
          <p:cNvPr id="121859" name="Rectangle 3"/>
          <p:cNvSpPr>
            <a:spLocks noGrp="1" noChangeArrowheads="1"/>
          </p:cNvSpPr>
          <p:nvPr>
            <p:ph type="body" idx="1"/>
          </p:nvPr>
        </p:nvSpPr>
        <p:spPr/>
        <p:txBody>
          <a:bodyPr/>
          <a:lstStyle/>
          <a:p>
            <a:pPr>
              <a:lnSpc>
                <a:spcPct val="90000"/>
              </a:lnSpc>
            </a:pPr>
            <a:r>
              <a:rPr lang="sv-SE" sz="2800"/>
              <a:t>Tävlingsledare</a:t>
            </a:r>
          </a:p>
          <a:p>
            <a:pPr>
              <a:lnSpc>
                <a:spcPct val="90000"/>
              </a:lnSpc>
            </a:pPr>
            <a:r>
              <a:rPr lang="sv-SE" sz="2800"/>
              <a:t>Grenledare</a:t>
            </a:r>
          </a:p>
          <a:p>
            <a:pPr>
              <a:lnSpc>
                <a:spcPct val="90000"/>
              </a:lnSpc>
            </a:pPr>
            <a:r>
              <a:rPr lang="sv-SE" sz="2800"/>
              <a:t>Löpledare och bandomare</a:t>
            </a:r>
          </a:p>
          <a:p>
            <a:pPr>
              <a:lnSpc>
                <a:spcPct val="90000"/>
              </a:lnSpc>
            </a:pPr>
            <a:r>
              <a:rPr lang="sv-SE" sz="2800"/>
              <a:t>Teknisk ledare</a:t>
            </a:r>
          </a:p>
          <a:p>
            <a:pPr>
              <a:lnSpc>
                <a:spcPct val="90000"/>
              </a:lnSpc>
            </a:pPr>
            <a:r>
              <a:rPr lang="sv-SE" sz="2800"/>
              <a:t>Starter med medhjälpare</a:t>
            </a:r>
          </a:p>
          <a:p>
            <a:pPr>
              <a:lnSpc>
                <a:spcPct val="90000"/>
              </a:lnSpc>
            </a:pPr>
            <a:r>
              <a:rPr lang="sv-SE" sz="2800"/>
              <a:t>Tävlingssekreterare</a:t>
            </a:r>
          </a:p>
          <a:p>
            <a:pPr>
              <a:lnSpc>
                <a:spcPct val="90000"/>
              </a:lnSpc>
            </a:pPr>
            <a:r>
              <a:rPr lang="sv-SE" sz="2800"/>
              <a:t>Grensekreterare</a:t>
            </a:r>
          </a:p>
          <a:p>
            <a:pPr>
              <a:lnSpc>
                <a:spcPct val="90000"/>
              </a:lnSpc>
            </a:pPr>
            <a:r>
              <a:rPr lang="sv-SE" sz="2800"/>
              <a:t>Domare</a:t>
            </a:r>
          </a:p>
          <a:p>
            <a:pPr>
              <a:lnSpc>
                <a:spcPct val="90000"/>
              </a:lnSpc>
            </a:pPr>
            <a:r>
              <a:rPr lang="sv-SE" sz="2800"/>
              <a:t>O s v</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21859">
                                            <p:txEl>
                                              <p:pRg st="0" end="0"/>
                                            </p:txEl>
                                          </p:spTgt>
                                        </p:tgtEl>
                                        <p:attrNameLst>
                                          <p:attrName>style.visibility</p:attrName>
                                        </p:attrNameLst>
                                      </p:cBhvr>
                                      <p:to>
                                        <p:strVal val="visible"/>
                                      </p:to>
                                    </p:set>
                                    <p:animEffect transition="in" filter="blinds(horizontal)">
                                      <p:cBhvr>
                                        <p:cTn id="7" dur="500"/>
                                        <p:tgtEl>
                                          <p:spTgt spid="121859">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121859">
                                            <p:txEl>
                                              <p:pRg st="1" end="1"/>
                                            </p:txEl>
                                          </p:spTgt>
                                        </p:tgtEl>
                                        <p:attrNameLst>
                                          <p:attrName>style.visibility</p:attrName>
                                        </p:attrNameLst>
                                      </p:cBhvr>
                                      <p:to>
                                        <p:strVal val="visible"/>
                                      </p:to>
                                    </p:set>
                                    <p:animEffect transition="in" filter="blinds(horizontal)">
                                      <p:cBhvr>
                                        <p:cTn id="12" dur="500"/>
                                        <p:tgtEl>
                                          <p:spTgt spid="121859">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121859">
                                            <p:txEl>
                                              <p:pRg st="2" end="2"/>
                                            </p:txEl>
                                          </p:spTgt>
                                        </p:tgtEl>
                                        <p:attrNameLst>
                                          <p:attrName>style.visibility</p:attrName>
                                        </p:attrNameLst>
                                      </p:cBhvr>
                                      <p:to>
                                        <p:strVal val="visible"/>
                                      </p:to>
                                    </p:set>
                                    <p:animEffect transition="in" filter="blinds(horizontal)">
                                      <p:cBhvr>
                                        <p:cTn id="17" dur="500"/>
                                        <p:tgtEl>
                                          <p:spTgt spid="121859">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121859">
                                            <p:txEl>
                                              <p:pRg st="3" end="3"/>
                                            </p:txEl>
                                          </p:spTgt>
                                        </p:tgtEl>
                                        <p:attrNameLst>
                                          <p:attrName>style.visibility</p:attrName>
                                        </p:attrNameLst>
                                      </p:cBhvr>
                                      <p:to>
                                        <p:strVal val="visible"/>
                                      </p:to>
                                    </p:set>
                                    <p:animEffect transition="in" filter="blinds(horizontal)">
                                      <p:cBhvr>
                                        <p:cTn id="22" dur="500"/>
                                        <p:tgtEl>
                                          <p:spTgt spid="121859">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121859">
                                            <p:txEl>
                                              <p:pRg st="4" end="4"/>
                                            </p:txEl>
                                          </p:spTgt>
                                        </p:tgtEl>
                                        <p:attrNameLst>
                                          <p:attrName>style.visibility</p:attrName>
                                        </p:attrNameLst>
                                      </p:cBhvr>
                                      <p:to>
                                        <p:strVal val="visible"/>
                                      </p:to>
                                    </p:set>
                                    <p:animEffect transition="in" filter="blinds(horizontal)">
                                      <p:cBhvr>
                                        <p:cTn id="27" dur="500"/>
                                        <p:tgtEl>
                                          <p:spTgt spid="121859">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3" presetClass="entr" presetSubtype="10" fill="hold" grpId="0" nodeType="clickEffect">
                                  <p:stCondLst>
                                    <p:cond delay="0"/>
                                  </p:stCondLst>
                                  <p:childTnLst>
                                    <p:set>
                                      <p:cBhvr>
                                        <p:cTn id="31" dur="1" fill="hold">
                                          <p:stCondLst>
                                            <p:cond delay="0"/>
                                          </p:stCondLst>
                                        </p:cTn>
                                        <p:tgtEl>
                                          <p:spTgt spid="121859">
                                            <p:txEl>
                                              <p:pRg st="5" end="5"/>
                                            </p:txEl>
                                          </p:spTgt>
                                        </p:tgtEl>
                                        <p:attrNameLst>
                                          <p:attrName>style.visibility</p:attrName>
                                        </p:attrNameLst>
                                      </p:cBhvr>
                                      <p:to>
                                        <p:strVal val="visible"/>
                                      </p:to>
                                    </p:set>
                                    <p:animEffect transition="in" filter="blinds(horizontal)">
                                      <p:cBhvr>
                                        <p:cTn id="32" dur="500"/>
                                        <p:tgtEl>
                                          <p:spTgt spid="121859">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3" presetClass="entr" presetSubtype="10" fill="hold" grpId="0" nodeType="clickEffect">
                                  <p:stCondLst>
                                    <p:cond delay="0"/>
                                  </p:stCondLst>
                                  <p:childTnLst>
                                    <p:set>
                                      <p:cBhvr>
                                        <p:cTn id="36" dur="1" fill="hold">
                                          <p:stCondLst>
                                            <p:cond delay="0"/>
                                          </p:stCondLst>
                                        </p:cTn>
                                        <p:tgtEl>
                                          <p:spTgt spid="121859">
                                            <p:txEl>
                                              <p:pRg st="6" end="6"/>
                                            </p:txEl>
                                          </p:spTgt>
                                        </p:tgtEl>
                                        <p:attrNameLst>
                                          <p:attrName>style.visibility</p:attrName>
                                        </p:attrNameLst>
                                      </p:cBhvr>
                                      <p:to>
                                        <p:strVal val="visible"/>
                                      </p:to>
                                    </p:set>
                                    <p:animEffect transition="in" filter="blinds(horizontal)">
                                      <p:cBhvr>
                                        <p:cTn id="37" dur="500"/>
                                        <p:tgtEl>
                                          <p:spTgt spid="121859">
                                            <p:txEl>
                                              <p:pRg st="6" end="6"/>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3" presetClass="entr" presetSubtype="10" fill="hold" grpId="0" nodeType="clickEffect">
                                  <p:stCondLst>
                                    <p:cond delay="0"/>
                                  </p:stCondLst>
                                  <p:childTnLst>
                                    <p:set>
                                      <p:cBhvr>
                                        <p:cTn id="41" dur="1" fill="hold">
                                          <p:stCondLst>
                                            <p:cond delay="0"/>
                                          </p:stCondLst>
                                        </p:cTn>
                                        <p:tgtEl>
                                          <p:spTgt spid="121859">
                                            <p:txEl>
                                              <p:pRg st="7" end="7"/>
                                            </p:txEl>
                                          </p:spTgt>
                                        </p:tgtEl>
                                        <p:attrNameLst>
                                          <p:attrName>style.visibility</p:attrName>
                                        </p:attrNameLst>
                                      </p:cBhvr>
                                      <p:to>
                                        <p:strVal val="visible"/>
                                      </p:to>
                                    </p:set>
                                    <p:animEffect transition="in" filter="blinds(horizontal)">
                                      <p:cBhvr>
                                        <p:cTn id="42" dur="500"/>
                                        <p:tgtEl>
                                          <p:spTgt spid="121859">
                                            <p:txEl>
                                              <p:pRg st="7" end="7"/>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3" presetClass="entr" presetSubtype="10" fill="hold" grpId="0" nodeType="clickEffect">
                                  <p:stCondLst>
                                    <p:cond delay="0"/>
                                  </p:stCondLst>
                                  <p:childTnLst>
                                    <p:set>
                                      <p:cBhvr>
                                        <p:cTn id="46" dur="1" fill="hold">
                                          <p:stCondLst>
                                            <p:cond delay="0"/>
                                          </p:stCondLst>
                                        </p:cTn>
                                        <p:tgtEl>
                                          <p:spTgt spid="121859">
                                            <p:txEl>
                                              <p:pRg st="8" end="8"/>
                                            </p:txEl>
                                          </p:spTgt>
                                        </p:tgtEl>
                                        <p:attrNameLst>
                                          <p:attrName>style.visibility</p:attrName>
                                        </p:attrNameLst>
                                      </p:cBhvr>
                                      <p:to>
                                        <p:strVal val="visible"/>
                                      </p:to>
                                    </p:set>
                                    <p:animEffect transition="in" filter="blinds(horizontal)">
                                      <p:cBhvr>
                                        <p:cTn id="47" dur="500"/>
                                        <p:tgtEl>
                                          <p:spTgt spid="121859">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1859" grpId="0"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2" name="Rectangle 2"/>
          <p:cNvSpPr>
            <a:spLocks noGrp="1" noChangeArrowheads="1"/>
          </p:cNvSpPr>
          <p:nvPr>
            <p:ph type="title"/>
          </p:nvPr>
        </p:nvSpPr>
        <p:spPr/>
        <p:txBody>
          <a:bodyPr/>
          <a:lstStyle/>
          <a:p>
            <a:r>
              <a:rPr lang="sv-SE"/>
              <a:t>Domaren</a:t>
            </a:r>
          </a:p>
        </p:txBody>
      </p:sp>
      <p:sp>
        <p:nvSpPr>
          <p:cNvPr id="122883" name="Rectangle 3"/>
          <p:cNvSpPr>
            <a:spLocks noGrp="1" noChangeArrowheads="1"/>
          </p:cNvSpPr>
          <p:nvPr>
            <p:ph type="body" idx="1"/>
          </p:nvPr>
        </p:nvSpPr>
        <p:spPr/>
        <p:txBody>
          <a:bodyPr/>
          <a:lstStyle/>
          <a:p>
            <a:r>
              <a:rPr lang="sv-SE"/>
              <a:t>Genomför en så rättvis och säker tävling som möjligt</a:t>
            </a:r>
          </a:p>
          <a:p>
            <a:r>
              <a:rPr lang="sv-SE"/>
              <a:t>Är prestigelös</a:t>
            </a:r>
          </a:p>
          <a:p>
            <a:r>
              <a:rPr lang="sv-SE"/>
              <a:t>Tydlig</a:t>
            </a:r>
          </a:p>
          <a:p>
            <a:r>
              <a:rPr lang="sv-SE"/>
              <a:t>Fostrande</a:t>
            </a:r>
          </a:p>
          <a:p>
            <a:endParaRPr lang="sv-SE"/>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4738" name="Rectangle 2"/>
          <p:cNvSpPr>
            <a:spLocks noGrp="1" noChangeArrowheads="1"/>
          </p:cNvSpPr>
          <p:nvPr>
            <p:ph type="title"/>
          </p:nvPr>
        </p:nvSpPr>
        <p:spPr/>
        <p:txBody>
          <a:bodyPr/>
          <a:lstStyle/>
          <a:p>
            <a:endParaRPr lang="sv-SE"/>
          </a:p>
        </p:txBody>
      </p:sp>
      <p:sp>
        <p:nvSpPr>
          <p:cNvPr id="244739" name="Rectangle 3"/>
          <p:cNvSpPr>
            <a:spLocks noGrp="1" noChangeArrowheads="1"/>
          </p:cNvSpPr>
          <p:nvPr>
            <p:ph type="body" idx="1"/>
          </p:nvPr>
        </p:nvSpPr>
        <p:spPr/>
        <p:txBody>
          <a:bodyPr/>
          <a:lstStyle/>
          <a:p>
            <a:endParaRPr lang="sv-SE"/>
          </a:p>
        </p:txBody>
      </p:sp>
      <p:pic>
        <p:nvPicPr>
          <p:cNvPr id="244740" name="Picture 4" descr="spiksko"/>
          <p:cNvPicPr>
            <a:picLocks noChangeAspect="1" noChangeArrowheads="1"/>
          </p:cNvPicPr>
          <p:nvPr/>
        </p:nvPicPr>
        <p:blipFill>
          <a:blip r:embed="rId3" cstate="print"/>
          <a:srcRect/>
          <a:stretch>
            <a:fillRect/>
          </a:stretch>
        </p:blipFill>
        <p:spPr bwMode="auto">
          <a:xfrm>
            <a:off x="2411413" y="0"/>
            <a:ext cx="4379912" cy="7173913"/>
          </a:xfrm>
          <a:prstGeom prst="rect">
            <a:avLst/>
          </a:prstGeom>
          <a:noFill/>
        </p:spPr>
      </p:pic>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24" name="Picture 4" descr="Finnkamp 08 55"/>
          <p:cNvPicPr>
            <a:picLocks noChangeAspect="1" noChangeArrowheads="1"/>
          </p:cNvPicPr>
          <p:nvPr/>
        </p:nvPicPr>
        <p:blipFill>
          <a:blip r:embed="rId3" cstate="print"/>
          <a:srcRect/>
          <a:stretch>
            <a:fillRect/>
          </a:stretch>
        </p:blipFill>
        <p:spPr bwMode="auto">
          <a:xfrm>
            <a:off x="0" y="3752850"/>
            <a:ext cx="4679950" cy="3105150"/>
          </a:xfrm>
          <a:prstGeom prst="rect">
            <a:avLst/>
          </a:prstGeom>
          <a:noFill/>
        </p:spPr>
      </p:pic>
      <p:pic>
        <p:nvPicPr>
          <p:cNvPr id="81927" name="Picture 7" descr="Finn 82"/>
          <p:cNvPicPr>
            <a:picLocks noChangeAspect="1" noChangeArrowheads="1"/>
          </p:cNvPicPr>
          <p:nvPr/>
        </p:nvPicPr>
        <p:blipFill>
          <a:blip r:embed="rId4" cstate="print"/>
          <a:srcRect/>
          <a:stretch>
            <a:fillRect/>
          </a:stretch>
        </p:blipFill>
        <p:spPr bwMode="auto">
          <a:xfrm>
            <a:off x="4427538" y="0"/>
            <a:ext cx="4716462" cy="3729038"/>
          </a:xfrm>
          <a:prstGeom prst="rect">
            <a:avLst/>
          </a:prstGeom>
          <a:noFill/>
        </p:spPr>
      </p:pic>
      <p:pic>
        <p:nvPicPr>
          <p:cNvPr id="81928" name="Picture 8" descr="Finnkamp 08 8"/>
          <p:cNvPicPr>
            <a:picLocks noChangeAspect="1" noChangeArrowheads="1"/>
          </p:cNvPicPr>
          <p:nvPr/>
        </p:nvPicPr>
        <p:blipFill>
          <a:blip r:embed="rId5" cstate="print"/>
          <a:srcRect/>
          <a:stretch>
            <a:fillRect/>
          </a:stretch>
        </p:blipFill>
        <p:spPr bwMode="auto">
          <a:xfrm>
            <a:off x="4500563" y="3751263"/>
            <a:ext cx="4752975" cy="3133725"/>
          </a:xfrm>
          <a:prstGeom prst="rect">
            <a:avLst/>
          </a:prstGeom>
          <a:noFill/>
        </p:spPr>
      </p:pic>
      <p:pic>
        <p:nvPicPr>
          <p:cNvPr id="81929" name="Picture 9" descr="Finn 80"/>
          <p:cNvPicPr>
            <a:picLocks noChangeAspect="1" noChangeArrowheads="1"/>
          </p:cNvPicPr>
          <p:nvPr/>
        </p:nvPicPr>
        <p:blipFill>
          <a:blip r:embed="rId6" cstate="print"/>
          <a:srcRect/>
          <a:stretch>
            <a:fillRect/>
          </a:stretch>
        </p:blipFill>
        <p:spPr bwMode="auto">
          <a:xfrm>
            <a:off x="0" y="144463"/>
            <a:ext cx="4787900" cy="3571875"/>
          </a:xfrm>
          <a:prstGeom prst="rect">
            <a:avLst/>
          </a:prstGeom>
          <a:noFill/>
        </p:spPr>
      </p:pic>
      <p:sp>
        <p:nvSpPr>
          <p:cNvPr id="81922" name="Rectangle 2"/>
          <p:cNvSpPr>
            <a:spLocks noGrp="1" noChangeArrowheads="1"/>
          </p:cNvSpPr>
          <p:nvPr>
            <p:ph type="title"/>
          </p:nvPr>
        </p:nvSpPr>
        <p:spPr>
          <a:xfrm>
            <a:off x="457200" y="701675"/>
            <a:ext cx="8229600" cy="1143000"/>
          </a:xfrm>
        </p:spPr>
        <p:txBody>
          <a:bodyPr/>
          <a:lstStyle/>
          <a:p>
            <a:r>
              <a:rPr lang="sv-SE"/>
              <a:t>Löpning</a:t>
            </a:r>
          </a:p>
        </p:txBody>
      </p:sp>
      <p:sp>
        <p:nvSpPr>
          <p:cNvPr id="81930" name="Text Box 10"/>
          <p:cNvSpPr txBox="1">
            <a:spLocks noChangeArrowheads="1"/>
          </p:cNvSpPr>
          <p:nvPr/>
        </p:nvSpPr>
        <p:spPr bwMode="auto">
          <a:xfrm>
            <a:off x="34925" y="6597650"/>
            <a:ext cx="2665413" cy="274638"/>
          </a:xfrm>
          <a:prstGeom prst="rect">
            <a:avLst/>
          </a:prstGeom>
          <a:noFill/>
          <a:ln w="9525">
            <a:noFill/>
            <a:miter lim="800000"/>
            <a:headEnd/>
            <a:tailEnd/>
          </a:ln>
          <a:effectLst/>
        </p:spPr>
        <p:txBody>
          <a:bodyPr>
            <a:spAutoFit/>
          </a:bodyPr>
          <a:lstStyle/>
          <a:p>
            <a:pPr>
              <a:spcBef>
                <a:spcPct val="50000"/>
              </a:spcBef>
            </a:pPr>
            <a:r>
              <a:rPr lang="sv-SE" sz="1200">
                <a:solidFill>
                  <a:srgbClr val="FECB00"/>
                </a:solidFill>
                <a:latin typeface="Verdana" pitchFamily="34" charset="0"/>
              </a:rPr>
              <a:t>Foto: Ryno Quantz</a:t>
            </a: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2"/>
          <p:cNvSpPr>
            <a:spLocks noGrp="1" noChangeArrowheads="1"/>
          </p:cNvSpPr>
          <p:nvPr>
            <p:ph type="title"/>
          </p:nvPr>
        </p:nvSpPr>
        <p:spPr/>
        <p:txBody>
          <a:bodyPr/>
          <a:lstStyle/>
          <a:p>
            <a:endParaRPr lang="sv-SE"/>
          </a:p>
        </p:txBody>
      </p:sp>
      <p:sp>
        <p:nvSpPr>
          <p:cNvPr id="37891" name="Rectangle 3"/>
          <p:cNvSpPr>
            <a:spLocks noGrp="1" noChangeArrowheads="1"/>
          </p:cNvSpPr>
          <p:nvPr>
            <p:ph type="body" idx="1"/>
          </p:nvPr>
        </p:nvSpPr>
        <p:spPr/>
        <p:txBody>
          <a:bodyPr/>
          <a:lstStyle/>
          <a:p>
            <a:endParaRPr lang="sv-SE"/>
          </a:p>
        </p:txBody>
      </p:sp>
      <p:pic>
        <p:nvPicPr>
          <p:cNvPr id="37893" name="Picture 5" descr="startlinjer"/>
          <p:cNvPicPr>
            <a:picLocks noChangeAspect="1" noChangeArrowheads="1"/>
          </p:cNvPicPr>
          <p:nvPr/>
        </p:nvPicPr>
        <p:blipFill>
          <a:blip r:embed="rId3" cstate="print"/>
          <a:srcRect/>
          <a:stretch>
            <a:fillRect/>
          </a:stretch>
        </p:blipFill>
        <p:spPr bwMode="auto">
          <a:xfrm>
            <a:off x="611188" y="133350"/>
            <a:ext cx="7921625" cy="6591300"/>
          </a:xfrm>
          <a:prstGeom prst="rect">
            <a:avLst/>
          </a:prstGeom>
          <a:noFill/>
        </p:spPr>
      </p:pic>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2"/>
          <p:cNvSpPr>
            <a:spLocks noGrp="1" noChangeArrowheads="1"/>
          </p:cNvSpPr>
          <p:nvPr>
            <p:ph type="title"/>
          </p:nvPr>
        </p:nvSpPr>
        <p:spPr/>
        <p:txBody>
          <a:bodyPr/>
          <a:lstStyle/>
          <a:p>
            <a:endParaRPr lang="sv-SE"/>
          </a:p>
        </p:txBody>
      </p:sp>
      <p:sp>
        <p:nvSpPr>
          <p:cNvPr id="38915" name="Rectangle 3"/>
          <p:cNvSpPr>
            <a:spLocks noGrp="1" noChangeArrowheads="1"/>
          </p:cNvSpPr>
          <p:nvPr>
            <p:ph type="body" idx="1"/>
          </p:nvPr>
        </p:nvSpPr>
        <p:spPr/>
        <p:txBody>
          <a:bodyPr/>
          <a:lstStyle/>
          <a:p>
            <a:endParaRPr lang="sv-SE"/>
          </a:p>
        </p:txBody>
      </p:sp>
      <p:pic>
        <p:nvPicPr>
          <p:cNvPr id="38917" name="Picture 5" descr="Mål"/>
          <p:cNvPicPr>
            <a:picLocks noChangeAspect="1" noChangeArrowheads="1"/>
          </p:cNvPicPr>
          <p:nvPr/>
        </p:nvPicPr>
        <p:blipFill>
          <a:blip r:embed="rId3" cstate="print"/>
          <a:srcRect/>
          <a:stretch>
            <a:fillRect/>
          </a:stretch>
        </p:blipFill>
        <p:spPr bwMode="auto">
          <a:xfrm>
            <a:off x="468313" y="22225"/>
            <a:ext cx="8135937" cy="6753225"/>
          </a:xfrm>
          <a:prstGeom prst="rect">
            <a:avLst/>
          </a:prstGeom>
          <a:noFill/>
        </p:spPr>
      </p:pic>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05" name="Rectangle 5"/>
          <p:cNvSpPr>
            <a:spLocks noGrp="1" noChangeArrowheads="1"/>
          </p:cNvSpPr>
          <p:nvPr>
            <p:ph type="title"/>
          </p:nvPr>
        </p:nvSpPr>
        <p:spPr/>
        <p:txBody>
          <a:bodyPr/>
          <a:lstStyle/>
          <a:p>
            <a:r>
              <a:rPr lang="sv-SE"/>
              <a:t>Kurva utan sarg</a:t>
            </a:r>
          </a:p>
        </p:txBody>
      </p:sp>
      <p:pic>
        <p:nvPicPr>
          <p:cNvPr id="256008" name="Picture 8" descr="kurva-utan-koner"/>
          <p:cNvPicPr>
            <a:picLocks noGrp="1" noChangeAspect="1" noChangeArrowheads="1"/>
          </p:cNvPicPr>
          <p:nvPr>
            <p:ph idx="1"/>
          </p:nvPr>
        </p:nvPicPr>
        <p:blipFill>
          <a:blip r:embed="rId3" cstate="print"/>
          <a:srcRect/>
          <a:stretch>
            <a:fillRect/>
          </a:stretch>
        </p:blipFill>
        <p:spPr>
          <a:xfrm>
            <a:off x="2419350" y="1600200"/>
            <a:ext cx="4305300" cy="4525963"/>
          </a:xfrm>
          <a:noFill/>
          <a:ln/>
        </p:spPr>
      </p:pic>
      <p:grpSp>
        <p:nvGrpSpPr>
          <p:cNvPr id="256019" name="Group 19"/>
          <p:cNvGrpSpPr>
            <a:grpSpLocks/>
          </p:cNvGrpSpPr>
          <p:nvPr/>
        </p:nvGrpSpPr>
        <p:grpSpPr bwMode="auto">
          <a:xfrm>
            <a:off x="3567113" y="4005263"/>
            <a:ext cx="3092450" cy="1655762"/>
            <a:chOff x="2247" y="2523"/>
            <a:chExt cx="1948" cy="1043"/>
          </a:xfrm>
        </p:grpSpPr>
        <p:pic>
          <p:nvPicPr>
            <p:cNvPr id="256010" name="Picture 10" descr="MCj03617260000[1]"/>
            <p:cNvPicPr>
              <a:picLocks noChangeAspect="1" noChangeArrowheads="1"/>
            </p:cNvPicPr>
            <p:nvPr/>
          </p:nvPicPr>
          <p:blipFill>
            <a:blip r:embed="rId4" cstate="print"/>
            <a:srcRect/>
            <a:stretch>
              <a:fillRect/>
            </a:stretch>
          </p:blipFill>
          <p:spPr bwMode="auto">
            <a:xfrm>
              <a:off x="4057" y="2523"/>
              <a:ext cx="138" cy="134"/>
            </a:xfrm>
            <a:prstGeom prst="rect">
              <a:avLst/>
            </a:prstGeom>
            <a:noFill/>
          </p:spPr>
        </p:pic>
        <p:pic>
          <p:nvPicPr>
            <p:cNvPr id="256011" name="Picture 11" descr="MCj03617260000[1]"/>
            <p:cNvPicPr>
              <a:picLocks noChangeAspect="1" noChangeArrowheads="1"/>
            </p:cNvPicPr>
            <p:nvPr/>
          </p:nvPicPr>
          <p:blipFill>
            <a:blip r:embed="rId4" cstate="print"/>
            <a:srcRect/>
            <a:stretch>
              <a:fillRect/>
            </a:stretch>
          </p:blipFill>
          <p:spPr bwMode="auto">
            <a:xfrm>
              <a:off x="3787" y="2523"/>
              <a:ext cx="138" cy="134"/>
            </a:xfrm>
            <a:prstGeom prst="rect">
              <a:avLst/>
            </a:prstGeom>
            <a:noFill/>
          </p:spPr>
        </p:pic>
        <p:pic>
          <p:nvPicPr>
            <p:cNvPr id="256012" name="Picture 12" descr="MCj03617260000[1]"/>
            <p:cNvPicPr>
              <a:picLocks noChangeAspect="1" noChangeArrowheads="1"/>
            </p:cNvPicPr>
            <p:nvPr/>
          </p:nvPicPr>
          <p:blipFill>
            <a:blip r:embed="rId4" cstate="print"/>
            <a:srcRect/>
            <a:stretch>
              <a:fillRect/>
            </a:stretch>
          </p:blipFill>
          <p:spPr bwMode="auto">
            <a:xfrm>
              <a:off x="3517" y="2523"/>
              <a:ext cx="179" cy="174"/>
            </a:xfrm>
            <a:prstGeom prst="rect">
              <a:avLst/>
            </a:prstGeom>
            <a:noFill/>
          </p:spPr>
        </p:pic>
        <p:pic>
          <p:nvPicPr>
            <p:cNvPr id="256013" name="Picture 13" descr="MCj03617260000[1]"/>
            <p:cNvPicPr>
              <a:picLocks noChangeAspect="1" noChangeArrowheads="1"/>
            </p:cNvPicPr>
            <p:nvPr/>
          </p:nvPicPr>
          <p:blipFill>
            <a:blip r:embed="rId4" cstate="print"/>
            <a:srcRect/>
            <a:stretch>
              <a:fillRect/>
            </a:stretch>
          </p:blipFill>
          <p:spPr bwMode="auto">
            <a:xfrm>
              <a:off x="3153" y="2523"/>
              <a:ext cx="226" cy="220"/>
            </a:xfrm>
            <a:prstGeom prst="rect">
              <a:avLst/>
            </a:prstGeom>
            <a:noFill/>
          </p:spPr>
        </p:pic>
        <p:pic>
          <p:nvPicPr>
            <p:cNvPr id="256014" name="Picture 14" descr="MCj03617260000[1]"/>
            <p:cNvPicPr>
              <a:picLocks noChangeAspect="1" noChangeArrowheads="1"/>
            </p:cNvPicPr>
            <p:nvPr/>
          </p:nvPicPr>
          <p:blipFill>
            <a:blip r:embed="rId4" cstate="print"/>
            <a:srcRect/>
            <a:stretch>
              <a:fillRect/>
            </a:stretch>
          </p:blipFill>
          <p:spPr bwMode="auto">
            <a:xfrm>
              <a:off x="2789" y="2575"/>
              <a:ext cx="227" cy="220"/>
            </a:xfrm>
            <a:prstGeom prst="rect">
              <a:avLst/>
            </a:prstGeom>
            <a:noFill/>
          </p:spPr>
        </p:pic>
        <p:pic>
          <p:nvPicPr>
            <p:cNvPr id="256015" name="Picture 15" descr="MCj03617260000[1]"/>
            <p:cNvPicPr>
              <a:picLocks noChangeAspect="1" noChangeArrowheads="1"/>
            </p:cNvPicPr>
            <p:nvPr/>
          </p:nvPicPr>
          <p:blipFill>
            <a:blip r:embed="rId4" cstate="print"/>
            <a:srcRect/>
            <a:stretch>
              <a:fillRect/>
            </a:stretch>
          </p:blipFill>
          <p:spPr bwMode="auto">
            <a:xfrm>
              <a:off x="2426" y="2667"/>
              <a:ext cx="272" cy="264"/>
            </a:xfrm>
            <a:prstGeom prst="rect">
              <a:avLst/>
            </a:prstGeom>
            <a:noFill/>
          </p:spPr>
        </p:pic>
        <p:pic>
          <p:nvPicPr>
            <p:cNvPr id="256016" name="Picture 16" descr="MCj03617260000[1]"/>
            <p:cNvPicPr>
              <a:picLocks noChangeAspect="1" noChangeArrowheads="1"/>
            </p:cNvPicPr>
            <p:nvPr/>
          </p:nvPicPr>
          <p:blipFill>
            <a:blip r:embed="rId4" cstate="print"/>
            <a:srcRect/>
            <a:stretch>
              <a:fillRect/>
            </a:stretch>
          </p:blipFill>
          <p:spPr bwMode="auto">
            <a:xfrm>
              <a:off x="2247" y="2750"/>
              <a:ext cx="406" cy="394"/>
            </a:xfrm>
            <a:prstGeom prst="rect">
              <a:avLst/>
            </a:prstGeom>
            <a:noFill/>
          </p:spPr>
        </p:pic>
        <p:pic>
          <p:nvPicPr>
            <p:cNvPr id="256017" name="Picture 17" descr="MCj03617260000[1]"/>
            <p:cNvPicPr>
              <a:picLocks noChangeAspect="1" noChangeArrowheads="1"/>
            </p:cNvPicPr>
            <p:nvPr/>
          </p:nvPicPr>
          <p:blipFill>
            <a:blip r:embed="rId4" cstate="print"/>
            <a:srcRect/>
            <a:stretch>
              <a:fillRect/>
            </a:stretch>
          </p:blipFill>
          <p:spPr bwMode="auto">
            <a:xfrm>
              <a:off x="2745" y="2979"/>
              <a:ext cx="407" cy="394"/>
            </a:xfrm>
            <a:prstGeom prst="rect">
              <a:avLst/>
            </a:prstGeom>
            <a:noFill/>
          </p:spPr>
        </p:pic>
        <p:pic>
          <p:nvPicPr>
            <p:cNvPr id="256018" name="Picture 18" descr="MCj03617260000[1]"/>
            <p:cNvPicPr>
              <a:picLocks noChangeAspect="1" noChangeArrowheads="1"/>
            </p:cNvPicPr>
            <p:nvPr/>
          </p:nvPicPr>
          <p:blipFill>
            <a:blip r:embed="rId4" cstate="print"/>
            <a:srcRect/>
            <a:stretch>
              <a:fillRect/>
            </a:stretch>
          </p:blipFill>
          <p:spPr bwMode="auto">
            <a:xfrm>
              <a:off x="3470" y="3170"/>
              <a:ext cx="408" cy="396"/>
            </a:xfrm>
            <a:prstGeom prst="rect">
              <a:avLst/>
            </a:prstGeom>
            <a:noFill/>
          </p:spPr>
        </p:pic>
      </p:grpSp>
      <p:sp>
        <p:nvSpPr>
          <p:cNvPr id="256009" name="Text Box 9"/>
          <p:cNvSpPr txBox="1">
            <a:spLocks noChangeArrowheads="1"/>
          </p:cNvSpPr>
          <p:nvPr/>
        </p:nvSpPr>
        <p:spPr bwMode="auto">
          <a:xfrm>
            <a:off x="611188" y="1484313"/>
            <a:ext cx="7993062" cy="3195637"/>
          </a:xfrm>
          <a:prstGeom prst="rect">
            <a:avLst/>
          </a:prstGeom>
          <a:noFill/>
          <a:ln w="9525">
            <a:noFill/>
            <a:miter lim="800000"/>
            <a:headEnd/>
            <a:tailEnd/>
          </a:ln>
          <a:effectLst>
            <a:outerShdw dist="35921" dir="2700000" algn="ctr" rotWithShape="0">
              <a:srgbClr val="0065BD"/>
            </a:outerShdw>
          </a:effectLst>
        </p:spPr>
        <p:txBody>
          <a:bodyPr>
            <a:spAutoFit/>
          </a:bodyPr>
          <a:lstStyle/>
          <a:p>
            <a:pPr>
              <a:spcBef>
                <a:spcPct val="50000"/>
              </a:spcBef>
            </a:pPr>
            <a:r>
              <a:rPr lang="sv-SE" sz="2400" b="1">
                <a:solidFill>
                  <a:srgbClr val="FECB00"/>
                </a:solidFill>
                <a:latin typeface="Verdana" pitchFamily="34" charset="0"/>
              </a:rPr>
              <a:t>Banan ska ha sarg innanför bana ett, vid de partier där detta saknas kan man komplettera med 20 cm höga koner, dessa ska stå med högst 4 meters mellanrum i kurva och högst 10 meters mellanrum på raksträckor</a:t>
            </a:r>
          </a:p>
          <a:p>
            <a:pPr>
              <a:spcBef>
                <a:spcPct val="50000"/>
              </a:spcBef>
            </a:pPr>
            <a:r>
              <a:rPr lang="sv-SE" sz="2400" b="1">
                <a:solidFill>
                  <a:srgbClr val="FECB00"/>
                </a:solidFill>
                <a:latin typeface="Verdana" pitchFamily="34" charset="0"/>
              </a:rPr>
              <a:t>Inomhus ska de stå med högst 1,5 meters mellanrum i kurva</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256009">
                                            <p:txEl>
                                              <p:pRg st="0" end="0"/>
                                            </p:txEl>
                                          </p:spTgt>
                                        </p:tgtEl>
                                        <p:attrNameLst>
                                          <p:attrName>style.visibility</p:attrName>
                                        </p:attrNameLst>
                                      </p:cBhvr>
                                      <p:to>
                                        <p:strVal val="visible"/>
                                      </p:to>
                                    </p:set>
                                    <p:animEffect transition="in" filter="blinds(horizontal)">
                                      <p:cBhvr>
                                        <p:cTn id="7" dur="500"/>
                                        <p:tgtEl>
                                          <p:spTgt spid="256009">
                                            <p:txEl>
                                              <p:pRg st="0" end="0"/>
                                            </p:txEl>
                                          </p:spTgt>
                                        </p:tgtEl>
                                      </p:cBhvr>
                                    </p:animEffect>
                                  </p:childTnLst>
                                </p:cTn>
                              </p:par>
                              <p:par>
                                <p:cTn id="8" presetID="3" presetClass="entr" presetSubtype="10" fill="hold" nodeType="withEffect">
                                  <p:stCondLst>
                                    <p:cond delay="0"/>
                                  </p:stCondLst>
                                  <p:childTnLst>
                                    <p:set>
                                      <p:cBhvr>
                                        <p:cTn id="9" dur="1" fill="hold">
                                          <p:stCondLst>
                                            <p:cond delay="0"/>
                                          </p:stCondLst>
                                        </p:cTn>
                                        <p:tgtEl>
                                          <p:spTgt spid="256019"/>
                                        </p:tgtEl>
                                        <p:attrNameLst>
                                          <p:attrName>style.visibility</p:attrName>
                                        </p:attrNameLst>
                                      </p:cBhvr>
                                      <p:to>
                                        <p:strVal val="visible"/>
                                      </p:to>
                                    </p:set>
                                    <p:animEffect transition="in" filter="blinds(horizontal)">
                                      <p:cBhvr>
                                        <p:cTn id="10" dur="500"/>
                                        <p:tgtEl>
                                          <p:spTgt spid="256019"/>
                                        </p:tgtEl>
                                      </p:cBhvr>
                                    </p:animEffect>
                                  </p:childTnLst>
                                </p:cTn>
                              </p:par>
                            </p:childTnLst>
                          </p:cTn>
                        </p:par>
                      </p:childTnLst>
                    </p:cTn>
                  </p:par>
                  <p:par>
                    <p:cTn id="11" fill="hold">
                      <p:stCondLst>
                        <p:cond delay="indefinite"/>
                      </p:stCondLst>
                      <p:childTnLst>
                        <p:par>
                          <p:cTn id="12" fill="hold">
                            <p:stCondLst>
                              <p:cond delay="0"/>
                            </p:stCondLst>
                            <p:childTnLst>
                              <p:par>
                                <p:cTn id="13" presetID="3" presetClass="entr" presetSubtype="10" fill="hold" nodeType="clickEffect">
                                  <p:stCondLst>
                                    <p:cond delay="0"/>
                                  </p:stCondLst>
                                  <p:childTnLst>
                                    <p:set>
                                      <p:cBhvr>
                                        <p:cTn id="14" dur="1" fill="hold">
                                          <p:stCondLst>
                                            <p:cond delay="0"/>
                                          </p:stCondLst>
                                        </p:cTn>
                                        <p:tgtEl>
                                          <p:spTgt spid="256009">
                                            <p:txEl>
                                              <p:pRg st="1" end="1"/>
                                            </p:txEl>
                                          </p:spTgt>
                                        </p:tgtEl>
                                        <p:attrNameLst>
                                          <p:attrName>style.visibility</p:attrName>
                                        </p:attrNameLst>
                                      </p:cBhvr>
                                      <p:to>
                                        <p:strVal val="visible"/>
                                      </p:to>
                                    </p:set>
                                    <p:animEffect transition="in" filter="blinds(horizontal)">
                                      <p:cBhvr>
                                        <p:cTn id="15" dur="500"/>
                                        <p:tgtEl>
                                          <p:spTgt spid="256009">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6009" grpId="0" uiExpand="1" build="allAtOnce"/>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p:cNvSpPr>
            <a:spLocks noGrp="1" noChangeArrowheads="1"/>
          </p:cNvSpPr>
          <p:nvPr>
            <p:ph type="title"/>
          </p:nvPr>
        </p:nvSpPr>
        <p:spPr/>
        <p:txBody>
          <a:bodyPr/>
          <a:lstStyle/>
          <a:p>
            <a:r>
              <a:rPr lang="sv-SE"/>
              <a:t>Starten</a:t>
            </a:r>
          </a:p>
        </p:txBody>
      </p:sp>
      <p:pic>
        <p:nvPicPr>
          <p:cNvPr id="5124" name="Picture 4" descr="start-1"/>
          <p:cNvPicPr>
            <a:picLocks noChangeAspect="1" noChangeArrowheads="1"/>
          </p:cNvPicPr>
          <p:nvPr/>
        </p:nvPicPr>
        <p:blipFill>
          <a:blip r:embed="rId4" cstate="print"/>
          <a:srcRect/>
          <a:stretch>
            <a:fillRect/>
          </a:stretch>
        </p:blipFill>
        <p:spPr bwMode="auto">
          <a:xfrm>
            <a:off x="323850" y="1268413"/>
            <a:ext cx="3600450" cy="2165350"/>
          </a:xfrm>
          <a:prstGeom prst="rect">
            <a:avLst/>
          </a:prstGeom>
          <a:noFill/>
        </p:spPr>
      </p:pic>
      <p:pic>
        <p:nvPicPr>
          <p:cNvPr id="5125" name="Picture 5" descr="Start-2"/>
          <p:cNvPicPr>
            <a:picLocks noChangeAspect="1" noChangeArrowheads="1"/>
          </p:cNvPicPr>
          <p:nvPr/>
        </p:nvPicPr>
        <p:blipFill>
          <a:blip r:embed="rId5" cstate="print"/>
          <a:srcRect/>
          <a:stretch>
            <a:fillRect/>
          </a:stretch>
        </p:blipFill>
        <p:spPr bwMode="auto">
          <a:xfrm>
            <a:off x="468313" y="3494088"/>
            <a:ext cx="3455987" cy="2519362"/>
          </a:xfrm>
          <a:prstGeom prst="rect">
            <a:avLst/>
          </a:prstGeom>
          <a:noFill/>
        </p:spPr>
      </p:pic>
      <p:graphicFrame>
        <p:nvGraphicFramePr>
          <p:cNvPr id="5126" name="Object 6"/>
          <p:cNvGraphicFramePr>
            <a:graphicFrameLocks noGrp="1" noChangeAspect="1"/>
          </p:cNvGraphicFramePr>
          <p:nvPr>
            <p:ph idx="1"/>
          </p:nvPr>
        </p:nvGraphicFramePr>
        <p:xfrm>
          <a:off x="4284663" y="1196975"/>
          <a:ext cx="4140200" cy="3373438"/>
        </p:xfrm>
        <a:graphic>
          <a:graphicData uri="http://schemas.openxmlformats.org/presentationml/2006/ole">
            <mc:AlternateContent xmlns:mc="http://schemas.openxmlformats.org/markup-compatibility/2006">
              <mc:Choice xmlns:v="urn:schemas-microsoft-com:vml" Requires="v">
                <p:oleObj spid="_x0000_s5133" name="Image" r:id="rId6" imgW="5625397" imgH="4584127" progId="">
                  <p:embed/>
                </p:oleObj>
              </mc:Choice>
              <mc:Fallback>
                <p:oleObj name="Image" r:id="rId6" imgW="5625397" imgH="4584127" progId="">
                  <p:embed/>
                  <p:pic>
                    <p:nvPicPr>
                      <p:cNvPr id="0" name="Picture 6"/>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284663" y="1196975"/>
                        <a:ext cx="4140200" cy="33734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pSp>
        <p:nvGrpSpPr>
          <p:cNvPr id="5152" name="Group 32"/>
          <p:cNvGrpSpPr>
            <a:grpSpLocks/>
          </p:cNvGrpSpPr>
          <p:nvPr/>
        </p:nvGrpSpPr>
        <p:grpSpPr bwMode="auto">
          <a:xfrm>
            <a:off x="6732588" y="4724400"/>
            <a:ext cx="1423987" cy="1824038"/>
            <a:chOff x="4241" y="2976"/>
            <a:chExt cx="897" cy="1149"/>
          </a:xfrm>
        </p:grpSpPr>
        <p:sp>
          <p:nvSpPr>
            <p:cNvPr id="5129" name="AutoShape 9"/>
            <p:cNvSpPr>
              <a:spLocks noChangeAspect="1" noChangeArrowheads="1" noTextEdit="1"/>
            </p:cNvSpPr>
            <p:nvPr/>
          </p:nvSpPr>
          <p:spPr bwMode="auto">
            <a:xfrm>
              <a:off x="4241" y="2976"/>
              <a:ext cx="897" cy="1149"/>
            </a:xfrm>
            <a:prstGeom prst="rect">
              <a:avLst/>
            </a:prstGeom>
            <a:noFill/>
            <a:ln w="9525">
              <a:noFill/>
              <a:miter lim="800000"/>
              <a:headEnd/>
              <a:tailEnd/>
            </a:ln>
          </p:spPr>
          <p:txBody>
            <a:bodyPr/>
            <a:lstStyle/>
            <a:p>
              <a:endParaRPr lang="sv-SE"/>
            </a:p>
          </p:txBody>
        </p:sp>
        <p:sp>
          <p:nvSpPr>
            <p:cNvPr id="5133" name="Freeform 13"/>
            <p:cNvSpPr>
              <a:spLocks/>
            </p:cNvSpPr>
            <p:nvPr/>
          </p:nvSpPr>
          <p:spPr bwMode="auto">
            <a:xfrm>
              <a:off x="4406" y="2976"/>
              <a:ext cx="555" cy="1149"/>
            </a:xfrm>
            <a:custGeom>
              <a:avLst/>
              <a:gdLst/>
              <a:ahLst/>
              <a:cxnLst>
                <a:cxn ang="0">
                  <a:pos x="1071" y="13"/>
                </a:cxn>
                <a:cxn ang="0">
                  <a:pos x="1022" y="1"/>
                </a:cxn>
                <a:cxn ang="0">
                  <a:pos x="967" y="5"/>
                </a:cxn>
                <a:cxn ang="0">
                  <a:pos x="928" y="24"/>
                </a:cxn>
                <a:cxn ang="0">
                  <a:pos x="774" y="468"/>
                </a:cxn>
                <a:cxn ang="0">
                  <a:pos x="729" y="429"/>
                </a:cxn>
                <a:cxn ang="0">
                  <a:pos x="666" y="423"/>
                </a:cxn>
                <a:cxn ang="0">
                  <a:pos x="592" y="487"/>
                </a:cxn>
                <a:cxn ang="0">
                  <a:pos x="572" y="576"/>
                </a:cxn>
                <a:cxn ang="0">
                  <a:pos x="531" y="567"/>
                </a:cxn>
                <a:cxn ang="0">
                  <a:pos x="482" y="541"/>
                </a:cxn>
                <a:cxn ang="0">
                  <a:pos x="422" y="509"/>
                </a:cxn>
                <a:cxn ang="0">
                  <a:pos x="331" y="536"/>
                </a:cxn>
                <a:cxn ang="0">
                  <a:pos x="276" y="640"/>
                </a:cxn>
                <a:cxn ang="0">
                  <a:pos x="277" y="705"/>
                </a:cxn>
                <a:cxn ang="0">
                  <a:pos x="267" y="711"/>
                </a:cxn>
                <a:cxn ang="0">
                  <a:pos x="248" y="709"/>
                </a:cxn>
                <a:cxn ang="0">
                  <a:pos x="178" y="735"/>
                </a:cxn>
                <a:cxn ang="0">
                  <a:pos x="129" y="833"/>
                </a:cxn>
                <a:cxn ang="0">
                  <a:pos x="137" y="927"/>
                </a:cxn>
                <a:cxn ang="0">
                  <a:pos x="119" y="932"/>
                </a:cxn>
                <a:cxn ang="0">
                  <a:pos x="85" y="928"/>
                </a:cxn>
                <a:cxn ang="0">
                  <a:pos x="25" y="965"/>
                </a:cxn>
                <a:cxn ang="0">
                  <a:pos x="0" y="1060"/>
                </a:cxn>
                <a:cxn ang="0">
                  <a:pos x="23" y="1144"/>
                </a:cxn>
                <a:cxn ang="0">
                  <a:pos x="69" y="1194"/>
                </a:cxn>
                <a:cxn ang="0">
                  <a:pos x="73" y="1302"/>
                </a:cxn>
                <a:cxn ang="0">
                  <a:pos x="93" y="1464"/>
                </a:cxn>
                <a:cxn ang="0">
                  <a:pos x="141" y="1624"/>
                </a:cxn>
                <a:cxn ang="0">
                  <a:pos x="207" y="1749"/>
                </a:cxn>
                <a:cxn ang="0">
                  <a:pos x="202" y="1867"/>
                </a:cxn>
                <a:cxn ang="0">
                  <a:pos x="183" y="1882"/>
                </a:cxn>
                <a:cxn ang="0">
                  <a:pos x="174" y="1930"/>
                </a:cxn>
                <a:cxn ang="0">
                  <a:pos x="145" y="2088"/>
                </a:cxn>
                <a:cxn ang="0">
                  <a:pos x="142" y="2140"/>
                </a:cxn>
                <a:cxn ang="0">
                  <a:pos x="123" y="2175"/>
                </a:cxn>
                <a:cxn ang="0">
                  <a:pos x="64" y="2224"/>
                </a:cxn>
                <a:cxn ang="0">
                  <a:pos x="42" y="2281"/>
                </a:cxn>
                <a:cxn ang="0">
                  <a:pos x="852" y="2193"/>
                </a:cxn>
                <a:cxn ang="0">
                  <a:pos x="807" y="2133"/>
                </a:cxn>
                <a:cxn ang="0">
                  <a:pos x="790" y="1930"/>
                </a:cxn>
                <a:cxn ang="0">
                  <a:pos x="777" y="1875"/>
                </a:cxn>
                <a:cxn ang="0">
                  <a:pos x="736" y="1857"/>
                </a:cxn>
                <a:cxn ang="0">
                  <a:pos x="728" y="1777"/>
                </a:cxn>
                <a:cxn ang="0">
                  <a:pos x="777" y="1707"/>
                </a:cxn>
                <a:cxn ang="0">
                  <a:pos x="818" y="1653"/>
                </a:cxn>
                <a:cxn ang="0">
                  <a:pos x="825" y="1613"/>
                </a:cxn>
                <a:cxn ang="0">
                  <a:pos x="851" y="1515"/>
                </a:cxn>
                <a:cxn ang="0">
                  <a:pos x="901" y="1446"/>
                </a:cxn>
                <a:cxn ang="0">
                  <a:pos x="936" y="1409"/>
                </a:cxn>
                <a:cxn ang="0">
                  <a:pos x="928" y="1140"/>
                </a:cxn>
                <a:cxn ang="0">
                  <a:pos x="1049" y="1185"/>
                </a:cxn>
                <a:cxn ang="0">
                  <a:pos x="1043" y="1122"/>
                </a:cxn>
                <a:cxn ang="0">
                  <a:pos x="1022" y="1083"/>
                </a:cxn>
                <a:cxn ang="0">
                  <a:pos x="1056" y="1026"/>
                </a:cxn>
                <a:cxn ang="0">
                  <a:pos x="1092" y="959"/>
                </a:cxn>
                <a:cxn ang="0">
                  <a:pos x="1093" y="30"/>
                </a:cxn>
              </a:cxnLst>
              <a:rect l="0" t="0" r="r" b="b"/>
              <a:pathLst>
                <a:path w="1110" h="2298">
                  <a:moveTo>
                    <a:pt x="1093" y="30"/>
                  </a:moveTo>
                  <a:lnTo>
                    <a:pt x="1087" y="24"/>
                  </a:lnTo>
                  <a:lnTo>
                    <a:pt x="1080" y="18"/>
                  </a:lnTo>
                  <a:lnTo>
                    <a:pt x="1071" y="13"/>
                  </a:lnTo>
                  <a:lnTo>
                    <a:pt x="1061" y="8"/>
                  </a:lnTo>
                  <a:lnTo>
                    <a:pt x="1048" y="5"/>
                  </a:lnTo>
                  <a:lnTo>
                    <a:pt x="1035" y="2"/>
                  </a:lnTo>
                  <a:lnTo>
                    <a:pt x="1022" y="1"/>
                  </a:lnTo>
                  <a:lnTo>
                    <a:pt x="1008" y="0"/>
                  </a:lnTo>
                  <a:lnTo>
                    <a:pt x="994" y="1"/>
                  </a:lnTo>
                  <a:lnTo>
                    <a:pt x="980" y="2"/>
                  </a:lnTo>
                  <a:lnTo>
                    <a:pt x="967" y="5"/>
                  </a:lnTo>
                  <a:lnTo>
                    <a:pt x="956" y="8"/>
                  </a:lnTo>
                  <a:lnTo>
                    <a:pt x="946" y="13"/>
                  </a:lnTo>
                  <a:lnTo>
                    <a:pt x="936" y="18"/>
                  </a:lnTo>
                  <a:lnTo>
                    <a:pt x="928" y="24"/>
                  </a:lnTo>
                  <a:lnTo>
                    <a:pt x="922" y="30"/>
                  </a:lnTo>
                  <a:lnTo>
                    <a:pt x="782" y="30"/>
                  </a:lnTo>
                  <a:lnTo>
                    <a:pt x="782" y="482"/>
                  </a:lnTo>
                  <a:lnTo>
                    <a:pt x="774" y="468"/>
                  </a:lnTo>
                  <a:lnTo>
                    <a:pt x="763" y="456"/>
                  </a:lnTo>
                  <a:lnTo>
                    <a:pt x="753" y="445"/>
                  </a:lnTo>
                  <a:lnTo>
                    <a:pt x="742" y="437"/>
                  </a:lnTo>
                  <a:lnTo>
                    <a:pt x="729" y="429"/>
                  </a:lnTo>
                  <a:lnTo>
                    <a:pt x="716" y="424"/>
                  </a:lnTo>
                  <a:lnTo>
                    <a:pt x="702" y="421"/>
                  </a:lnTo>
                  <a:lnTo>
                    <a:pt x="689" y="419"/>
                  </a:lnTo>
                  <a:lnTo>
                    <a:pt x="666" y="423"/>
                  </a:lnTo>
                  <a:lnTo>
                    <a:pt x="644" y="432"/>
                  </a:lnTo>
                  <a:lnTo>
                    <a:pt x="624" y="446"/>
                  </a:lnTo>
                  <a:lnTo>
                    <a:pt x="607" y="464"/>
                  </a:lnTo>
                  <a:lnTo>
                    <a:pt x="592" y="487"/>
                  </a:lnTo>
                  <a:lnTo>
                    <a:pt x="581" y="514"/>
                  </a:lnTo>
                  <a:lnTo>
                    <a:pt x="574" y="544"/>
                  </a:lnTo>
                  <a:lnTo>
                    <a:pt x="572" y="575"/>
                  </a:lnTo>
                  <a:lnTo>
                    <a:pt x="572" y="576"/>
                  </a:lnTo>
                  <a:lnTo>
                    <a:pt x="572" y="576"/>
                  </a:lnTo>
                  <a:lnTo>
                    <a:pt x="572" y="576"/>
                  </a:lnTo>
                  <a:lnTo>
                    <a:pt x="572" y="577"/>
                  </a:lnTo>
                  <a:lnTo>
                    <a:pt x="531" y="567"/>
                  </a:lnTo>
                  <a:lnTo>
                    <a:pt x="516" y="584"/>
                  </a:lnTo>
                  <a:lnTo>
                    <a:pt x="507" y="568"/>
                  </a:lnTo>
                  <a:lnTo>
                    <a:pt x="495" y="553"/>
                  </a:lnTo>
                  <a:lnTo>
                    <a:pt x="482" y="541"/>
                  </a:lnTo>
                  <a:lnTo>
                    <a:pt x="470" y="529"/>
                  </a:lnTo>
                  <a:lnTo>
                    <a:pt x="455" y="521"/>
                  </a:lnTo>
                  <a:lnTo>
                    <a:pt x="439" y="514"/>
                  </a:lnTo>
                  <a:lnTo>
                    <a:pt x="422" y="509"/>
                  </a:lnTo>
                  <a:lnTo>
                    <a:pt x="405" y="508"/>
                  </a:lnTo>
                  <a:lnTo>
                    <a:pt x="379" y="512"/>
                  </a:lnTo>
                  <a:lnTo>
                    <a:pt x="354" y="521"/>
                  </a:lnTo>
                  <a:lnTo>
                    <a:pt x="331" y="536"/>
                  </a:lnTo>
                  <a:lnTo>
                    <a:pt x="312" y="557"/>
                  </a:lnTo>
                  <a:lnTo>
                    <a:pt x="296" y="581"/>
                  </a:lnTo>
                  <a:lnTo>
                    <a:pt x="284" y="608"/>
                  </a:lnTo>
                  <a:lnTo>
                    <a:pt x="276" y="640"/>
                  </a:lnTo>
                  <a:lnTo>
                    <a:pt x="274" y="672"/>
                  </a:lnTo>
                  <a:lnTo>
                    <a:pt x="274" y="683"/>
                  </a:lnTo>
                  <a:lnTo>
                    <a:pt x="275" y="694"/>
                  </a:lnTo>
                  <a:lnTo>
                    <a:pt x="277" y="705"/>
                  </a:lnTo>
                  <a:lnTo>
                    <a:pt x="280" y="716"/>
                  </a:lnTo>
                  <a:lnTo>
                    <a:pt x="275" y="715"/>
                  </a:lnTo>
                  <a:lnTo>
                    <a:pt x="270" y="712"/>
                  </a:lnTo>
                  <a:lnTo>
                    <a:pt x="267" y="711"/>
                  </a:lnTo>
                  <a:lnTo>
                    <a:pt x="262" y="710"/>
                  </a:lnTo>
                  <a:lnTo>
                    <a:pt x="258" y="710"/>
                  </a:lnTo>
                  <a:lnTo>
                    <a:pt x="253" y="709"/>
                  </a:lnTo>
                  <a:lnTo>
                    <a:pt x="248" y="709"/>
                  </a:lnTo>
                  <a:lnTo>
                    <a:pt x="244" y="709"/>
                  </a:lnTo>
                  <a:lnTo>
                    <a:pt x="221" y="712"/>
                  </a:lnTo>
                  <a:lnTo>
                    <a:pt x="198" y="721"/>
                  </a:lnTo>
                  <a:lnTo>
                    <a:pt x="178" y="735"/>
                  </a:lnTo>
                  <a:lnTo>
                    <a:pt x="161" y="755"/>
                  </a:lnTo>
                  <a:lnTo>
                    <a:pt x="147" y="778"/>
                  </a:lnTo>
                  <a:lnTo>
                    <a:pt x="135" y="804"/>
                  </a:lnTo>
                  <a:lnTo>
                    <a:pt x="129" y="833"/>
                  </a:lnTo>
                  <a:lnTo>
                    <a:pt x="126" y="864"/>
                  </a:lnTo>
                  <a:lnTo>
                    <a:pt x="127" y="886"/>
                  </a:lnTo>
                  <a:lnTo>
                    <a:pt x="131" y="907"/>
                  </a:lnTo>
                  <a:lnTo>
                    <a:pt x="137" y="927"/>
                  </a:lnTo>
                  <a:lnTo>
                    <a:pt x="144" y="945"/>
                  </a:lnTo>
                  <a:lnTo>
                    <a:pt x="135" y="940"/>
                  </a:lnTo>
                  <a:lnTo>
                    <a:pt x="127" y="936"/>
                  </a:lnTo>
                  <a:lnTo>
                    <a:pt x="119" y="932"/>
                  </a:lnTo>
                  <a:lnTo>
                    <a:pt x="111" y="930"/>
                  </a:lnTo>
                  <a:lnTo>
                    <a:pt x="102" y="929"/>
                  </a:lnTo>
                  <a:lnTo>
                    <a:pt x="94" y="928"/>
                  </a:lnTo>
                  <a:lnTo>
                    <a:pt x="85" y="928"/>
                  </a:lnTo>
                  <a:lnTo>
                    <a:pt x="77" y="929"/>
                  </a:lnTo>
                  <a:lnTo>
                    <a:pt x="57" y="936"/>
                  </a:lnTo>
                  <a:lnTo>
                    <a:pt x="39" y="948"/>
                  </a:lnTo>
                  <a:lnTo>
                    <a:pt x="25" y="965"/>
                  </a:lnTo>
                  <a:lnTo>
                    <a:pt x="12" y="984"/>
                  </a:lnTo>
                  <a:lnTo>
                    <a:pt x="4" y="1007"/>
                  </a:lnTo>
                  <a:lnTo>
                    <a:pt x="0" y="1033"/>
                  </a:lnTo>
                  <a:lnTo>
                    <a:pt x="0" y="1060"/>
                  </a:lnTo>
                  <a:lnTo>
                    <a:pt x="3" y="1089"/>
                  </a:lnTo>
                  <a:lnTo>
                    <a:pt x="8" y="1109"/>
                  </a:lnTo>
                  <a:lnTo>
                    <a:pt x="15" y="1127"/>
                  </a:lnTo>
                  <a:lnTo>
                    <a:pt x="23" y="1144"/>
                  </a:lnTo>
                  <a:lnTo>
                    <a:pt x="33" y="1159"/>
                  </a:lnTo>
                  <a:lnTo>
                    <a:pt x="43" y="1173"/>
                  </a:lnTo>
                  <a:lnTo>
                    <a:pt x="56" y="1185"/>
                  </a:lnTo>
                  <a:lnTo>
                    <a:pt x="69" y="1194"/>
                  </a:lnTo>
                  <a:lnTo>
                    <a:pt x="82" y="1202"/>
                  </a:lnTo>
                  <a:lnTo>
                    <a:pt x="78" y="1233"/>
                  </a:lnTo>
                  <a:lnTo>
                    <a:pt x="74" y="1267"/>
                  </a:lnTo>
                  <a:lnTo>
                    <a:pt x="73" y="1302"/>
                  </a:lnTo>
                  <a:lnTo>
                    <a:pt x="76" y="1340"/>
                  </a:lnTo>
                  <a:lnTo>
                    <a:pt x="79" y="1379"/>
                  </a:lnTo>
                  <a:lnTo>
                    <a:pt x="85" y="1421"/>
                  </a:lnTo>
                  <a:lnTo>
                    <a:pt x="93" y="1464"/>
                  </a:lnTo>
                  <a:lnTo>
                    <a:pt x="103" y="1507"/>
                  </a:lnTo>
                  <a:lnTo>
                    <a:pt x="115" y="1548"/>
                  </a:lnTo>
                  <a:lnTo>
                    <a:pt x="127" y="1587"/>
                  </a:lnTo>
                  <a:lnTo>
                    <a:pt x="141" y="1624"/>
                  </a:lnTo>
                  <a:lnTo>
                    <a:pt x="157" y="1658"/>
                  </a:lnTo>
                  <a:lnTo>
                    <a:pt x="172" y="1691"/>
                  </a:lnTo>
                  <a:lnTo>
                    <a:pt x="190" y="1722"/>
                  </a:lnTo>
                  <a:lnTo>
                    <a:pt x="207" y="1749"/>
                  </a:lnTo>
                  <a:lnTo>
                    <a:pt x="224" y="1774"/>
                  </a:lnTo>
                  <a:lnTo>
                    <a:pt x="218" y="1860"/>
                  </a:lnTo>
                  <a:lnTo>
                    <a:pt x="210" y="1864"/>
                  </a:lnTo>
                  <a:lnTo>
                    <a:pt x="202" y="1867"/>
                  </a:lnTo>
                  <a:lnTo>
                    <a:pt x="195" y="1870"/>
                  </a:lnTo>
                  <a:lnTo>
                    <a:pt x="191" y="1874"/>
                  </a:lnTo>
                  <a:lnTo>
                    <a:pt x="186" y="1877"/>
                  </a:lnTo>
                  <a:lnTo>
                    <a:pt x="183" y="1882"/>
                  </a:lnTo>
                  <a:lnTo>
                    <a:pt x="182" y="1885"/>
                  </a:lnTo>
                  <a:lnTo>
                    <a:pt x="180" y="1890"/>
                  </a:lnTo>
                  <a:lnTo>
                    <a:pt x="178" y="1904"/>
                  </a:lnTo>
                  <a:lnTo>
                    <a:pt x="174" y="1930"/>
                  </a:lnTo>
                  <a:lnTo>
                    <a:pt x="167" y="1967"/>
                  </a:lnTo>
                  <a:lnTo>
                    <a:pt x="160" y="2009"/>
                  </a:lnTo>
                  <a:lnTo>
                    <a:pt x="152" y="2051"/>
                  </a:lnTo>
                  <a:lnTo>
                    <a:pt x="145" y="2088"/>
                  </a:lnTo>
                  <a:lnTo>
                    <a:pt x="140" y="2115"/>
                  </a:lnTo>
                  <a:lnTo>
                    <a:pt x="138" y="2129"/>
                  </a:lnTo>
                  <a:lnTo>
                    <a:pt x="139" y="2134"/>
                  </a:lnTo>
                  <a:lnTo>
                    <a:pt x="142" y="2140"/>
                  </a:lnTo>
                  <a:lnTo>
                    <a:pt x="149" y="2145"/>
                  </a:lnTo>
                  <a:lnTo>
                    <a:pt x="157" y="2150"/>
                  </a:lnTo>
                  <a:lnTo>
                    <a:pt x="140" y="2162"/>
                  </a:lnTo>
                  <a:lnTo>
                    <a:pt x="123" y="2175"/>
                  </a:lnTo>
                  <a:lnTo>
                    <a:pt x="106" y="2187"/>
                  </a:lnTo>
                  <a:lnTo>
                    <a:pt x="89" y="2201"/>
                  </a:lnTo>
                  <a:lnTo>
                    <a:pt x="76" y="2213"/>
                  </a:lnTo>
                  <a:lnTo>
                    <a:pt x="64" y="2224"/>
                  </a:lnTo>
                  <a:lnTo>
                    <a:pt x="56" y="2233"/>
                  </a:lnTo>
                  <a:lnTo>
                    <a:pt x="51" y="2242"/>
                  </a:lnTo>
                  <a:lnTo>
                    <a:pt x="47" y="2262"/>
                  </a:lnTo>
                  <a:lnTo>
                    <a:pt x="42" y="2281"/>
                  </a:lnTo>
                  <a:lnTo>
                    <a:pt x="39" y="2293"/>
                  </a:lnTo>
                  <a:lnTo>
                    <a:pt x="38" y="2298"/>
                  </a:lnTo>
                  <a:lnTo>
                    <a:pt x="880" y="2298"/>
                  </a:lnTo>
                  <a:lnTo>
                    <a:pt x="852" y="2193"/>
                  </a:lnTo>
                  <a:lnTo>
                    <a:pt x="799" y="2144"/>
                  </a:lnTo>
                  <a:lnTo>
                    <a:pt x="803" y="2140"/>
                  </a:lnTo>
                  <a:lnTo>
                    <a:pt x="806" y="2137"/>
                  </a:lnTo>
                  <a:lnTo>
                    <a:pt x="807" y="2133"/>
                  </a:lnTo>
                  <a:lnTo>
                    <a:pt x="808" y="2129"/>
                  </a:lnTo>
                  <a:lnTo>
                    <a:pt x="805" y="2088"/>
                  </a:lnTo>
                  <a:lnTo>
                    <a:pt x="798" y="2009"/>
                  </a:lnTo>
                  <a:lnTo>
                    <a:pt x="790" y="1930"/>
                  </a:lnTo>
                  <a:lnTo>
                    <a:pt x="786" y="1890"/>
                  </a:lnTo>
                  <a:lnTo>
                    <a:pt x="785" y="1885"/>
                  </a:lnTo>
                  <a:lnTo>
                    <a:pt x="782" y="1880"/>
                  </a:lnTo>
                  <a:lnTo>
                    <a:pt x="777" y="1875"/>
                  </a:lnTo>
                  <a:lnTo>
                    <a:pt x="769" y="1869"/>
                  </a:lnTo>
                  <a:lnTo>
                    <a:pt x="760" y="1865"/>
                  </a:lnTo>
                  <a:lnTo>
                    <a:pt x="750" y="1861"/>
                  </a:lnTo>
                  <a:lnTo>
                    <a:pt x="736" y="1857"/>
                  </a:lnTo>
                  <a:lnTo>
                    <a:pt x="722" y="1853"/>
                  </a:lnTo>
                  <a:lnTo>
                    <a:pt x="722" y="1823"/>
                  </a:lnTo>
                  <a:lnTo>
                    <a:pt x="723" y="1797"/>
                  </a:lnTo>
                  <a:lnTo>
                    <a:pt x="728" y="1777"/>
                  </a:lnTo>
                  <a:lnTo>
                    <a:pt x="733" y="1763"/>
                  </a:lnTo>
                  <a:lnTo>
                    <a:pt x="748" y="1745"/>
                  </a:lnTo>
                  <a:lnTo>
                    <a:pt x="763" y="1725"/>
                  </a:lnTo>
                  <a:lnTo>
                    <a:pt x="777" y="1707"/>
                  </a:lnTo>
                  <a:lnTo>
                    <a:pt x="791" y="1688"/>
                  </a:lnTo>
                  <a:lnTo>
                    <a:pt x="803" y="1673"/>
                  </a:lnTo>
                  <a:lnTo>
                    <a:pt x="812" y="1661"/>
                  </a:lnTo>
                  <a:lnTo>
                    <a:pt x="818" y="1653"/>
                  </a:lnTo>
                  <a:lnTo>
                    <a:pt x="820" y="1650"/>
                  </a:lnTo>
                  <a:lnTo>
                    <a:pt x="820" y="1646"/>
                  </a:lnTo>
                  <a:lnTo>
                    <a:pt x="822" y="1633"/>
                  </a:lnTo>
                  <a:lnTo>
                    <a:pt x="825" y="1613"/>
                  </a:lnTo>
                  <a:lnTo>
                    <a:pt x="829" y="1590"/>
                  </a:lnTo>
                  <a:lnTo>
                    <a:pt x="835" y="1565"/>
                  </a:lnTo>
                  <a:lnTo>
                    <a:pt x="842" y="1540"/>
                  </a:lnTo>
                  <a:lnTo>
                    <a:pt x="851" y="1515"/>
                  </a:lnTo>
                  <a:lnTo>
                    <a:pt x="863" y="1495"/>
                  </a:lnTo>
                  <a:lnTo>
                    <a:pt x="875" y="1477"/>
                  </a:lnTo>
                  <a:lnTo>
                    <a:pt x="888" y="1461"/>
                  </a:lnTo>
                  <a:lnTo>
                    <a:pt x="901" y="1446"/>
                  </a:lnTo>
                  <a:lnTo>
                    <a:pt x="913" y="1434"/>
                  </a:lnTo>
                  <a:lnTo>
                    <a:pt x="924" y="1423"/>
                  </a:lnTo>
                  <a:lnTo>
                    <a:pt x="932" y="1415"/>
                  </a:lnTo>
                  <a:lnTo>
                    <a:pt x="936" y="1409"/>
                  </a:lnTo>
                  <a:lnTo>
                    <a:pt x="939" y="1408"/>
                  </a:lnTo>
                  <a:lnTo>
                    <a:pt x="906" y="1222"/>
                  </a:lnTo>
                  <a:lnTo>
                    <a:pt x="921" y="1142"/>
                  </a:lnTo>
                  <a:lnTo>
                    <a:pt x="928" y="1140"/>
                  </a:lnTo>
                  <a:lnTo>
                    <a:pt x="935" y="1136"/>
                  </a:lnTo>
                  <a:lnTo>
                    <a:pt x="942" y="1133"/>
                  </a:lnTo>
                  <a:lnTo>
                    <a:pt x="949" y="1129"/>
                  </a:lnTo>
                  <a:lnTo>
                    <a:pt x="1049" y="1185"/>
                  </a:lnTo>
                  <a:lnTo>
                    <a:pt x="1069" y="1150"/>
                  </a:lnTo>
                  <a:lnTo>
                    <a:pt x="1060" y="1141"/>
                  </a:lnTo>
                  <a:lnTo>
                    <a:pt x="1050" y="1132"/>
                  </a:lnTo>
                  <a:lnTo>
                    <a:pt x="1043" y="1122"/>
                  </a:lnTo>
                  <a:lnTo>
                    <a:pt x="1037" y="1113"/>
                  </a:lnTo>
                  <a:lnTo>
                    <a:pt x="1031" y="1103"/>
                  </a:lnTo>
                  <a:lnTo>
                    <a:pt x="1026" y="1093"/>
                  </a:lnTo>
                  <a:lnTo>
                    <a:pt x="1022" y="1083"/>
                  </a:lnTo>
                  <a:lnTo>
                    <a:pt x="1019" y="1073"/>
                  </a:lnTo>
                  <a:lnTo>
                    <a:pt x="1032" y="1058"/>
                  </a:lnTo>
                  <a:lnTo>
                    <a:pt x="1045" y="1042"/>
                  </a:lnTo>
                  <a:lnTo>
                    <a:pt x="1056" y="1026"/>
                  </a:lnTo>
                  <a:lnTo>
                    <a:pt x="1066" y="1010"/>
                  </a:lnTo>
                  <a:lnTo>
                    <a:pt x="1077" y="992"/>
                  </a:lnTo>
                  <a:lnTo>
                    <a:pt x="1085" y="976"/>
                  </a:lnTo>
                  <a:lnTo>
                    <a:pt x="1092" y="959"/>
                  </a:lnTo>
                  <a:lnTo>
                    <a:pt x="1096" y="943"/>
                  </a:lnTo>
                  <a:lnTo>
                    <a:pt x="1110" y="943"/>
                  </a:lnTo>
                  <a:lnTo>
                    <a:pt x="1110" y="30"/>
                  </a:lnTo>
                  <a:lnTo>
                    <a:pt x="1093" y="30"/>
                  </a:lnTo>
                  <a:close/>
                </a:path>
              </a:pathLst>
            </a:custGeom>
            <a:solidFill>
              <a:srgbClr val="000000"/>
            </a:solidFill>
            <a:ln w="9525">
              <a:noFill/>
              <a:round/>
              <a:headEnd/>
              <a:tailEnd/>
            </a:ln>
          </p:spPr>
          <p:txBody>
            <a:bodyPr/>
            <a:lstStyle/>
            <a:p>
              <a:endParaRPr lang="sv-SE"/>
            </a:p>
          </p:txBody>
        </p:sp>
        <p:grpSp>
          <p:nvGrpSpPr>
            <p:cNvPr id="5148" name="Group 28"/>
            <p:cNvGrpSpPr>
              <a:grpSpLocks/>
            </p:cNvGrpSpPr>
            <p:nvPr/>
          </p:nvGrpSpPr>
          <p:grpSpPr bwMode="auto">
            <a:xfrm>
              <a:off x="4424" y="3018"/>
              <a:ext cx="497" cy="1036"/>
              <a:chOff x="4424" y="3018"/>
              <a:chExt cx="497" cy="1036"/>
            </a:xfrm>
          </p:grpSpPr>
          <p:sp>
            <p:nvSpPr>
              <p:cNvPr id="5132" name="Freeform 12"/>
              <p:cNvSpPr>
                <a:spLocks/>
              </p:cNvSpPr>
              <p:nvPr/>
            </p:nvSpPr>
            <p:spPr bwMode="auto">
              <a:xfrm>
                <a:off x="4649" y="3053"/>
                <a:ext cx="168" cy="410"/>
              </a:xfrm>
              <a:custGeom>
                <a:avLst/>
                <a:gdLst/>
                <a:ahLst/>
                <a:cxnLst>
                  <a:cxn ang="0">
                    <a:pos x="227" y="95"/>
                  </a:cxn>
                  <a:cxn ang="0">
                    <a:pos x="243" y="96"/>
                  </a:cxn>
                  <a:cxn ang="0">
                    <a:pos x="258" y="98"/>
                  </a:cxn>
                  <a:cxn ang="0">
                    <a:pos x="273" y="103"/>
                  </a:cxn>
                  <a:cxn ang="0">
                    <a:pos x="287" y="109"/>
                  </a:cxn>
                  <a:cxn ang="0">
                    <a:pos x="300" y="116"/>
                  </a:cxn>
                  <a:cxn ang="0">
                    <a:pos x="313" y="124"/>
                  </a:cxn>
                  <a:cxn ang="0">
                    <a:pos x="325" y="134"/>
                  </a:cxn>
                  <a:cxn ang="0">
                    <a:pos x="336" y="144"/>
                  </a:cxn>
                  <a:cxn ang="0">
                    <a:pos x="325" y="115"/>
                  </a:cxn>
                  <a:cxn ang="0">
                    <a:pos x="311" y="87"/>
                  </a:cxn>
                  <a:cxn ang="0">
                    <a:pos x="294" y="62"/>
                  </a:cxn>
                  <a:cxn ang="0">
                    <a:pos x="273" y="41"/>
                  </a:cxn>
                  <a:cxn ang="0">
                    <a:pos x="251" y="23"/>
                  </a:cxn>
                  <a:cxn ang="0">
                    <a:pos x="227" y="11"/>
                  </a:cxn>
                  <a:cxn ang="0">
                    <a:pos x="200" y="3"/>
                  </a:cxn>
                  <a:cxn ang="0">
                    <a:pos x="173" y="0"/>
                  </a:cxn>
                  <a:cxn ang="0">
                    <a:pos x="144" y="4"/>
                  </a:cxn>
                  <a:cxn ang="0">
                    <a:pos x="116" y="13"/>
                  </a:cxn>
                  <a:cxn ang="0">
                    <a:pos x="91" y="28"/>
                  </a:cxn>
                  <a:cxn ang="0">
                    <a:pos x="67" y="48"/>
                  </a:cxn>
                  <a:cxn ang="0">
                    <a:pos x="47" y="72"/>
                  </a:cxn>
                  <a:cxn ang="0">
                    <a:pos x="30" y="100"/>
                  </a:cxn>
                  <a:cxn ang="0">
                    <a:pos x="16" y="131"/>
                  </a:cxn>
                  <a:cxn ang="0">
                    <a:pos x="6" y="165"/>
                  </a:cxn>
                  <a:cxn ang="0">
                    <a:pos x="2" y="165"/>
                  </a:cxn>
                  <a:cxn ang="0">
                    <a:pos x="2" y="186"/>
                  </a:cxn>
                  <a:cxn ang="0">
                    <a:pos x="1" y="195"/>
                  </a:cxn>
                  <a:cxn ang="0">
                    <a:pos x="1" y="206"/>
                  </a:cxn>
                  <a:cxn ang="0">
                    <a:pos x="0" y="215"/>
                  </a:cxn>
                  <a:cxn ang="0">
                    <a:pos x="0" y="225"/>
                  </a:cxn>
                  <a:cxn ang="0">
                    <a:pos x="0" y="234"/>
                  </a:cxn>
                  <a:cxn ang="0">
                    <a:pos x="1" y="245"/>
                  </a:cxn>
                  <a:cxn ang="0">
                    <a:pos x="1" y="255"/>
                  </a:cxn>
                  <a:cxn ang="0">
                    <a:pos x="2" y="264"/>
                  </a:cxn>
                  <a:cxn ang="0">
                    <a:pos x="2" y="821"/>
                  </a:cxn>
                  <a:cxn ang="0">
                    <a:pos x="83" y="821"/>
                  </a:cxn>
                  <a:cxn ang="0">
                    <a:pos x="83" y="201"/>
                  </a:cxn>
                  <a:cxn ang="0">
                    <a:pos x="93" y="179"/>
                  </a:cxn>
                  <a:cxn ang="0">
                    <a:pos x="107" y="158"/>
                  </a:cxn>
                  <a:cxn ang="0">
                    <a:pos x="122" y="140"/>
                  </a:cxn>
                  <a:cxn ang="0">
                    <a:pos x="140" y="125"/>
                  </a:cxn>
                  <a:cxn ang="0">
                    <a:pos x="160" y="112"/>
                  </a:cxn>
                  <a:cxn ang="0">
                    <a:pos x="181" y="103"/>
                  </a:cxn>
                  <a:cxn ang="0">
                    <a:pos x="203" y="97"/>
                  </a:cxn>
                  <a:cxn ang="0">
                    <a:pos x="227" y="95"/>
                  </a:cxn>
                </a:cxnLst>
                <a:rect l="0" t="0" r="r" b="b"/>
                <a:pathLst>
                  <a:path w="336" h="821">
                    <a:moveTo>
                      <a:pt x="227" y="95"/>
                    </a:moveTo>
                    <a:lnTo>
                      <a:pt x="243" y="96"/>
                    </a:lnTo>
                    <a:lnTo>
                      <a:pt x="258" y="98"/>
                    </a:lnTo>
                    <a:lnTo>
                      <a:pt x="273" y="103"/>
                    </a:lnTo>
                    <a:lnTo>
                      <a:pt x="287" y="109"/>
                    </a:lnTo>
                    <a:lnTo>
                      <a:pt x="300" y="116"/>
                    </a:lnTo>
                    <a:lnTo>
                      <a:pt x="313" y="124"/>
                    </a:lnTo>
                    <a:lnTo>
                      <a:pt x="325" y="134"/>
                    </a:lnTo>
                    <a:lnTo>
                      <a:pt x="336" y="144"/>
                    </a:lnTo>
                    <a:lnTo>
                      <a:pt x="325" y="115"/>
                    </a:lnTo>
                    <a:lnTo>
                      <a:pt x="311" y="87"/>
                    </a:lnTo>
                    <a:lnTo>
                      <a:pt x="294" y="62"/>
                    </a:lnTo>
                    <a:lnTo>
                      <a:pt x="273" y="41"/>
                    </a:lnTo>
                    <a:lnTo>
                      <a:pt x="251" y="23"/>
                    </a:lnTo>
                    <a:lnTo>
                      <a:pt x="227" y="11"/>
                    </a:lnTo>
                    <a:lnTo>
                      <a:pt x="200" y="3"/>
                    </a:lnTo>
                    <a:lnTo>
                      <a:pt x="173" y="0"/>
                    </a:lnTo>
                    <a:lnTo>
                      <a:pt x="144" y="4"/>
                    </a:lnTo>
                    <a:lnTo>
                      <a:pt x="116" y="13"/>
                    </a:lnTo>
                    <a:lnTo>
                      <a:pt x="91" y="28"/>
                    </a:lnTo>
                    <a:lnTo>
                      <a:pt x="67" y="48"/>
                    </a:lnTo>
                    <a:lnTo>
                      <a:pt x="47" y="72"/>
                    </a:lnTo>
                    <a:lnTo>
                      <a:pt x="30" y="100"/>
                    </a:lnTo>
                    <a:lnTo>
                      <a:pt x="16" y="131"/>
                    </a:lnTo>
                    <a:lnTo>
                      <a:pt x="6" y="165"/>
                    </a:lnTo>
                    <a:lnTo>
                      <a:pt x="2" y="165"/>
                    </a:lnTo>
                    <a:lnTo>
                      <a:pt x="2" y="186"/>
                    </a:lnTo>
                    <a:lnTo>
                      <a:pt x="1" y="195"/>
                    </a:lnTo>
                    <a:lnTo>
                      <a:pt x="1" y="206"/>
                    </a:lnTo>
                    <a:lnTo>
                      <a:pt x="0" y="215"/>
                    </a:lnTo>
                    <a:lnTo>
                      <a:pt x="0" y="225"/>
                    </a:lnTo>
                    <a:lnTo>
                      <a:pt x="0" y="234"/>
                    </a:lnTo>
                    <a:lnTo>
                      <a:pt x="1" y="245"/>
                    </a:lnTo>
                    <a:lnTo>
                      <a:pt x="1" y="255"/>
                    </a:lnTo>
                    <a:lnTo>
                      <a:pt x="2" y="264"/>
                    </a:lnTo>
                    <a:lnTo>
                      <a:pt x="2" y="821"/>
                    </a:lnTo>
                    <a:lnTo>
                      <a:pt x="83" y="821"/>
                    </a:lnTo>
                    <a:lnTo>
                      <a:pt x="83" y="201"/>
                    </a:lnTo>
                    <a:lnTo>
                      <a:pt x="93" y="179"/>
                    </a:lnTo>
                    <a:lnTo>
                      <a:pt x="107" y="158"/>
                    </a:lnTo>
                    <a:lnTo>
                      <a:pt x="122" y="140"/>
                    </a:lnTo>
                    <a:lnTo>
                      <a:pt x="140" y="125"/>
                    </a:lnTo>
                    <a:lnTo>
                      <a:pt x="160" y="112"/>
                    </a:lnTo>
                    <a:lnTo>
                      <a:pt x="181" y="103"/>
                    </a:lnTo>
                    <a:lnTo>
                      <a:pt x="203" y="97"/>
                    </a:lnTo>
                    <a:lnTo>
                      <a:pt x="227" y="95"/>
                    </a:lnTo>
                    <a:close/>
                  </a:path>
                </a:pathLst>
              </a:custGeom>
              <a:solidFill>
                <a:srgbClr val="000000"/>
              </a:solidFill>
              <a:ln w="9525">
                <a:noFill/>
                <a:round/>
                <a:headEnd/>
                <a:tailEnd/>
              </a:ln>
            </p:spPr>
            <p:txBody>
              <a:bodyPr/>
              <a:lstStyle/>
              <a:p>
                <a:endParaRPr lang="sv-SE"/>
              </a:p>
            </p:txBody>
          </p:sp>
          <p:sp>
            <p:nvSpPr>
              <p:cNvPr id="5134" name="Freeform 14"/>
              <p:cNvSpPr>
                <a:spLocks/>
              </p:cNvSpPr>
              <p:nvPr/>
            </p:nvSpPr>
            <p:spPr bwMode="auto">
              <a:xfrm>
                <a:off x="4562" y="3288"/>
                <a:ext cx="101" cy="107"/>
              </a:xfrm>
              <a:custGeom>
                <a:avLst/>
                <a:gdLst/>
                <a:ahLst/>
                <a:cxnLst>
                  <a:cxn ang="0">
                    <a:pos x="0" y="0"/>
                  </a:cxn>
                  <a:cxn ang="0">
                    <a:pos x="1" y="17"/>
                  </a:cxn>
                  <a:cxn ang="0">
                    <a:pos x="4" y="52"/>
                  </a:cxn>
                  <a:cxn ang="0">
                    <a:pos x="8" y="93"/>
                  </a:cxn>
                  <a:cxn ang="0">
                    <a:pos x="11" y="119"/>
                  </a:cxn>
                  <a:cxn ang="0">
                    <a:pos x="15" y="127"/>
                  </a:cxn>
                  <a:cxn ang="0">
                    <a:pos x="23" y="139"/>
                  </a:cxn>
                  <a:cxn ang="0">
                    <a:pos x="32" y="151"/>
                  </a:cxn>
                  <a:cxn ang="0">
                    <a:pos x="44" y="164"/>
                  </a:cxn>
                  <a:cxn ang="0">
                    <a:pos x="54" y="177"/>
                  </a:cxn>
                  <a:cxn ang="0">
                    <a:pos x="62" y="187"/>
                  </a:cxn>
                  <a:cxn ang="0">
                    <a:pos x="69" y="194"/>
                  </a:cxn>
                  <a:cxn ang="0">
                    <a:pos x="71" y="196"/>
                  </a:cxn>
                  <a:cxn ang="0">
                    <a:pos x="173" y="216"/>
                  </a:cxn>
                  <a:cxn ang="0">
                    <a:pos x="203" y="186"/>
                  </a:cxn>
                  <a:cxn ang="0">
                    <a:pos x="200" y="186"/>
                  </a:cxn>
                  <a:cxn ang="0">
                    <a:pos x="193" y="187"/>
                  </a:cxn>
                  <a:cxn ang="0">
                    <a:pos x="182" y="187"/>
                  </a:cxn>
                  <a:cxn ang="0">
                    <a:pos x="169" y="187"/>
                  </a:cxn>
                  <a:cxn ang="0">
                    <a:pos x="155" y="186"/>
                  </a:cxn>
                  <a:cxn ang="0">
                    <a:pos x="140" y="183"/>
                  </a:cxn>
                  <a:cxn ang="0">
                    <a:pos x="127" y="176"/>
                  </a:cxn>
                  <a:cxn ang="0">
                    <a:pos x="114" y="166"/>
                  </a:cxn>
                  <a:cxn ang="0">
                    <a:pos x="103" y="155"/>
                  </a:cxn>
                  <a:cxn ang="0">
                    <a:pos x="95" y="142"/>
                  </a:cxn>
                  <a:cxn ang="0">
                    <a:pos x="89" y="128"/>
                  </a:cxn>
                  <a:cxn ang="0">
                    <a:pos x="84" y="116"/>
                  </a:cxn>
                  <a:cxn ang="0">
                    <a:pos x="80" y="104"/>
                  </a:cxn>
                  <a:cxn ang="0">
                    <a:pos x="78" y="94"/>
                  </a:cxn>
                  <a:cxn ang="0">
                    <a:pos x="77" y="88"/>
                  </a:cxn>
                  <a:cxn ang="0">
                    <a:pos x="77" y="86"/>
                  </a:cxn>
                  <a:cxn ang="0">
                    <a:pos x="76" y="94"/>
                  </a:cxn>
                  <a:cxn ang="0">
                    <a:pos x="71" y="109"/>
                  </a:cxn>
                  <a:cxn ang="0">
                    <a:pos x="64" y="123"/>
                  </a:cxn>
                  <a:cxn ang="0">
                    <a:pos x="53" y="123"/>
                  </a:cxn>
                  <a:cxn ang="0">
                    <a:pos x="46" y="113"/>
                  </a:cxn>
                  <a:cxn ang="0">
                    <a:pos x="38" y="98"/>
                  </a:cxn>
                  <a:cxn ang="0">
                    <a:pos x="29" y="79"/>
                  </a:cxn>
                  <a:cxn ang="0">
                    <a:pos x="21" y="57"/>
                  </a:cxn>
                  <a:cxn ang="0">
                    <a:pos x="12" y="36"/>
                  </a:cxn>
                  <a:cxn ang="0">
                    <a:pos x="6" y="18"/>
                  </a:cxn>
                  <a:cxn ang="0">
                    <a:pos x="1" y="5"/>
                  </a:cxn>
                  <a:cxn ang="0">
                    <a:pos x="0" y="0"/>
                  </a:cxn>
                </a:cxnLst>
                <a:rect l="0" t="0" r="r" b="b"/>
                <a:pathLst>
                  <a:path w="203" h="216">
                    <a:moveTo>
                      <a:pt x="0" y="0"/>
                    </a:moveTo>
                    <a:lnTo>
                      <a:pt x="1" y="17"/>
                    </a:lnTo>
                    <a:lnTo>
                      <a:pt x="4" y="52"/>
                    </a:lnTo>
                    <a:lnTo>
                      <a:pt x="8" y="93"/>
                    </a:lnTo>
                    <a:lnTo>
                      <a:pt x="11" y="119"/>
                    </a:lnTo>
                    <a:lnTo>
                      <a:pt x="15" y="127"/>
                    </a:lnTo>
                    <a:lnTo>
                      <a:pt x="23" y="139"/>
                    </a:lnTo>
                    <a:lnTo>
                      <a:pt x="32" y="151"/>
                    </a:lnTo>
                    <a:lnTo>
                      <a:pt x="44" y="164"/>
                    </a:lnTo>
                    <a:lnTo>
                      <a:pt x="54" y="177"/>
                    </a:lnTo>
                    <a:lnTo>
                      <a:pt x="62" y="187"/>
                    </a:lnTo>
                    <a:lnTo>
                      <a:pt x="69" y="194"/>
                    </a:lnTo>
                    <a:lnTo>
                      <a:pt x="71" y="196"/>
                    </a:lnTo>
                    <a:lnTo>
                      <a:pt x="173" y="216"/>
                    </a:lnTo>
                    <a:lnTo>
                      <a:pt x="203" y="186"/>
                    </a:lnTo>
                    <a:lnTo>
                      <a:pt x="200" y="186"/>
                    </a:lnTo>
                    <a:lnTo>
                      <a:pt x="193" y="187"/>
                    </a:lnTo>
                    <a:lnTo>
                      <a:pt x="182" y="187"/>
                    </a:lnTo>
                    <a:lnTo>
                      <a:pt x="169" y="187"/>
                    </a:lnTo>
                    <a:lnTo>
                      <a:pt x="155" y="186"/>
                    </a:lnTo>
                    <a:lnTo>
                      <a:pt x="140" y="183"/>
                    </a:lnTo>
                    <a:lnTo>
                      <a:pt x="127" y="176"/>
                    </a:lnTo>
                    <a:lnTo>
                      <a:pt x="114" y="166"/>
                    </a:lnTo>
                    <a:lnTo>
                      <a:pt x="103" y="155"/>
                    </a:lnTo>
                    <a:lnTo>
                      <a:pt x="95" y="142"/>
                    </a:lnTo>
                    <a:lnTo>
                      <a:pt x="89" y="128"/>
                    </a:lnTo>
                    <a:lnTo>
                      <a:pt x="84" y="116"/>
                    </a:lnTo>
                    <a:lnTo>
                      <a:pt x="80" y="104"/>
                    </a:lnTo>
                    <a:lnTo>
                      <a:pt x="78" y="94"/>
                    </a:lnTo>
                    <a:lnTo>
                      <a:pt x="77" y="88"/>
                    </a:lnTo>
                    <a:lnTo>
                      <a:pt x="77" y="86"/>
                    </a:lnTo>
                    <a:lnTo>
                      <a:pt x="76" y="94"/>
                    </a:lnTo>
                    <a:lnTo>
                      <a:pt x="71" y="109"/>
                    </a:lnTo>
                    <a:lnTo>
                      <a:pt x="64" y="123"/>
                    </a:lnTo>
                    <a:lnTo>
                      <a:pt x="53" y="123"/>
                    </a:lnTo>
                    <a:lnTo>
                      <a:pt x="46" y="113"/>
                    </a:lnTo>
                    <a:lnTo>
                      <a:pt x="38" y="98"/>
                    </a:lnTo>
                    <a:lnTo>
                      <a:pt x="29" y="79"/>
                    </a:lnTo>
                    <a:lnTo>
                      <a:pt x="21" y="57"/>
                    </a:lnTo>
                    <a:lnTo>
                      <a:pt x="12" y="36"/>
                    </a:lnTo>
                    <a:lnTo>
                      <a:pt x="6" y="18"/>
                    </a:lnTo>
                    <a:lnTo>
                      <a:pt x="1" y="5"/>
                    </a:lnTo>
                    <a:lnTo>
                      <a:pt x="0" y="0"/>
                    </a:lnTo>
                    <a:close/>
                  </a:path>
                </a:pathLst>
              </a:custGeom>
              <a:solidFill>
                <a:srgbClr val="FFFFFF"/>
              </a:solidFill>
              <a:ln w="9525">
                <a:noFill/>
                <a:round/>
                <a:headEnd/>
                <a:tailEnd/>
              </a:ln>
            </p:spPr>
            <p:txBody>
              <a:bodyPr/>
              <a:lstStyle/>
              <a:p>
                <a:endParaRPr lang="sv-SE"/>
              </a:p>
            </p:txBody>
          </p:sp>
          <p:sp>
            <p:nvSpPr>
              <p:cNvPr id="5135" name="Freeform 15"/>
              <p:cNvSpPr>
                <a:spLocks/>
              </p:cNvSpPr>
              <p:nvPr/>
            </p:nvSpPr>
            <p:spPr bwMode="auto">
              <a:xfrm>
                <a:off x="4486" y="3381"/>
                <a:ext cx="102" cy="108"/>
              </a:xfrm>
              <a:custGeom>
                <a:avLst/>
                <a:gdLst/>
                <a:ahLst/>
                <a:cxnLst>
                  <a:cxn ang="0">
                    <a:pos x="0" y="0"/>
                  </a:cxn>
                  <a:cxn ang="0">
                    <a:pos x="1" y="16"/>
                  </a:cxn>
                  <a:cxn ang="0">
                    <a:pos x="4" y="52"/>
                  </a:cxn>
                  <a:cxn ang="0">
                    <a:pos x="8" y="92"/>
                  </a:cxn>
                  <a:cxn ang="0">
                    <a:pos x="11" y="119"/>
                  </a:cxn>
                  <a:cxn ang="0">
                    <a:pos x="15" y="127"/>
                  </a:cxn>
                  <a:cxn ang="0">
                    <a:pos x="23" y="138"/>
                  </a:cxn>
                  <a:cxn ang="0">
                    <a:pos x="33" y="151"/>
                  </a:cxn>
                  <a:cxn ang="0">
                    <a:pos x="44" y="164"/>
                  </a:cxn>
                  <a:cxn ang="0">
                    <a:pos x="54" y="177"/>
                  </a:cxn>
                  <a:cxn ang="0">
                    <a:pos x="63" y="187"/>
                  </a:cxn>
                  <a:cxn ang="0">
                    <a:pos x="70" y="194"/>
                  </a:cxn>
                  <a:cxn ang="0">
                    <a:pos x="72" y="196"/>
                  </a:cxn>
                  <a:cxn ang="0">
                    <a:pos x="173" y="216"/>
                  </a:cxn>
                  <a:cxn ang="0">
                    <a:pos x="203" y="185"/>
                  </a:cxn>
                  <a:cxn ang="0">
                    <a:pos x="200" y="185"/>
                  </a:cxn>
                  <a:cxn ang="0">
                    <a:pos x="193" y="186"/>
                  </a:cxn>
                  <a:cxn ang="0">
                    <a:pos x="183" y="187"/>
                  </a:cxn>
                  <a:cxn ang="0">
                    <a:pos x="170" y="186"/>
                  </a:cxn>
                  <a:cxn ang="0">
                    <a:pos x="155" y="185"/>
                  </a:cxn>
                  <a:cxn ang="0">
                    <a:pos x="140" y="181"/>
                  </a:cxn>
                  <a:cxn ang="0">
                    <a:pos x="127" y="175"/>
                  </a:cxn>
                  <a:cxn ang="0">
                    <a:pos x="114" y="166"/>
                  </a:cxn>
                  <a:cxn ang="0">
                    <a:pos x="104" y="153"/>
                  </a:cxn>
                  <a:cxn ang="0">
                    <a:pos x="95" y="141"/>
                  </a:cxn>
                  <a:cxn ang="0">
                    <a:pos x="89" y="127"/>
                  </a:cxn>
                  <a:cxn ang="0">
                    <a:pos x="84" y="114"/>
                  </a:cxn>
                  <a:cxn ang="0">
                    <a:pos x="80" y="103"/>
                  </a:cxn>
                  <a:cxn ang="0">
                    <a:pos x="78" y="92"/>
                  </a:cxn>
                  <a:cxn ang="0">
                    <a:pos x="77" y="87"/>
                  </a:cxn>
                  <a:cxn ang="0">
                    <a:pos x="77" y="84"/>
                  </a:cxn>
                  <a:cxn ang="0">
                    <a:pos x="76" y="92"/>
                  </a:cxn>
                  <a:cxn ang="0">
                    <a:pos x="71" y="109"/>
                  </a:cxn>
                  <a:cxn ang="0">
                    <a:pos x="64" y="121"/>
                  </a:cxn>
                  <a:cxn ang="0">
                    <a:pos x="54" y="122"/>
                  </a:cxn>
                  <a:cxn ang="0">
                    <a:pos x="47" y="113"/>
                  </a:cxn>
                  <a:cxn ang="0">
                    <a:pos x="38" y="97"/>
                  </a:cxn>
                  <a:cxn ang="0">
                    <a:pos x="30" y="77"/>
                  </a:cxn>
                  <a:cxn ang="0">
                    <a:pos x="21" y="55"/>
                  </a:cxn>
                  <a:cxn ang="0">
                    <a:pos x="13" y="35"/>
                  </a:cxn>
                  <a:cxn ang="0">
                    <a:pos x="6" y="17"/>
                  </a:cxn>
                  <a:cxn ang="0">
                    <a:pos x="1" y="5"/>
                  </a:cxn>
                  <a:cxn ang="0">
                    <a:pos x="0" y="0"/>
                  </a:cxn>
                </a:cxnLst>
                <a:rect l="0" t="0" r="r" b="b"/>
                <a:pathLst>
                  <a:path w="203" h="216">
                    <a:moveTo>
                      <a:pt x="0" y="0"/>
                    </a:moveTo>
                    <a:lnTo>
                      <a:pt x="1" y="16"/>
                    </a:lnTo>
                    <a:lnTo>
                      <a:pt x="4" y="52"/>
                    </a:lnTo>
                    <a:lnTo>
                      <a:pt x="8" y="92"/>
                    </a:lnTo>
                    <a:lnTo>
                      <a:pt x="11" y="119"/>
                    </a:lnTo>
                    <a:lnTo>
                      <a:pt x="15" y="127"/>
                    </a:lnTo>
                    <a:lnTo>
                      <a:pt x="23" y="138"/>
                    </a:lnTo>
                    <a:lnTo>
                      <a:pt x="33" y="151"/>
                    </a:lnTo>
                    <a:lnTo>
                      <a:pt x="44" y="164"/>
                    </a:lnTo>
                    <a:lnTo>
                      <a:pt x="54" y="177"/>
                    </a:lnTo>
                    <a:lnTo>
                      <a:pt x="63" y="187"/>
                    </a:lnTo>
                    <a:lnTo>
                      <a:pt x="70" y="194"/>
                    </a:lnTo>
                    <a:lnTo>
                      <a:pt x="72" y="196"/>
                    </a:lnTo>
                    <a:lnTo>
                      <a:pt x="173" y="216"/>
                    </a:lnTo>
                    <a:lnTo>
                      <a:pt x="203" y="185"/>
                    </a:lnTo>
                    <a:lnTo>
                      <a:pt x="200" y="185"/>
                    </a:lnTo>
                    <a:lnTo>
                      <a:pt x="193" y="186"/>
                    </a:lnTo>
                    <a:lnTo>
                      <a:pt x="183" y="187"/>
                    </a:lnTo>
                    <a:lnTo>
                      <a:pt x="170" y="186"/>
                    </a:lnTo>
                    <a:lnTo>
                      <a:pt x="155" y="185"/>
                    </a:lnTo>
                    <a:lnTo>
                      <a:pt x="140" y="181"/>
                    </a:lnTo>
                    <a:lnTo>
                      <a:pt x="127" y="175"/>
                    </a:lnTo>
                    <a:lnTo>
                      <a:pt x="114" y="166"/>
                    </a:lnTo>
                    <a:lnTo>
                      <a:pt x="104" y="153"/>
                    </a:lnTo>
                    <a:lnTo>
                      <a:pt x="95" y="141"/>
                    </a:lnTo>
                    <a:lnTo>
                      <a:pt x="89" y="127"/>
                    </a:lnTo>
                    <a:lnTo>
                      <a:pt x="84" y="114"/>
                    </a:lnTo>
                    <a:lnTo>
                      <a:pt x="80" y="103"/>
                    </a:lnTo>
                    <a:lnTo>
                      <a:pt x="78" y="92"/>
                    </a:lnTo>
                    <a:lnTo>
                      <a:pt x="77" y="87"/>
                    </a:lnTo>
                    <a:lnTo>
                      <a:pt x="77" y="84"/>
                    </a:lnTo>
                    <a:lnTo>
                      <a:pt x="76" y="92"/>
                    </a:lnTo>
                    <a:lnTo>
                      <a:pt x="71" y="109"/>
                    </a:lnTo>
                    <a:lnTo>
                      <a:pt x="64" y="121"/>
                    </a:lnTo>
                    <a:lnTo>
                      <a:pt x="54" y="122"/>
                    </a:lnTo>
                    <a:lnTo>
                      <a:pt x="47" y="113"/>
                    </a:lnTo>
                    <a:lnTo>
                      <a:pt x="38" y="97"/>
                    </a:lnTo>
                    <a:lnTo>
                      <a:pt x="30" y="77"/>
                    </a:lnTo>
                    <a:lnTo>
                      <a:pt x="21" y="55"/>
                    </a:lnTo>
                    <a:lnTo>
                      <a:pt x="13" y="35"/>
                    </a:lnTo>
                    <a:lnTo>
                      <a:pt x="6" y="17"/>
                    </a:lnTo>
                    <a:lnTo>
                      <a:pt x="1" y="5"/>
                    </a:lnTo>
                    <a:lnTo>
                      <a:pt x="0" y="0"/>
                    </a:lnTo>
                    <a:close/>
                  </a:path>
                </a:pathLst>
              </a:custGeom>
              <a:solidFill>
                <a:srgbClr val="FFFFFF"/>
              </a:solidFill>
              <a:ln w="9525">
                <a:noFill/>
                <a:round/>
                <a:headEnd/>
                <a:tailEnd/>
              </a:ln>
            </p:spPr>
            <p:txBody>
              <a:bodyPr/>
              <a:lstStyle/>
              <a:p>
                <a:endParaRPr lang="sv-SE"/>
              </a:p>
            </p:txBody>
          </p:sp>
          <p:sp>
            <p:nvSpPr>
              <p:cNvPr id="5136" name="Freeform 16"/>
              <p:cNvSpPr>
                <a:spLocks/>
              </p:cNvSpPr>
              <p:nvPr/>
            </p:nvSpPr>
            <p:spPr bwMode="auto">
              <a:xfrm>
                <a:off x="4513" y="3571"/>
                <a:ext cx="60" cy="61"/>
              </a:xfrm>
              <a:custGeom>
                <a:avLst/>
                <a:gdLst/>
                <a:ahLst/>
                <a:cxnLst>
                  <a:cxn ang="0">
                    <a:pos x="59" y="120"/>
                  </a:cxn>
                  <a:cxn ang="0">
                    <a:pos x="60" y="120"/>
                  </a:cxn>
                  <a:cxn ang="0">
                    <a:pos x="62" y="121"/>
                  </a:cxn>
                  <a:cxn ang="0">
                    <a:pos x="67" y="123"/>
                  </a:cxn>
                  <a:cxn ang="0">
                    <a:pos x="73" y="123"/>
                  </a:cxn>
                  <a:cxn ang="0">
                    <a:pos x="80" y="123"/>
                  </a:cxn>
                  <a:cxn ang="0">
                    <a:pos x="86" y="120"/>
                  </a:cxn>
                  <a:cxn ang="0">
                    <a:pos x="93" y="117"/>
                  </a:cxn>
                  <a:cxn ang="0">
                    <a:pos x="100" y="110"/>
                  </a:cxn>
                  <a:cxn ang="0">
                    <a:pos x="114" y="88"/>
                  </a:cxn>
                  <a:cxn ang="0">
                    <a:pos x="120" y="73"/>
                  </a:cxn>
                  <a:cxn ang="0">
                    <a:pos x="119" y="64"/>
                  </a:cxn>
                  <a:cxn ang="0">
                    <a:pos x="118" y="60"/>
                  </a:cxn>
                  <a:cxn ang="0">
                    <a:pos x="116" y="57"/>
                  </a:cxn>
                  <a:cxn ang="0">
                    <a:pos x="112" y="50"/>
                  </a:cxn>
                  <a:cxn ang="0">
                    <a:pos x="105" y="41"/>
                  </a:cxn>
                  <a:cxn ang="0">
                    <a:pos x="97" y="29"/>
                  </a:cxn>
                  <a:cxn ang="0">
                    <a:pos x="89" y="19"/>
                  </a:cxn>
                  <a:cxn ang="0">
                    <a:pos x="81" y="10"/>
                  </a:cxn>
                  <a:cxn ang="0">
                    <a:pos x="76" y="3"/>
                  </a:cxn>
                  <a:cxn ang="0">
                    <a:pos x="74" y="0"/>
                  </a:cxn>
                  <a:cxn ang="0">
                    <a:pos x="71" y="3"/>
                  </a:cxn>
                  <a:cxn ang="0">
                    <a:pos x="66" y="12"/>
                  </a:cxn>
                  <a:cxn ang="0">
                    <a:pos x="55" y="27"/>
                  </a:cxn>
                  <a:cxn ang="0">
                    <a:pos x="40" y="49"/>
                  </a:cxn>
                  <a:cxn ang="0">
                    <a:pos x="36" y="56"/>
                  </a:cxn>
                  <a:cxn ang="0">
                    <a:pos x="29" y="62"/>
                  </a:cxn>
                  <a:cxn ang="0">
                    <a:pos x="23" y="67"/>
                  </a:cxn>
                  <a:cxn ang="0">
                    <a:pos x="16" y="71"/>
                  </a:cxn>
                  <a:cxn ang="0">
                    <a:pos x="9" y="75"/>
                  </a:cxn>
                  <a:cxn ang="0">
                    <a:pos x="5" y="78"/>
                  </a:cxn>
                  <a:cxn ang="0">
                    <a:pos x="1" y="79"/>
                  </a:cxn>
                  <a:cxn ang="0">
                    <a:pos x="0" y="80"/>
                  </a:cxn>
                  <a:cxn ang="0">
                    <a:pos x="59" y="120"/>
                  </a:cxn>
                </a:cxnLst>
                <a:rect l="0" t="0" r="r" b="b"/>
                <a:pathLst>
                  <a:path w="120" h="123">
                    <a:moveTo>
                      <a:pt x="59" y="120"/>
                    </a:moveTo>
                    <a:lnTo>
                      <a:pt x="60" y="120"/>
                    </a:lnTo>
                    <a:lnTo>
                      <a:pt x="62" y="121"/>
                    </a:lnTo>
                    <a:lnTo>
                      <a:pt x="67" y="123"/>
                    </a:lnTo>
                    <a:lnTo>
                      <a:pt x="73" y="123"/>
                    </a:lnTo>
                    <a:lnTo>
                      <a:pt x="80" y="123"/>
                    </a:lnTo>
                    <a:lnTo>
                      <a:pt x="86" y="120"/>
                    </a:lnTo>
                    <a:lnTo>
                      <a:pt x="93" y="117"/>
                    </a:lnTo>
                    <a:lnTo>
                      <a:pt x="100" y="110"/>
                    </a:lnTo>
                    <a:lnTo>
                      <a:pt x="114" y="88"/>
                    </a:lnTo>
                    <a:lnTo>
                      <a:pt x="120" y="73"/>
                    </a:lnTo>
                    <a:lnTo>
                      <a:pt x="119" y="64"/>
                    </a:lnTo>
                    <a:lnTo>
                      <a:pt x="118" y="60"/>
                    </a:lnTo>
                    <a:lnTo>
                      <a:pt x="116" y="57"/>
                    </a:lnTo>
                    <a:lnTo>
                      <a:pt x="112" y="50"/>
                    </a:lnTo>
                    <a:lnTo>
                      <a:pt x="105" y="41"/>
                    </a:lnTo>
                    <a:lnTo>
                      <a:pt x="97" y="29"/>
                    </a:lnTo>
                    <a:lnTo>
                      <a:pt x="89" y="19"/>
                    </a:lnTo>
                    <a:lnTo>
                      <a:pt x="81" y="10"/>
                    </a:lnTo>
                    <a:lnTo>
                      <a:pt x="76" y="3"/>
                    </a:lnTo>
                    <a:lnTo>
                      <a:pt x="74" y="0"/>
                    </a:lnTo>
                    <a:lnTo>
                      <a:pt x="71" y="3"/>
                    </a:lnTo>
                    <a:lnTo>
                      <a:pt x="66" y="12"/>
                    </a:lnTo>
                    <a:lnTo>
                      <a:pt x="55" y="27"/>
                    </a:lnTo>
                    <a:lnTo>
                      <a:pt x="40" y="49"/>
                    </a:lnTo>
                    <a:lnTo>
                      <a:pt x="36" y="56"/>
                    </a:lnTo>
                    <a:lnTo>
                      <a:pt x="29" y="62"/>
                    </a:lnTo>
                    <a:lnTo>
                      <a:pt x="23" y="67"/>
                    </a:lnTo>
                    <a:lnTo>
                      <a:pt x="16" y="71"/>
                    </a:lnTo>
                    <a:lnTo>
                      <a:pt x="9" y="75"/>
                    </a:lnTo>
                    <a:lnTo>
                      <a:pt x="5" y="78"/>
                    </a:lnTo>
                    <a:lnTo>
                      <a:pt x="1" y="79"/>
                    </a:lnTo>
                    <a:lnTo>
                      <a:pt x="0" y="80"/>
                    </a:lnTo>
                    <a:lnTo>
                      <a:pt x="59" y="120"/>
                    </a:lnTo>
                    <a:close/>
                  </a:path>
                </a:pathLst>
              </a:custGeom>
              <a:solidFill>
                <a:srgbClr val="FFFFFF"/>
              </a:solidFill>
              <a:ln w="9525">
                <a:noFill/>
                <a:round/>
                <a:headEnd/>
                <a:tailEnd/>
              </a:ln>
            </p:spPr>
            <p:txBody>
              <a:bodyPr/>
              <a:lstStyle/>
              <a:p>
                <a:endParaRPr lang="sv-SE"/>
              </a:p>
            </p:txBody>
          </p:sp>
          <p:sp>
            <p:nvSpPr>
              <p:cNvPr id="5137" name="Freeform 17"/>
              <p:cNvSpPr>
                <a:spLocks/>
              </p:cNvSpPr>
              <p:nvPr/>
            </p:nvSpPr>
            <p:spPr bwMode="auto">
              <a:xfrm>
                <a:off x="4579" y="3516"/>
                <a:ext cx="61" cy="61"/>
              </a:xfrm>
              <a:custGeom>
                <a:avLst/>
                <a:gdLst/>
                <a:ahLst/>
                <a:cxnLst>
                  <a:cxn ang="0">
                    <a:pos x="56" y="119"/>
                  </a:cxn>
                  <a:cxn ang="0">
                    <a:pos x="57" y="119"/>
                  </a:cxn>
                  <a:cxn ang="0">
                    <a:pos x="59" y="120"/>
                  </a:cxn>
                  <a:cxn ang="0">
                    <a:pos x="64" y="122"/>
                  </a:cxn>
                  <a:cxn ang="0">
                    <a:pos x="68" y="122"/>
                  </a:cxn>
                  <a:cxn ang="0">
                    <a:pos x="75" y="122"/>
                  </a:cxn>
                  <a:cxn ang="0">
                    <a:pos x="82" y="121"/>
                  </a:cxn>
                  <a:cxn ang="0">
                    <a:pos x="89" y="117"/>
                  </a:cxn>
                  <a:cxn ang="0">
                    <a:pos x="97" y="112"/>
                  </a:cxn>
                  <a:cxn ang="0">
                    <a:pos x="114" y="92"/>
                  </a:cxn>
                  <a:cxn ang="0">
                    <a:pos x="121" y="78"/>
                  </a:cxn>
                  <a:cxn ang="0">
                    <a:pos x="121" y="69"/>
                  </a:cxn>
                  <a:cxn ang="0">
                    <a:pos x="120" y="66"/>
                  </a:cxn>
                  <a:cxn ang="0">
                    <a:pos x="120" y="62"/>
                  </a:cxn>
                  <a:cxn ang="0">
                    <a:pos x="117" y="54"/>
                  </a:cxn>
                  <a:cxn ang="0">
                    <a:pos x="111" y="44"/>
                  </a:cxn>
                  <a:cxn ang="0">
                    <a:pos x="104" y="31"/>
                  </a:cxn>
                  <a:cxn ang="0">
                    <a:pos x="97" y="19"/>
                  </a:cxn>
                  <a:cxn ang="0">
                    <a:pos x="90" y="9"/>
                  </a:cxn>
                  <a:cxn ang="0">
                    <a:pos x="86" y="2"/>
                  </a:cxn>
                  <a:cxn ang="0">
                    <a:pos x="84" y="0"/>
                  </a:cxn>
                  <a:cxn ang="0">
                    <a:pos x="84" y="1"/>
                  </a:cxn>
                  <a:cxn ang="0">
                    <a:pos x="82" y="2"/>
                  </a:cxn>
                  <a:cxn ang="0">
                    <a:pos x="80" y="6"/>
                  </a:cxn>
                  <a:cxn ang="0">
                    <a:pos x="75" y="10"/>
                  </a:cxn>
                  <a:cxn ang="0">
                    <a:pos x="69" y="17"/>
                  </a:cxn>
                  <a:cxn ang="0">
                    <a:pos x="63" y="25"/>
                  </a:cxn>
                  <a:cxn ang="0">
                    <a:pos x="55" y="34"/>
                  </a:cxn>
                  <a:cxn ang="0">
                    <a:pos x="45" y="45"/>
                  </a:cxn>
                  <a:cxn ang="0">
                    <a:pos x="40" y="51"/>
                  </a:cxn>
                  <a:cxn ang="0">
                    <a:pos x="33" y="55"/>
                  </a:cxn>
                  <a:cxn ang="0">
                    <a:pos x="25" y="60"/>
                  </a:cxn>
                  <a:cxn ang="0">
                    <a:pos x="18" y="63"/>
                  </a:cxn>
                  <a:cxn ang="0">
                    <a:pos x="11" y="67"/>
                  </a:cxn>
                  <a:cxn ang="0">
                    <a:pos x="5" y="69"/>
                  </a:cxn>
                  <a:cxn ang="0">
                    <a:pos x="2" y="70"/>
                  </a:cxn>
                  <a:cxn ang="0">
                    <a:pos x="0" y="70"/>
                  </a:cxn>
                  <a:cxn ang="0">
                    <a:pos x="56" y="119"/>
                  </a:cxn>
                </a:cxnLst>
                <a:rect l="0" t="0" r="r" b="b"/>
                <a:pathLst>
                  <a:path w="121" h="122">
                    <a:moveTo>
                      <a:pt x="56" y="119"/>
                    </a:moveTo>
                    <a:lnTo>
                      <a:pt x="57" y="119"/>
                    </a:lnTo>
                    <a:lnTo>
                      <a:pt x="59" y="120"/>
                    </a:lnTo>
                    <a:lnTo>
                      <a:pt x="64" y="122"/>
                    </a:lnTo>
                    <a:lnTo>
                      <a:pt x="68" y="122"/>
                    </a:lnTo>
                    <a:lnTo>
                      <a:pt x="75" y="122"/>
                    </a:lnTo>
                    <a:lnTo>
                      <a:pt x="82" y="121"/>
                    </a:lnTo>
                    <a:lnTo>
                      <a:pt x="89" y="117"/>
                    </a:lnTo>
                    <a:lnTo>
                      <a:pt x="97" y="112"/>
                    </a:lnTo>
                    <a:lnTo>
                      <a:pt x="114" y="92"/>
                    </a:lnTo>
                    <a:lnTo>
                      <a:pt x="121" y="78"/>
                    </a:lnTo>
                    <a:lnTo>
                      <a:pt x="121" y="69"/>
                    </a:lnTo>
                    <a:lnTo>
                      <a:pt x="120" y="66"/>
                    </a:lnTo>
                    <a:lnTo>
                      <a:pt x="120" y="62"/>
                    </a:lnTo>
                    <a:lnTo>
                      <a:pt x="117" y="54"/>
                    </a:lnTo>
                    <a:lnTo>
                      <a:pt x="111" y="44"/>
                    </a:lnTo>
                    <a:lnTo>
                      <a:pt x="104" y="31"/>
                    </a:lnTo>
                    <a:lnTo>
                      <a:pt x="97" y="19"/>
                    </a:lnTo>
                    <a:lnTo>
                      <a:pt x="90" y="9"/>
                    </a:lnTo>
                    <a:lnTo>
                      <a:pt x="86" y="2"/>
                    </a:lnTo>
                    <a:lnTo>
                      <a:pt x="84" y="0"/>
                    </a:lnTo>
                    <a:lnTo>
                      <a:pt x="84" y="1"/>
                    </a:lnTo>
                    <a:lnTo>
                      <a:pt x="82" y="2"/>
                    </a:lnTo>
                    <a:lnTo>
                      <a:pt x="80" y="6"/>
                    </a:lnTo>
                    <a:lnTo>
                      <a:pt x="75" y="10"/>
                    </a:lnTo>
                    <a:lnTo>
                      <a:pt x="69" y="17"/>
                    </a:lnTo>
                    <a:lnTo>
                      <a:pt x="63" y="25"/>
                    </a:lnTo>
                    <a:lnTo>
                      <a:pt x="55" y="34"/>
                    </a:lnTo>
                    <a:lnTo>
                      <a:pt x="45" y="45"/>
                    </a:lnTo>
                    <a:lnTo>
                      <a:pt x="40" y="51"/>
                    </a:lnTo>
                    <a:lnTo>
                      <a:pt x="33" y="55"/>
                    </a:lnTo>
                    <a:lnTo>
                      <a:pt x="25" y="60"/>
                    </a:lnTo>
                    <a:lnTo>
                      <a:pt x="18" y="63"/>
                    </a:lnTo>
                    <a:lnTo>
                      <a:pt x="11" y="67"/>
                    </a:lnTo>
                    <a:lnTo>
                      <a:pt x="5" y="69"/>
                    </a:lnTo>
                    <a:lnTo>
                      <a:pt x="2" y="70"/>
                    </a:lnTo>
                    <a:lnTo>
                      <a:pt x="0" y="70"/>
                    </a:lnTo>
                    <a:lnTo>
                      <a:pt x="56" y="119"/>
                    </a:lnTo>
                    <a:close/>
                  </a:path>
                </a:pathLst>
              </a:custGeom>
              <a:solidFill>
                <a:srgbClr val="FFFFFF"/>
              </a:solidFill>
              <a:ln w="9525">
                <a:noFill/>
                <a:round/>
                <a:headEnd/>
                <a:tailEnd/>
              </a:ln>
            </p:spPr>
            <p:txBody>
              <a:bodyPr/>
              <a:lstStyle/>
              <a:p>
                <a:endParaRPr lang="sv-SE"/>
              </a:p>
            </p:txBody>
          </p:sp>
          <p:sp>
            <p:nvSpPr>
              <p:cNvPr id="5138" name="Freeform 18"/>
              <p:cNvSpPr>
                <a:spLocks/>
              </p:cNvSpPr>
              <p:nvPr/>
            </p:nvSpPr>
            <p:spPr bwMode="auto">
              <a:xfrm>
                <a:off x="4640" y="3417"/>
                <a:ext cx="67" cy="68"/>
              </a:xfrm>
              <a:custGeom>
                <a:avLst/>
                <a:gdLst/>
                <a:ahLst/>
                <a:cxnLst>
                  <a:cxn ang="0">
                    <a:pos x="55" y="129"/>
                  </a:cxn>
                  <a:cxn ang="0">
                    <a:pos x="56" y="130"/>
                  </a:cxn>
                  <a:cxn ang="0">
                    <a:pos x="58" y="131"/>
                  </a:cxn>
                  <a:cxn ang="0">
                    <a:pos x="63" y="133"/>
                  </a:cxn>
                  <a:cxn ang="0">
                    <a:pos x="70" y="135"/>
                  </a:cxn>
                  <a:cxn ang="0">
                    <a:pos x="77" y="136"/>
                  </a:cxn>
                  <a:cxn ang="0">
                    <a:pos x="85" y="135"/>
                  </a:cxn>
                  <a:cxn ang="0">
                    <a:pos x="94" y="132"/>
                  </a:cxn>
                  <a:cxn ang="0">
                    <a:pos x="103" y="127"/>
                  </a:cxn>
                  <a:cxn ang="0">
                    <a:pos x="116" y="116"/>
                  </a:cxn>
                  <a:cxn ang="0">
                    <a:pos x="124" y="107"/>
                  </a:cxn>
                  <a:cxn ang="0">
                    <a:pos x="130" y="98"/>
                  </a:cxn>
                  <a:cxn ang="0">
                    <a:pos x="133" y="91"/>
                  </a:cxn>
                  <a:cxn ang="0">
                    <a:pos x="134" y="85"/>
                  </a:cxn>
                  <a:cxn ang="0">
                    <a:pos x="134" y="80"/>
                  </a:cxn>
                  <a:cxn ang="0">
                    <a:pos x="134" y="78"/>
                  </a:cxn>
                  <a:cxn ang="0">
                    <a:pos x="134" y="77"/>
                  </a:cxn>
                  <a:cxn ang="0">
                    <a:pos x="134" y="72"/>
                  </a:cxn>
                  <a:cxn ang="0">
                    <a:pos x="131" y="63"/>
                  </a:cxn>
                  <a:cxn ang="0">
                    <a:pos x="126" y="50"/>
                  </a:cxn>
                  <a:cxn ang="0">
                    <a:pos x="119" y="37"/>
                  </a:cxn>
                  <a:cxn ang="0">
                    <a:pos x="112" y="23"/>
                  </a:cxn>
                  <a:cxn ang="0">
                    <a:pos x="106" y="11"/>
                  </a:cxn>
                  <a:cxn ang="0">
                    <a:pos x="102" y="3"/>
                  </a:cxn>
                  <a:cxn ang="0">
                    <a:pos x="101" y="0"/>
                  </a:cxn>
                  <a:cxn ang="0">
                    <a:pos x="100" y="1"/>
                  </a:cxn>
                  <a:cxn ang="0">
                    <a:pos x="98" y="2"/>
                  </a:cxn>
                  <a:cxn ang="0">
                    <a:pos x="95" y="6"/>
                  </a:cxn>
                  <a:cxn ang="0">
                    <a:pos x="89" y="10"/>
                  </a:cxn>
                  <a:cxn ang="0">
                    <a:pos x="82" y="17"/>
                  </a:cxn>
                  <a:cxn ang="0">
                    <a:pos x="74" y="25"/>
                  </a:cxn>
                  <a:cxn ang="0">
                    <a:pos x="64" y="34"/>
                  </a:cxn>
                  <a:cxn ang="0">
                    <a:pos x="52" y="45"/>
                  </a:cxn>
                  <a:cxn ang="0">
                    <a:pos x="45" y="50"/>
                  </a:cxn>
                  <a:cxn ang="0">
                    <a:pos x="37" y="55"/>
                  </a:cxn>
                  <a:cxn ang="0">
                    <a:pos x="28" y="60"/>
                  </a:cxn>
                  <a:cxn ang="0">
                    <a:pos x="20" y="63"/>
                  </a:cxn>
                  <a:cxn ang="0">
                    <a:pos x="12" y="65"/>
                  </a:cxn>
                  <a:cxn ang="0">
                    <a:pos x="6" y="68"/>
                  </a:cxn>
                  <a:cxn ang="0">
                    <a:pos x="2" y="69"/>
                  </a:cxn>
                  <a:cxn ang="0">
                    <a:pos x="0" y="69"/>
                  </a:cxn>
                  <a:cxn ang="0">
                    <a:pos x="55" y="129"/>
                  </a:cxn>
                </a:cxnLst>
                <a:rect l="0" t="0" r="r" b="b"/>
                <a:pathLst>
                  <a:path w="134" h="136">
                    <a:moveTo>
                      <a:pt x="55" y="129"/>
                    </a:moveTo>
                    <a:lnTo>
                      <a:pt x="56" y="130"/>
                    </a:lnTo>
                    <a:lnTo>
                      <a:pt x="58" y="131"/>
                    </a:lnTo>
                    <a:lnTo>
                      <a:pt x="63" y="133"/>
                    </a:lnTo>
                    <a:lnTo>
                      <a:pt x="70" y="135"/>
                    </a:lnTo>
                    <a:lnTo>
                      <a:pt x="77" y="136"/>
                    </a:lnTo>
                    <a:lnTo>
                      <a:pt x="85" y="135"/>
                    </a:lnTo>
                    <a:lnTo>
                      <a:pt x="94" y="132"/>
                    </a:lnTo>
                    <a:lnTo>
                      <a:pt x="103" y="127"/>
                    </a:lnTo>
                    <a:lnTo>
                      <a:pt x="116" y="116"/>
                    </a:lnTo>
                    <a:lnTo>
                      <a:pt x="124" y="107"/>
                    </a:lnTo>
                    <a:lnTo>
                      <a:pt x="130" y="98"/>
                    </a:lnTo>
                    <a:lnTo>
                      <a:pt x="133" y="91"/>
                    </a:lnTo>
                    <a:lnTo>
                      <a:pt x="134" y="85"/>
                    </a:lnTo>
                    <a:lnTo>
                      <a:pt x="134" y="80"/>
                    </a:lnTo>
                    <a:lnTo>
                      <a:pt x="134" y="78"/>
                    </a:lnTo>
                    <a:lnTo>
                      <a:pt x="134" y="77"/>
                    </a:lnTo>
                    <a:lnTo>
                      <a:pt x="134" y="72"/>
                    </a:lnTo>
                    <a:lnTo>
                      <a:pt x="131" y="63"/>
                    </a:lnTo>
                    <a:lnTo>
                      <a:pt x="126" y="50"/>
                    </a:lnTo>
                    <a:lnTo>
                      <a:pt x="119" y="37"/>
                    </a:lnTo>
                    <a:lnTo>
                      <a:pt x="112" y="23"/>
                    </a:lnTo>
                    <a:lnTo>
                      <a:pt x="106" y="11"/>
                    </a:lnTo>
                    <a:lnTo>
                      <a:pt x="102" y="3"/>
                    </a:lnTo>
                    <a:lnTo>
                      <a:pt x="101" y="0"/>
                    </a:lnTo>
                    <a:lnTo>
                      <a:pt x="100" y="1"/>
                    </a:lnTo>
                    <a:lnTo>
                      <a:pt x="98" y="2"/>
                    </a:lnTo>
                    <a:lnTo>
                      <a:pt x="95" y="6"/>
                    </a:lnTo>
                    <a:lnTo>
                      <a:pt x="89" y="10"/>
                    </a:lnTo>
                    <a:lnTo>
                      <a:pt x="82" y="17"/>
                    </a:lnTo>
                    <a:lnTo>
                      <a:pt x="74" y="25"/>
                    </a:lnTo>
                    <a:lnTo>
                      <a:pt x="64" y="34"/>
                    </a:lnTo>
                    <a:lnTo>
                      <a:pt x="52" y="45"/>
                    </a:lnTo>
                    <a:lnTo>
                      <a:pt x="45" y="50"/>
                    </a:lnTo>
                    <a:lnTo>
                      <a:pt x="37" y="55"/>
                    </a:lnTo>
                    <a:lnTo>
                      <a:pt x="28" y="60"/>
                    </a:lnTo>
                    <a:lnTo>
                      <a:pt x="20" y="63"/>
                    </a:lnTo>
                    <a:lnTo>
                      <a:pt x="12" y="65"/>
                    </a:lnTo>
                    <a:lnTo>
                      <a:pt x="6" y="68"/>
                    </a:lnTo>
                    <a:lnTo>
                      <a:pt x="2" y="69"/>
                    </a:lnTo>
                    <a:lnTo>
                      <a:pt x="0" y="69"/>
                    </a:lnTo>
                    <a:lnTo>
                      <a:pt x="55" y="129"/>
                    </a:lnTo>
                    <a:close/>
                  </a:path>
                </a:pathLst>
              </a:custGeom>
              <a:solidFill>
                <a:srgbClr val="FFFFFF"/>
              </a:solidFill>
              <a:ln w="9525">
                <a:noFill/>
                <a:round/>
                <a:headEnd/>
                <a:tailEnd/>
              </a:ln>
            </p:spPr>
            <p:txBody>
              <a:bodyPr/>
              <a:lstStyle/>
              <a:p>
                <a:endParaRPr lang="sv-SE"/>
              </a:p>
            </p:txBody>
          </p:sp>
          <p:sp>
            <p:nvSpPr>
              <p:cNvPr id="5139" name="Freeform 19"/>
              <p:cNvSpPr>
                <a:spLocks/>
              </p:cNvSpPr>
              <p:nvPr/>
            </p:nvSpPr>
            <p:spPr bwMode="auto">
              <a:xfrm>
                <a:off x="4717" y="3259"/>
                <a:ext cx="59" cy="41"/>
              </a:xfrm>
              <a:custGeom>
                <a:avLst/>
                <a:gdLst/>
                <a:ahLst/>
                <a:cxnLst>
                  <a:cxn ang="0">
                    <a:pos x="103" y="18"/>
                  </a:cxn>
                  <a:cxn ang="0">
                    <a:pos x="103" y="17"/>
                  </a:cxn>
                  <a:cxn ang="0">
                    <a:pos x="101" y="15"/>
                  </a:cxn>
                  <a:cxn ang="0">
                    <a:pos x="99" y="11"/>
                  </a:cxn>
                  <a:cxn ang="0">
                    <a:pos x="95" y="8"/>
                  </a:cxn>
                  <a:cxn ang="0">
                    <a:pos x="90" y="4"/>
                  </a:cxn>
                  <a:cxn ang="0">
                    <a:pos x="83" y="2"/>
                  </a:cxn>
                  <a:cxn ang="0">
                    <a:pos x="73" y="0"/>
                  </a:cxn>
                  <a:cxn ang="0">
                    <a:pos x="63" y="0"/>
                  </a:cxn>
                  <a:cxn ang="0">
                    <a:pos x="48" y="2"/>
                  </a:cxn>
                  <a:cxn ang="0">
                    <a:pos x="35" y="4"/>
                  </a:cxn>
                  <a:cxn ang="0">
                    <a:pos x="27" y="8"/>
                  </a:cxn>
                  <a:cxn ang="0">
                    <a:pos x="20" y="11"/>
                  </a:cxn>
                  <a:cxn ang="0">
                    <a:pos x="16" y="14"/>
                  </a:cxn>
                  <a:cxn ang="0">
                    <a:pos x="14" y="17"/>
                  </a:cxn>
                  <a:cxn ang="0">
                    <a:pos x="12" y="18"/>
                  </a:cxn>
                  <a:cxn ang="0">
                    <a:pos x="12" y="19"/>
                  </a:cxn>
                  <a:cxn ang="0">
                    <a:pos x="9" y="29"/>
                  </a:cxn>
                  <a:cxn ang="0">
                    <a:pos x="4" y="51"/>
                  </a:cxn>
                  <a:cxn ang="0">
                    <a:pos x="1" y="72"/>
                  </a:cxn>
                  <a:cxn ang="0">
                    <a:pos x="0" y="83"/>
                  </a:cxn>
                  <a:cxn ang="0">
                    <a:pos x="1" y="83"/>
                  </a:cxn>
                  <a:cxn ang="0">
                    <a:pos x="3" y="82"/>
                  </a:cxn>
                  <a:cxn ang="0">
                    <a:pos x="8" y="82"/>
                  </a:cxn>
                  <a:cxn ang="0">
                    <a:pos x="15" y="81"/>
                  </a:cxn>
                  <a:cxn ang="0">
                    <a:pos x="24" y="78"/>
                  </a:cxn>
                  <a:cxn ang="0">
                    <a:pos x="34" y="77"/>
                  </a:cxn>
                  <a:cxn ang="0">
                    <a:pos x="47" y="75"/>
                  </a:cxn>
                  <a:cxn ang="0">
                    <a:pos x="62" y="72"/>
                  </a:cxn>
                  <a:cxn ang="0">
                    <a:pos x="71" y="72"/>
                  </a:cxn>
                  <a:cxn ang="0">
                    <a:pos x="80" y="72"/>
                  </a:cxn>
                  <a:cxn ang="0">
                    <a:pos x="90" y="74"/>
                  </a:cxn>
                  <a:cxn ang="0">
                    <a:pos x="99" y="75"/>
                  </a:cxn>
                  <a:cxn ang="0">
                    <a:pos x="106" y="77"/>
                  </a:cxn>
                  <a:cxn ang="0">
                    <a:pos x="111" y="78"/>
                  </a:cxn>
                  <a:cxn ang="0">
                    <a:pos x="116" y="79"/>
                  </a:cxn>
                  <a:cxn ang="0">
                    <a:pos x="117" y="79"/>
                  </a:cxn>
                  <a:cxn ang="0">
                    <a:pos x="103" y="18"/>
                  </a:cxn>
                </a:cxnLst>
                <a:rect l="0" t="0" r="r" b="b"/>
                <a:pathLst>
                  <a:path w="117" h="83">
                    <a:moveTo>
                      <a:pt x="103" y="18"/>
                    </a:moveTo>
                    <a:lnTo>
                      <a:pt x="103" y="17"/>
                    </a:lnTo>
                    <a:lnTo>
                      <a:pt x="101" y="15"/>
                    </a:lnTo>
                    <a:lnTo>
                      <a:pt x="99" y="11"/>
                    </a:lnTo>
                    <a:lnTo>
                      <a:pt x="95" y="8"/>
                    </a:lnTo>
                    <a:lnTo>
                      <a:pt x="90" y="4"/>
                    </a:lnTo>
                    <a:lnTo>
                      <a:pt x="83" y="2"/>
                    </a:lnTo>
                    <a:lnTo>
                      <a:pt x="73" y="0"/>
                    </a:lnTo>
                    <a:lnTo>
                      <a:pt x="63" y="0"/>
                    </a:lnTo>
                    <a:lnTo>
                      <a:pt x="48" y="2"/>
                    </a:lnTo>
                    <a:lnTo>
                      <a:pt x="35" y="4"/>
                    </a:lnTo>
                    <a:lnTo>
                      <a:pt x="27" y="8"/>
                    </a:lnTo>
                    <a:lnTo>
                      <a:pt x="20" y="11"/>
                    </a:lnTo>
                    <a:lnTo>
                      <a:pt x="16" y="14"/>
                    </a:lnTo>
                    <a:lnTo>
                      <a:pt x="14" y="17"/>
                    </a:lnTo>
                    <a:lnTo>
                      <a:pt x="12" y="18"/>
                    </a:lnTo>
                    <a:lnTo>
                      <a:pt x="12" y="19"/>
                    </a:lnTo>
                    <a:lnTo>
                      <a:pt x="9" y="29"/>
                    </a:lnTo>
                    <a:lnTo>
                      <a:pt x="4" y="51"/>
                    </a:lnTo>
                    <a:lnTo>
                      <a:pt x="1" y="72"/>
                    </a:lnTo>
                    <a:lnTo>
                      <a:pt x="0" y="83"/>
                    </a:lnTo>
                    <a:lnTo>
                      <a:pt x="1" y="83"/>
                    </a:lnTo>
                    <a:lnTo>
                      <a:pt x="3" y="82"/>
                    </a:lnTo>
                    <a:lnTo>
                      <a:pt x="8" y="82"/>
                    </a:lnTo>
                    <a:lnTo>
                      <a:pt x="15" y="81"/>
                    </a:lnTo>
                    <a:lnTo>
                      <a:pt x="24" y="78"/>
                    </a:lnTo>
                    <a:lnTo>
                      <a:pt x="34" y="77"/>
                    </a:lnTo>
                    <a:lnTo>
                      <a:pt x="47" y="75"/>
                    </a:lnTo>
                    <a:lnTo>
                      <a:pt x="62" y="72"/>
                    </a:lnTo>
                    <a:lnTo>
                      <a:pt x="71" y="72"/>
                    </a:lnTo>
                    <a:lnTo>
                      <a:pt x="80" y="72"/>
                    </a:lnTo>
                    <a:lnTo>
                      <a:pt x="90" y="74"/>
                    </a:lnTo>
                    <a:lnTo>
                      <a:pt x="99" y="75"/>
                    </a:lnTo>
                    <a:lnTo>
                      <a:pt x="106" y="77"/>
                    </a:lnTo>
                    <a:lnTo>
                      <a:pt x="111" y="78"/>
                    </a:lnTo>
                    <a:lnTo>
                      <a:pt x="116" y="79"/>
                    </a:lnTo>
                    <a:lnTo>
                      <a:pt x="117" y="79"/>
                    </a:lnTo>
                    <a:lnTo>
                      <a:pt x="103" y="18"/>
                    </a:lnTo>
                    <a:close/>
                  </a:path>
                </a:pathLst>
              </a:custGeom>
              <a:solidFill>
                <a:srgbClr val="FFFFFF"/>
              </a:solidFill>
              <a:ln w="9525">
                <a:noFill/>
                <a:round/>
                <a:headEnd/>
                <a:tailEnd/>
              </a:ln>
            </p:spPr>
            <p:txBody>
              <a:bodyPr/>
              <a:lstStyle/>
              <a:p>
                <a:endParaRPr lang="sv-SE"/>
              </a:p>
            </p:txBody>
          </p:sp>
          <p:sp>
            <p:nvSpPr>
              <p:cNvPr id="5140" name="Freeform 20"/>
              <p:cNvSpPr>
                <a:spLocks/>
              </p:cNvSpPr>
              <p:nvPr/>
            </p:nvSpPr>
            <p:spPr bwMode="auto">
              <a:xfrm>
                <a:off x="4580" y="3301"/>
                <a:ext cx="292" cy="607"/>
              </a:xfrm>
              <a:custGeom>
                <a:avLst/>
                <a:gdLst/>
                <a:ahLst/>
                <a:cxnLst>
                  <a:cxn ang="0">
                    <a:pos x="531" y="485"/>
                  </a:cxn>
                  <a:cxn ang="0">
                    <a:pos x="548" y="421"/>
                  </a:cxn>
                  <a:cxn ang="0">
                    <a:pos x="568" y="349"/>
                  </a:cxn>
                  <a:cxn ang="0">
                    <a:pos x="582" y="300"/>
                  </a:cxn>
                  <a:cxn ang="0">
                    <a:pos x="563" y="270"/>
                  </a:cxn>
                  <a:cxn ang="0">
                    <a:pos x="535" y="224"/>
                  </a:cxn>
                  <a:cxn ang="0">
                    <a:pos x="522" y="182"/>
                  </a:cxn>
                  <a:cxn ang="0">
                    <a:pos x="517" y="145"/>
                  </a:cxn>
                  <a:cxn ang="0">
                    <a:pos x="525" y="122"/>
                  </a:cxn>
                  <a:cxn ang="0">
                    <a:pos x="544" y="108"/>
                  </a:cxn>
                  <a:cxn ang="0">
                    <a:pos x="558" y="91"/>
                  </a:cxn>
                  <a:cxn ang="0">
                    <a:pos x="572" y="69"/>
                  </a:cxn>
                  <a:cxn ang="0">
                    <a:pos x="577" y="53"/>
                  </a:cxn>
                  <a:cxn ang="0">
                    <a:pos x="570" y="35"/>
                  </a:cxn>
                  <a:cxn ang="0">
                    <a:pos x="555" y="13"/>
                  </a:cxn>
                  <a:cxn ang="0">
                    <a:pos x="533" y="0"/>
                  </a:cxn>
                  <a:cxn ang="0">
                    <a:pos x="504" y="10"/>
                  </a:cxn>
                  <a:cxn ang="0">
                    <a:pos x="469" y="33"/>
                  </a:cxn>
                  <a:cxn ang="0">
                    <a:pos x="436" y="59"/>
                  </a:cxn>
                  <a:cxn ang="0">
                    <a:pos x="416" y="76"/>
                  </a:cxn>
                  <a:cxn ang="0">
                    <a:pos x="331" y="309"/>
                  </a:cxn>
                  <a:cxn ang="0">
                    <a:pos x="359" y="355"/>
                  </a:cxn>
                  <a:cxn ang="0">
                    <a:pos x="358" y="360"/>
                  </a:cxn>
                  <a:cxn ang="0">
                    <a:pos x="356" y="381"/>
                  </a:cxn>
                  <a:cxn ang="0">
                    <a:pos x="344" y="438"/>
                  </a:cxn>
                  <a:cxn ang="0">
                    <a:pos x="321" y="504"/>
                  </a:cxn>
                  <a:cxn ang="0">
                    <a:pos x="288" y="559"/>
                  </a:cxn>
                  <a:cxn ang="0">
                    <a:pos x="247" y="590"/>
                  </a:cxn>
                  <a:cxn ang="0">
                    <a:pos x="207" y="606"/>
                  </a:cxn>
                  <a:cxn ang="0">
                    <a:pos x="167" y="621"/>
                  </a:cxn>
                  <a:cxn ang="0">
                    <a:pos x="118" y="642"/>
                  </a:cxn>
                  <a:cxn ang="0">
                    <a:pos x="39" y="708"/>
                  </a:cxn>
                  <a:cxn ang="0">
                    <a:pos x="0" y="841"/>
                  </a:cxn>
                  <a:cxn ang="0">
                    <a:pos x="12" y="982"/>
                  </a:cxn>
                  <a:cxn ang="0">
                    <a:pos x="38" y="1078"/>
                  </a:cxn>
                  <a:cxn ang="0">
                    <a:pos x="91" y="1172"/>
                  </a:cxn>
                  <a:cxn ang="0">
                    <a:pos x="99" y="1177"/>
                  </a:cxn>
                  <a:cxn ang="0">
                    <a:pos x="122" y="1186"/>
                  </a:cxn>
                  <a:cxn ang="0">
                    <a:pos x="153" y="1199"/>
                  </a:cxn>
                  <a:cxn ang="0">
                    <a:pos x="190" y="1209"/>
                  </a:cxn>
                  <a:cxn ang="0">
                    <a:pos x="228" y="1214"/>
                  </a:cxn>
                  <a:cxn ang="0">
                    <a:pos x="262" y="1209"/>
                  </a:cxn>
                  <a:cxn ang="0">
                    <a:pos x="290" y="1190"/>
                  </a:cxn>
                  <a:cxn ang="0">
                    <a:pos x="305" y="1156"/>
                  </a:cxn>
                  <a:cxn ang="0">
                    <a:pos x="327" y="1105"/>
                  </a:cxn>
                  <a:cxn ang="0">
                    <a:pos x="365" y="1052"/>
                  </a:cxn>
                  <a:cxn ang="0">
                    <a:pos x="401" y="1010"/>
                  </a:cxn>
                  <a:cxn ang="0">
                    <a:pos x="417" y="992"/>
                  </a:cxn>
                  <a:cxn ang="0">
                    <a:pos x="421" y="951"/>
                  </a:cxn>
                  <a:cxn ang="0">
                    <a:pos x="433" y="893"/>
                  </a:cxn>
                  <a:cxn ang="0">
                    <a:pos x="469" y="830"/>
                  </a:cxn>
                  <a:cxn ang="0">
                    <a:pos x="503" y="784"/>
                  </a:cxn>
                  <a:cxn ang="0">
                    <a:pos x="531" y="757"/>
                  </a:cxn>
                  <a:cxn ang="0">
                    <a:pos x="541" y="748"/>
                  </a:cxn>
                  <a:cxn ang="0">
                    <a:pos x="535" y="723"/>
                  </a:cxn>
                  <a:cxn ang="0">
                    <a:pos x="525" y="660"/>
                  </a:cxn>
                  <a:cxn ang="0">
                    <a:pos x="518" y="581"/>
                  </a:cxn>
                  <a:cxn ang="0">
                    <a:pos x="525" y="507"/>
                  </a:cxn>
                </a:cxnLst>
                <a:rect l="0" t="0" r="r" b="b"/>
                <a:pathLst>
                  <a:path w="584" h="1214">
                    <a:moveTo>
                      <a:pt x="525" y="507"/>
                    </a:moveTo>
                    <a:lnTo>
                      <a:pt x="531" y="485"/>
                    </a:lnTo>
                    <a:lnTo>
                      <a:pt x="539" y="455"/>
                    </a:lnTo>
                    <a:lnTo>
                      <a:pt x="548" y="421"/>
                    </a:lnTo>
                    <a:lnTo>
                      <a:pt x="558" y="384"/>
                    </a:lnTo>
                    <a:lnTo>
                      <a:pt x="568" y="349"/>
                    </a:lnTo>
                    <a:lnTo>
                      <a:pt x="576" y="320"/>
                    </a:lnTo>
                    <a:lnTo>
                      <a:pt x="582" y="300"/>
                    </a:lnTo>
                    <a:lnTo>
                      <a:pt x="584" y="293"/>
                    </a:lnTo>
                    <a:lnTo>
                      <a:pt x="563" y="270"/>
                    </a:lnTo>
                    <a:lnTo>
                      <a:pt x="547" y="247"/>
                    </a:lnTo>
                    <a:lnTo>
                      <a:pt x="535" y="224"/>
                    </a:lnTo>
                    <a:lnTo>
                      <a:pt x="527" y="203"/>
                    </a:lnTo>
                    <a:lnTo>
                      <a:pt x="522" y="182"/>
                    </a:lnTo>
                    <a:lnTo>
                      <a:pt x="518" y="162"/>
                    </a:lnTo>
                    <a:lnTo>
                      <a:pt x="517" y="145"/>
                    </a:lnTo>
                    <a:lnTo>
                      <a:pt x="516" y="128"/>
                    </a:lnTo>
                    <a:lnTo>
                      <a:pt x="525" y="122"/>
                    </a:lnTo>
                    <a:lnTo>
                      <a:pt x="534" y="115"/>
                    </a:lnTo>
                    <a:lnTo>
                      <a:pt x="544" y="108"/>
                    </a:lnTo>
                    <a:lnTo>
                      <a:pt x="552" y="100"/>
                    </a:lnTo>
                    <a:lnTo>
                      <a:pt x="558" y="91"/>
                    </a:lnTo>
                    <a:lnTo>
                      <a:pt x="567" y="81"/>
                    </a:lnTo>
                    <a:lnTo>
                      <a:pt x="572" y="69"/>
                    </a:lnTo>
                    <a:lnTo>
                      <a:pt x="578" y="56"/>
                    </a:lnTo>
                    <a:lnTo>
                      <a:pt x="577" y="53"/>
                    </a:lnTo>
                    <a:lnTo>
                      <a:pt x="575" y="46"/>
                    </a:lnTo>
                    <a:lnTo>
                      <a:pt x="570" y="35"/>
                    </a:lnTo>
                    <a:lnTo>
                      <a:pt x="563" y="23"/>
                    </a:lnTo>
                    <a:lnTo>
                      <a:pt x="555" y="13"/>
                    </a:lnTo>
                    <a:lnTo>
                      <a:pt x="545" y="3"/>
                    </a:lnTo>
                    <a:lnTo>
                      <a:pt x="533" y="0"/>
                    </a:lnTo>
                    <a:lnTo>
                      <a:pt x="519" y="2"/>
                    </a:lnTo>
                    <a:lnTo>
                      <a:pt x="504" y="10"/>
                    </a:lnTo>
                    <a:lnTo>
                      <a:pt x="487" y="21"/>
                    </a:lnTo>
                    <a:lnTo>
                      <a:pt x="469" y="33"/>
                    </a:lnTo>
                    <a:lnTo>
                      <a:pt x="451" y="46"/>
                    </a:lnTo>
                    <a:lnTo>
                      <a:pt x="436" y="59"/>
                    </a:lnTo>
                    <a:lnTo>
                      <a:pt x="424" y="69"/>
                    </a:lnTo>
                    <a:lnTo>
                      <a:pt x="416" y="76"/>
                    </a:lnTo>
                    <a:lnTo>
                      <a:pt x="412" y="78"/>
                    </a:lnTo>
                    <a:lnTo>
                      <a:pt x="331" y="309"/>
                    </a:lnTo>
                    <a:lnTo>
                      <a:pt x="360" y="353"/>
                    </a:lnTo>
                    <a:lnTo>
                      <a:pt x="359" y="355"/>
                    </a:lnTo>
                    <a:lnTo>
                      <a:pt x="359" y="357"/>
                    </a:lnTo>
                    <a:lnTo>
                      <a:pt x="358" y="360"/>
                    </a:lnTo>
                    <a:lnTo>
                      <a:pt x="358" y="362"/>
                    </a:lnTo>
                    <a:lnTo>
                      <a:pt x="356" y="381"/>
                    </a:lnTo>
                    <a:lnTo>
                      <a:pt x="351" y="408"/>
                    </a:lnTo>
                    <a:lnTo>
                      <a:pt x="344" y="438"/>
                    </a:lnTo>
                    <a:lnTo>
                      <a:pt x="334" y="471"/>
                    </a:lnTo>
                    <a:lnTo>
                      <a:pt x="321" y="504"/>
                    </a:lnTo>
                    <a:lnTo>
                      <a:pt x="306" y="534"/>
                    </a:lnTo>
                    <a:lnTo>
                      <a:pt x="288" y="559"/>
                    </a:lnTo>
                    <a:lnTo>
                      <a:pt x="268" y="577"/>
                    </a:lnTo>
                    <a:lnTo>
                      <a:pt x="247" y="590"/>
                    </a:lnTo>
                    <a:lnTo>
                      <a:pt x="228" y="599"/>
                    </a:lnTo>
                    <a:lnTo>
                      <a:pt x="207" y="606"/>
                    </a:lnTo>
                    <a:lnTo>
                      <a:pt x="187" y="613"/>
                    </a:lnTo>
                    <a:lnTo>
                      <a:pt x="167" y="621"/>
                    </a:lnTo>
                    <a:lnTo>
                      <a:pt x="144" y="630"/>
                    </a:lnTo>
                    <a:lnTo>
                      <a:pt x="118" y="642"/>
                    </a:lnTo>
                    <a:lnTo>
                      <a:pt x="91" y="658"/>
                    </a:lnTo>
                    <a:lnTo>
                      <a:pt x="39" y="708"/>
                    </a:lnTo>
                    <a:lnTo>
                      <a:pt x="11" y="771"/>
                    </a:lnTo>
                    <a:lnTo>
                      <a:pt x="0" y="841"/>
                    </a:lnTo>
                    <a:lnTo>
                      <a:pt x="2" y="914"/>
                    </a:lnTo>
                    <a:lnTo>
                      <a:pt x="12" y="982"/>
                    </a:lnTo>
                    <a:lnTo>
                      <a:pt x="26" y="1038"/>
                    </a:lnTo>
                    <a:lnTo>
                      <a:pt x="38" y="1078"/>
                    </a:lnTo>
                    <a:lnTo>
                      <a:pt x="42" y="1091"/>
                    </a:lnTo>
                    <a:lnTo>
                      <a:pt x="91" y="1172"/>
                    </a:lnTo>
                    <a:lnTo>
                      <a:pt x="93" y="1173"/>
                    </a:lnTo>
                    <a:lnTo>
                      <a:pt x="99" y="1177"/>
                    </a:lnTo>
                    <a:lnTo>
                      <a:pt x="109" y="1181"/>
                    </a:lnTo>
                    <a:lnTo>
                      <a:pt x="122" y="1186"/>
                    </a:lnTo>
                    <a:lnTo>
                      <a:pt x="137" y="1192"/>
                    </a:lnTo>
                    <a:lnTo>
                      <a:pt x="153" y="1199"/>
                    </a:lnTo>
                    <a:lnTo>
                      <a:pt x="171" y="1204"/>
                    </a:lnTo>
                    <a:lnTo>
                      <a:pt x="190" y="1209"/>
                    </a:lnTo>
                    <a:lnTo>
                      <a:pt x="209" y="1211"/>
                    </a:lnTo>
                    <a:lnTo>
                      <a:pt x="228" y="1214"/>
                    </a:lnTo>
                    <a:lnTo>
                      <a:pt x="246" y="1212"/>
                    </a:lnTo>
                    <a:lnTo>
                      <a:pt x="262" y="1209"/>
                    </a:lnTo>
                    <a:lnTo>
                      <a:pt x="277" y="1202"/>
                    </a:lnTo>
                    <a:lnTo>
                      <a:pt x="290" y="1190"/>
                    </a:lnTo>
                    <a:lnTo>
                      <a:pt x="299" y="1175"/>
                    </a:lnTo>
                    <a:lnTo>
                      <a:pt x="305" y="1156"/>
                    </a:lnTo>
                    <a:lnTo>
                      <a:pt x="313" y="1132"/>
                    </a:lnTo>
                    <a:lnTo>
                      <a:pt x="327" y="1105"/>
                    </a:lnTo>
                    <a:lnTo>
                      <a:pt x="345" y="1079"/>
                    </a:lnTo>
                    <a:lnTo>
                      <a:pt x="365" y="1052"/>
                    </a:lnTo>
                    <a:lnTo>
                      <a:pt x="384" y="1028"/>
                    </a:lnTo>
                    <a:lnTo>
                      <a:pt x="401" y="1010"/>
                    </a:lnTo>
                    <a:lnTo>
                      <a:pt x="412" y="997"/>
                    </a:lnTo>
                    <a:lnTo>
                      <a:pt x="417" y="992"/>
                    </a:lnTo>
                    <a:lnTo>
                      <a:pt x="418" y="980"/>
                    </a:lnTo>
                    <a:lnTo>
                      <a:pt x="421" y="951"/>
                    </a:lnTo>
                    <a:lnTo>
                      <a:pt x="426" y="917"/>
                    </a:lnTo>
                    <a:lnTo>
                      <a:pt x="433" y="893"/>
                    </a:lnTo>
                    <a:lnTo>
                      <a:pt x="450" y="859"/>
                    </a:lnTo>
                    <a:lnTo>
                      <a:pt x="469" y="830"/>
                    </a:lnTo>
                    <a:lnTo>
                      <a:pt x="486" y="804"/>
                    </a:lnTo>
                    <a:lnTo>
                      <a:pt x="503" y="784"/>
                    </a:lnTo>
                    <a:lnTo>
                      <a:pt x="518" y="769"/>
                    </a:lnTo>
                    <a:lnTo>
                      <a:pt x="531" y="757"/>
                    </a:lnTo>
                    <a:lnTo>
                      <a:pt x="539" y="750"/>
                    </a:lnTo>
                    <a:lnTo>
                      <a:pt x="541" y="748"/>
                    </a:lnTo>
                    <a:lnTo>
                      <a:pt x="540" y="741"/>
                    </a:lnTo>
                    <a:lnTo>
                      <a:pt x="535" y="723"/>
                    </a:lnTo>
                    <a:lnTo>
                      <a:pt x="531" y="695"/>
                    </a:lnTo>
                    <a:lnTo>
                      <a:pt x="525" y="660"/>
                    </a:lnTo>
                    <a:lnTo>
                      <a:pt x="520" y="621"/>
                    </a:lnTo>
                    <a:lnTo>
                      <a:pt x="518" y="581"/>
                    </a:lnTo>
                    <a:lnTo>
                      <a:pt x="519" y="543"/>
                    </a:lnTo>
                    <a:lnTo>
                      <a:pt x="525" y="507"/>
                    </a:lnTo>
                    <a:close/>
                  </a:path>
                </a:pathLst>
              </a:custGeom>
              <a:solidFill>
                <a:srgbClr val="FFFFFF"/>
              </a:solidFill>
              <a:ln w="9525">
                <a:noFill/>
                <a:round/>
                <a:headEnd/>
                <a:tailEnd/>
              </a:ln>
            </p:spPr>
            <p:txBody>
              <a:bodyPr/>
              <a:lstStyle/>
              <a:p>
                <a:endParaRPr lang="sv-SE"/>
              </a:p>
            </p:txBody>
          </p:sp>
          <p:sp>
            <p:nvSpPr>
              <p:cNvPr id="5141" name="Freeform 21"/>
              <p:cNvSpPr>
                <a:spLocks/>
              </p:cNvSpPr>
              <p:nvPr/>
            </p:nvSpPr>
            <p:spPr bwMode="auto">
              <a:xfrm>
                <a:off x="4712" y="3205"/>
                <a:ext cx="75" cy="48"/>
              </a:xfrm>
              <a:custGeom>
                <a:avLst/>
                <a:gdLst/>
                <a:ahLst/>
                <a:cxnLst>
                  <a:cxn ang="0">
                    <a:pos x="75" y="35"/>
                  </a:cxn>
                  <a:cxn ang="0">
                    <a:pos x="88" y="36"/>
                  </a:cxn>
                  <a:cxn ang="0">
                    <a:pos x="101" y="40"/>
                  </a:cxn>
                  <a:cxn ang="0">
                    <a:pos x="111" y="46"/>
                  </a:cxn>
                  <a:cxn ang="0">
                    <a:pos x="121" y="53"/>
                  </a:cxn>
                  <a:cxn ang="0">
                    <a:pos x="131" y="61"/>
                  </a:cxn>
                  <a:cxn ang="0">
                    <a:pos x="137" y="71"/>
                  </a:cxn>
                  <a:cxn ang="0">
                    <a:pos x="144" y="83"/>
                  </a:cxn>
                  <a:cxn ang="0">
                    <a:pos x="148" y="95"/>
                  </a:cxn>
                  <a:cxn ang="0">
                    <a:pos x="149" y="91"/>
                  </a:cxn>
                  <a:cxn ang="0">
                    <a:pos x="150" y="86"/>
                  </a:cxn>
                  <a:cxn ang="0">
                    <a:pos x="150" y="81"/>
                  </a:cxn>
                  <a:cxn ang="0">
                    <a:pos x="150" y="77"/>
                  </a:cxn>
                  <a:cxn ang="0">
                    <a:pos x="149" y="61"/>
                  </a:cxn>
                  <a:cxn ang="0">
                    <a:pos x="144" y="47"/>
                  </a:cxn>
                  <a:cxn ang="0">
                    <a:pos x="137" y="34"/>
                  </a:cxn>
                  <a:cxn ang="0">
                    <a:pos x="128" y="23"/>
                  </a:cxn>
                  <a:cxn ang="0">
                    <a:pos x="117" y="12"/>
                  </a:cxn>
                  <a:cxn ang="0">
                    <a:pos x="104" y="5"/>
                  </a:cxn>
                  <a:cxn ang="0">
                    <a:pos x="90" y="1"/>
                  </a:cxn>
                  <a:cxn ang="0">
                    <a:pos x="75" y="0"/>
                  </a:cxn>
                  <a:cxn ang="0">
                    <a:pos x="60" y="1"/>
                  </a:cxn>
                  <a:cxn ang="0">
                    <a:pos x="46" y="5"/>
                  </a:cxn>
                  <a:cxn ang="0">
                    <a:pos x="34" y="12"/>
                  </a:cxn>
                  <a:cxn ang="0">
                    <a:pos x="22" y="23"/>
                  </a:cxn>
                  <a:cxn ang="0">
                    <a:pos x="13" y="34"/>
                  </a:cxn>
                  <a:cxn ang="0">
                    <a:pos x="6" y="47"/>
                  </a:cxn>
                  <a:cxn ang="0">
                    <a:pos x="2" y="61"/>
                  </a:cxn>
                  <a:cxn ang="0">
                    <a:pos x="0" y="77"/>
                  </a:cxn>
                  <a:cxn ang="0">
                    <a:pos x="0" y="81"/>
                  </a:cxn>
                  <a:cxn ang="0">
                    <a:pos x="2" y="86"/>
                  </a:cxn>
                  <a:cxn ang="0">
                    <a:pos x="2" y="91"/>
                  </a:cxn>
                  <a:cxn ang="0">
                    <a:pos x="3" y="95"/>
                  </a:cxn>
                  <a:cxn ang="0">
                    <a:pos x="6" y="83"/>
                  </a:cxn>
                  <a:cxn ang="0">
                    <a:pos x="12" y="71"/>
                  </a:cxn>
                  <a:cxn ang="0">
                    <a:pos x="20" y="61"/>
                  </a:cxn>
                  <a:cxn ang="0">
                    <a:pos x="29" y="53"/>
                  </a:cxn>
                  <a:cxn ang="0">
                    <a:pos x="38" y="46"/>
                  </a:cxn>
                  <a:cxn ang="0">
                    <a:pos x="50" y="40"/>
                  </a:cxn>
                  <a:cxn ang="0">
                    <a:pos x="63" y="36"/>
                  </a:cxn>
                  <a:cxn ang="0">
                    <a:pos x="75" y="35"/>
                  </a:cxn>
                </a:cxnLst>
                <a:rect l="0" t="0" r="r" b="b"/>
                <a:pathLst>
                  <a:path w="150" h="95">
                    <a:moveTo>
                      <a:pt x="75" y="35"/>
                    </a:moveTo>
                    <a:lnTo>
                      <a:pt x="88" y="36"/>
                    </a:lnTo>
                    <a:lnTo>
                      <a:pt x="101" y="40"/>
                    </a:lnTo>
                    <a:lnTo>
                      <a:pt x="111" y="46"/>
                    </a:lnTo>
                    <a:lnTo>
                      <a:pt x="121" y="53"/>
                    </a:lnTo>
                    <a:lnTo>
                      <a:pt x="131" y="61"/>
                    </a:lnTo>
                    <a:lnTo>
                      <a:pt x="137" y="71"/>
                    </a:lnTo>
                    <a:lnTo>
                      <a:pt x="144" y="83"/>
                    </a:lnTo>
                    <a:lnTo>
                      <a:pt x="148" y="95"/>
                    </a:lnTo>
                    <a:lnTo>
                      <a:pt x="149" y="91"/>
                    </a:lnTo>
                    <a:lnTo>
                      <a:pt x="150" y="86"/>
                    </a:lnTo>
                    <a:lnTo>
                      <a:pt x="150" y="81"/>
                    </a:lnTo>
                    <a:lnTo>
                      <a:pt x="150" y="77"/>
                    </a:lnTo>
                    <a:lnTo>
                      <a:pt x="149" y="61"/>
                    </a:lnTo>
                    <a:lnTo>
                      <a:pt x="144" y="47"/>
                    </a:lnTo>
                    <a:lnTo>
                      <a:pt x="137" y="34"/>
                    </a:lnTo>
                    <a:lnTo>
                      <a:pt x="128" y="23"/>
                    </a:lnTo>
                    <a:lnTo>
                      <a:pt x="117" y="12"/>
                    </a:lnTo>
                    <a:lnTo>
                      <a:pt x="104" y="5"/>
                    </a:lnTo>
                    <a:lnTo>
                      <a:pt x="90" y="1"/>
                    </a:lnTo>
                    <a:lnTo>
                      <a:pt x="75" y="0"/>
                    </a:lnTo>
                    <a:lnTo>
                      <a:pt x="60" y="1"/>
                    </a:lnTo>
                    <a:lnTo>
                      <a:pt x="46" y="5"/>
                    </a:lnTo>
                    <a:lnTo>
                      <a:pt x="34" y="12"/>
                    </a:lnTo>
                    <a:lnTo>
                      <a:pt x="22" y="23"/>
                    </a:lnTo>
                    <a:lnTo>
                      <a:pt x="13" y="34"/>
                    </a:lnTo>
                    <a:lnTo>
                      <a:pt x="6" y="47"/>
                    </a:lnTo>
                    <a:lnTo>
                      <a:pt x="2" y="61"/>
                    </a:lnTo>
                    <a:lnTo>
                      <a:pt x="0" y="77"/>
                    </a:lnTo>
                    <a:lnTo>
                      <a:pt x="0" y="81"/>
                    </a:lnTo>
                    <a:lnTo>
                      <a:pt x="2" y="86"/>
                    </a:lnTo>
                    <a:lnTo>
                      <a:pt x="2" y="91"/>
                    </a:lnTo>
                    <a:lnTo>
                      <a:pt x="3" y="95"/>
                    </a:lnTo>
                    <a:lnTo>
                      <a:pt x="6" y="83"/>
                    </a:lnTo>
                    <a:lnTo>
                      <a:pt x="12" y="71"/>
                    </a:lnTo>
                    <a:lnTo>
                      <a:pt x="20" y="61"/>
                    </a:lnTo>
                    <a:lnTo>
                      <a:pt x="29" y="53"/>
                    </a:lnTo>
                    <a:lnTo>
                      <a:pt x="38" y="46"/>
                    </a:lnTo>
                    <a:lnTo>
                      <a:pt x="50" y="40"/>
                    </a:lnTo>
                    <a:lnTo>
                      <a:pt x="63" y="36"/>
                    </a:lnTo>
                    <a:lnTo>
                      <a:pt x="75" y="35"/>
                    </a:lnTo>
                    <a:close/>
                  </a:path>
                </a:pathLst>
              </a:custGeom>
              <a:solidFill>
                <a:srgbClr val="FFFFFF"/>
              </a:solidFill>
              <a:ln w="9525">
                <a:noFill/>
                <a:round/>
                <a:headEnd/>
                <a:tailEnd/>
              </a:ln>
            </p:spPr>
            <p:txBody>
              <a:bodyPr/>
              <a:lstStyle/>
              <a:p>
                <a:endParaRPr lang="sv-SE"/>
              </a:p>
            </p:txBody>
          </p:sp>
          <p:sp>
            <p:nvSpPr>
              <p:cNvPr id="5142" name="Rectangle 22"/>
              <p:cNvSpPr>
                <a:spLocks noChangeArrowheads="1"/>
              </p:cNvSpPr>
              <p:nvPr/>
            </p:nvSpPr>
            <p:spPr bwMode="auto">
              <a:xfrm>
                <a:off x="4902" y="3018"/>
                <a:ext cx="19" cy="416"/>
              </a:xfrm>
              <a:prstGeom prst="rect">
                <a:avLst/>
              </a:prstGeom>
              <a:solidFill>
                <a:srgbClr val="FFFFFF"/>
              </a:solidFill>
              <a:ln w="9525">
                <a:noFill/>
                <a:miter lim="800000"/>
                <a:headEnd/>
                <a:tailEnd/>
              </a:ln>
            </p:spPr>
            <p:txBody>
              <a:bodyPr/>
              <a:lstStyle/>
              <a:p>
                <a:endParaRPr lang="sv-SE"/>
              </a:p>
            </p:txBody>
          </p:sp>
          <p:sp>
            <p:nvSpPr>
              <p:cNvPr id="5143" name="Freeform 23"/>
              <p:cNvSpPr>
                <a:spLocks/>
              </p:cNvSpPr>
              <p:nvPr/>
            </p:nvSpPr>
            <p:spPr bwMode="auto">
              <a:xfrm>
                <a:off x="4424" y="3472"/>
                <a:ext cx="92" cy="100"/>
              </a:xfrm>
              <a:custGeom>
                <a:avLst/>
                <a:gdLst/>
                <a:ahLst/>
                <a:cxnLst>
                  <a:cxn ang="0">
                    <a:pos x="2" y="0"/>
                  </a:cxn>
                  <a:cxn ang="0">
                    <a:pos x="0" y="9"/>
                  </a:cxn>
                  <a:cxn ang="0">
                    <a:pos x="0" y="31"/>
                  </a:cxn>
                  <a:cxn ang="0">
                    <a:pos x="4" y="61"/>
                  </a:cxn>
                  <a:cxn ang="0">
                    <a:pos x="12" y="91"/>
                  </a:cxn>
                  <a:cxn ang="0">
                    <a:pos x="20" y="106"/>
                  </a:cxn>
                  <a:cxn ang="0">
                    <a:pos x="32" y="122"/>
                  </a:cxn>
                  <a:cxn ang="0">
                    <a:pos x="45" y="140"/>
                  </a:cxn>
                  <a:cxn ang="0">
                    <a:pos x="61" y="155"/>
                  </a:cxn>
                  <a:cxn ang="0">
                    <a:pos x="76" y="170"/>
                  </a:cxn>
                  <a:cxn ang="0">
                    <a:pos x="91" y="182"/>
                  </a:cxn>
                  <a:cxn ang="0">
                    <a:pos x="104" y="193"/>
                  </a:cxn>
                  <a:cxn ang="0">
                    <a:pos x="114" y="198"/>
                  </a:cxn>
                  <a:cxn ang="0">
                    <a:pos x="124" y="201"/>
                  </a:cxn>
                  <a:cxn ang="0">
                    <a:pos x="134" y="198"/>
                  </a:cxn>
                  <a:cxn ang="0">
                    <a:pos x="146" y="195"/>
                  </a:cxn>
                  <a:cxn ang="0">
                    <a:pos x="157" y="189"/>
                  </a:cxn>
                  <a:cxn ang="0">
                    <a:pos x="167" y="183"/>
                  </a:cxn>
                  <a:cxn ang="0">
                    <a:pos x="176" y="178"/>
                  </a:cxn>
                  <a:cxn ang="0">
                    <a:pos x="181" y="173"/>
                  </a:cxn>
                  <a:cxn ang="0">
                    <a:pos x="184" y="172"/>
                  </a:cxn>
                  <a:cxn ang="0">
                    <a:pos x="181" y="173"/>
                  </a:cxn>
                  <a:cxn ang="0">
                    <a:pos x="176" y="173"/>
                  </a:cxn>
                  <a:cxn ang="0">
                    <a:pos x="165" y="174"/>
                  </a:cxn>
                  <a:cxn ang="0">
                    <a:pos x="152" y="173"/>
                  </a:cxn>
                  <a:cxn ang="0">
                    <a:pos x="138" y="170"/>
                  </a:cxn>
                  <a:cxn ang="0">
                    <a:pos x="120" y="163"/>
                  </a:cxn>
                  <a:cxn ang="0">
                    <a:pos x="102" y="151"/>
                  </a:cxn>
                  <a:cxn ang="0">
                    <a:pos x="82" y="134"/>
                  </a:cxn>
                  <a:cxn ang="0">
                    <a:pos x="63" y="113"/>
                  </a:cxn>
                  <a:cxn ang="0">
                    <a:pos x="46" y="92"/>
                  </a:cxn>
                  <a:cxn ang="0">
                    <a:pos x="33" y="73"/>
                  </a:cxn>
                  <a:cxn ang="0">
                    <a:pos x="21" y="53"/>
                  </a:cxn>
                  <a:cxn ang="0">
                    <a:pos x="13" y="36"/>
                  </a:cxn>
                  <a:cxn ang="0">
                    <a:pos x="6" y="21"/>
                  </a:cxn>
                  <a:cxn ang="0">
                    <a:pos x="3" y="8"/>
                  </a:cxn>
                  <a:cxn ang="0">
                    <a:pos x="2" y="0"/>
                  </a:cxn>
                </a:cxnLst>
                <a:rect l="0" t="0" r="r" b="b"/>
                <a:pathLst>
                  <a:path w="184" h="201">
                    <a:moveTo>
                      <a:pt x="2" y="0"/>
                    </a:moveTo>
                    <a:lnTo>
                      <a:pt x="0" y="9"/>
                    </a:lnTo>
                    <a:lnTo>
                      <a:pt x="0" y="31"/>
                    </a:lnTo>
                    <a:lnTo>
                      <a:pt x="4" y="61"/>
                    </a:lnTo>
                    <a:lnTo>
                      <a:pt x="12" y="91"/>
                    </a:lnTo>
                    <a:lnTo>
                      <a:pt x="20" y="106"/>
                    </a:lnTo>
                    <a:lnTo>
                      <a:pt x="32" y="122"/>
                    </a:lnTo>
                    <a:lnTo>
                      <a:pt x="45" y="140"/>
                    </a:lnTo>
                    <a:lnTo>
                      <a:pt x="61" y="155"/>
                    </a:lnTo>
                    <a:lnTo>
                      <a:pt x="76" y="170"/>
                    </a:lnTo>
                    <a:lnTo>
                      <a:pt x="91" y="182"/>
                    </a:lnTo>
                    <a:lnTo>
                      <a:pt x="104" y="193"/>
                    </a:lnTo>
                    <a:lnTo>
                      <a:pt x="114" y="198"/>
                    </a:lnTo>
                    <a:lnTo>
                      <a:pt x="124" y="201"/>
                    </a:lnTo>
                    <a:lnTo>
                      <a:pt x="134" y="198"/>
                    </a:lnTo>
                    <a:lnTo>
                      <a:pt x="146" y="195"/>
                    </a:lnTo>
                    <a:lnTo>
                      <a:pt x="157" y="189"/>
                    </a:lnTo>
                    <a:lnTo>
                      <a:pt x="167" y="183"/>
                    </a:lnTo>
                    <a:lnTo>
                      <a:pt x="176" y="178"/>
                    </a:lnTo>
                    <a:lnTo>
                      <a:pt x="181" y="173"/>
                    </a:lnTo>
                    <a:lnTo>
                      <a:pt x="184" y="172"/>
                    </a:lnTo>
                    <a:lnTo>
                      <a:pt x="181" y="173"/>
                    </a:lnTo>
                    <a:lnTo>
                      <a:pt x="176" y="173"/>
                    </a:lnTo>
                    <a:lnTo>
                      <a:pt x="165" y="174"/>
                    </a:lnTo>
                    <a:lnTo>
                      <a:pt x="152" y="173"/>
                    </a:lnTo>
                    <a:lnTo>
                      <a:pt x="138" y="170"/>
                    </a:lnTo>
                    <a:lnTo>
                      <a:pt x="120" y="163"/>
                    </a:lnTo>
                    <a:lnTo>
                      <a:pt x="102" y="151"/>
                    </a:lnTo>
                    <a:lnTo>
                      <a:pt x="82" y="134"/>
                    </a:lnTo>
                    <a:lnTo>
                      <a:pt x="63" y="113"/>
                    </a:lnTo>
                    <a:lnTo>
                      <a:pt x="46" y="92"/>
                    </a:lnTo>
                    <a:lnTo>
                      <a:pt x="33" y="73"/>
                    </a:lnTo>
                    <a:lnTo>
                      <a:pt x="21" y="53"/>
                    </a:lnTo>
                    <a:lnTo>
                      <a:pt x="13" y="36"/>
                    </a:lnTo>
                    <a:lnTo>
                      <a:pt x="6" y="21"/>
                    </a:lnTo>
                    <a:lnTo>
                      <a:pt x="3" y="8"/>
                    </a:lnTo>
                    <a:lnTo>
                      <a:pt x="2" y="0"/>
                    </a:lnTo>
                    <a:close/>
                  </a:path>
                </a:pathLst>
              </a:custGeom>
              <a:solidFill>
                <a:srgbClr val="FFFFFF"/>
              </a:solidFill>
              <a:ln w="9525">
                <a:noFill/>
                <a:round/>
                <a:headEnd/>
                <a:tailEnd/>
              </a:ln>
            </p:spPr>
            <p:txBody>
              <a:bodyPr/>
              <a:lstStyle/>
              <a:p>
                <a:endParaRPr lang="sv-SE"/>
              </a:p>
            </p:txBody>
          </p:sp>
          <p:sp>
            <p:nvSpPr>
              <p:cNvPr id="5144" name="Freeform 24"/>
              <p:cNvSpPr>
                <a:spLocks/>
              </p:cNvSpPr>
              <p:nvPr/>
            </p:nvSpPr>
            <p:spPr bwMode="auto">
              <a:xfrm>
                <a:off x="4467" y="3678"/>
                <a:ext cx="110" cy="177"/>
              </a:xfrm>
              <a:custGeom>
                <a:avLst/>
                <a:gdLst/>
                <a:ahLst/>
                <a:cxnLst>
                  <a:cxn ang="0">
                    <a:pos x="0" y="0"/>
                  </a:cxn>
                  <a:cxn ang="0">
                    <a:pos x="1" y="7"/>
                  </a:cxn>
                  <a:cxn ang="0">
                    <a:pos x="4" y="26"/>
                  </a:cxn>
                  <a:cxn ang="0">
                    <a:pos x="10" y="55"/>
                  </a:cxn>
                  <a:cxn ang="0">
                    <a:pos x="18" y="88"/>
                  </a:cxn>
                  <a:cxn ang="0">
                    <a:pos x="26" y="125"/>
                  </a:cxn>
                  <a:cxn ang="0">
                    <a:pos x="37" y="160"/>
                  </a:cxn>
                  <a:cxn ang="0">
                    <a:pos x="48" y="191"/>
                  </a:cxn>
                  <a:cxn ang="0">
                    <a:pos x="60" y="214"/>
                  </a:cxn>
                  <a:cxn ang="0">
                    <a:pos x="74" y="234"/>
                  </a:cxn>
                  <a:cxn ang="0">
                    <a:pos x="91" y="254"/>
                  </a:cxn>
                  <a:cxn ang="0">
                    <a:pos x="109" y="276"/>
                  </a:cxn>
                  <a:cxn ang="0">
                    <a:pos x="128" y="297"/>
                  </a:cxn>
                  <a:cxn ang="0">
                    <a:pos x="145" y="315"/>
                  </a:cxn>
                  <a:cxn ang="0">
                    <a:pos x="159" y="329"/>
                  </a:cxn>
                  <a:cxn ang="0">
                    <a:pos x="168" y="340"/>
                  </a:cxn>
                  <a:cxn ang="0">
                    <a:pos x="172" y="343"/>
                  </a:cxn>
                  <a:cxn ang="0">
                    <a:pos x="220" y="353"/>
                  </a:cxn>
                  <a:cxn ang="0">
                    <a:pos x="218" y="349"/>
                  </a:cxn>
                  <a:cxn ang="0">
                    <a:pos x="211" y="335"/>
                  </a:cxn>
                  <a:cxn ang="0">
                    <a:pos x="201" y="315"/>
                  </a:cxn>
                  <a:cxn ang="0">
                    <a:pos x="189" y="292"/>
                  </a:cxn>
                  <a:cxn ang="0">
                    <a:pos x="174" y="267"/>
                  </a:cxn>
                  <a:cxn ang="0">
                    <a:pos x="159" y="243"/>
                  </a:cxn>
                  <a:cxn ang="0">
                    <a:pos x="144" y="221"/>
                  </a:cxn>
                  <a:cxn ang="0">
                    <a:pos x="129" y="204"/>
                  </a:cxn>
                  <a:cxn ang="0">
                    <a:pos x="115" y="190"/>
                  </a:cxn>
                  <a:cxn ang="0">
                    <a:pos x="102" y="177"/>
                  </a:cxn>
                  <a:cxn ang="0">
                    <a:pos x="91" y="166"/>
                  </a:cxn>
                  <a:cxn ang="0">
                    <a:pos x="79" y="155"/>
                  </a:cxn>
                  <a:cxn ang="0">
                    <a:pos x="70" y="144"/>
                  </a:cxn>
                  <a:cxn ang="0">
                    <a:pos x="63" y="132"/>
                  </a:cxn>
                  <a:cxn ang="0">
                    <a:pos x="57" y="120"/>
                  </a:cxn>
                  <a:cxn ang="0">
                    <a:pos x="54" y="107"/>
                  </a:cxn>
                  <a:cxn ang="0">
                    <a:pos x="51" y="94"/>
                  </a:cxn>
                  <a:cxn ang="0">
                    <a:pos x="44" y="78"/>
                  </a:cxn>
                  <a:cxn ang="0">
                    <a:pos x="36" y="61"/>
                  </a:cxn>
                  <a:cxn ang="0">
                    <a:pos x="25" y="42"/>
                  </a:cxn>
                  <a:cxn ang="0">
                    <a:pos x="16" y="26"/>
                  </a:cxn>
                  <a:cxn ang="0">
                    <a:pos x="8" y="12"/>
                  </a:cxn>
                  <a:cxn ang="0">
                    <a:pos x="2" y="3"/>
                  </a:cxn>
                  <a:cxn ang="0">
                    <a:pos x="0" y="0"/>
                  </a:cxn>
                </a:cxnLst>
                <a:rect l="0" t="0" r="r" b="b"/>
                <a:pathLst>
                  <a:path w="220" h="353">
                    <a:moveTo>
                      <a:pt x="0" y="0"/>
                    </a:moveTo>
                    <a:lnTo>
                      <a:pt x="1" y="7"/>
                    </a:lnTo>
                    <a:lnTo>
                      <a:pt x="4" y="26"/>
                    </a:lnTo>
                    <a:lnTo>
                      <a:pt x="10" y="55"/>
                    </a:lnTo>
                    <a:lnTo>
                      <a:pt x="18" y="88"/>
                    </a:lnTo>
                    <a:lnTo>
                      <a:pt x="26" y="125"/>
                    </a:lnTo>
                    <a:lnTo>
                      <a:pt x="37" y="160"/>
                    </a:lnTo>
                    <a:lnTo>
                      <a:pt x="48" y="191"/>
                    </a:lnTo>
                    <a:lnTo>
                      <a:pt x="60" y="214"/>
                    </a:lnTo>
                    <a:lnTo>
                      <a:pt x="74" y="234"/>
                    </a:lnTo>
                    <a:lnTo>
                      <a:pt x="91" y="254"/>
                    </a:lnTo>
                    <a:lnTo>
                      <a:pt x="109" y="276"/>
                    </a:lnTo>
                    <a:lnTo>
                      <a:pt x="128" y="297"/>
                    </a:lnTo>
                    <a:lnTo>
                      <a:pt x="145" y="315"/>
                    </a:lnTo>
                    <a:lnTo>
                      <a:pt x="159" y="329"/>
                    </a:lnTo>
                    <a:lnTo>
                      <a:pt x="168" y="340"/>
                    </a:lnTo>
                    <a:lnTo>
                      <a:pt x="172" y="343"/>
                    </a:lnTo>
                    <a:lnTo>
                      <a:pt x="220" y="353"/>
                    </a:lnTo>
                    <a:lnTo>
                      <a:pt x="218" y="349"/>
                    </a:lnTo>
                    <a:lnTo>
                      <a:pt x="211" y="335"/>
                    </a:lnTo>
                    <a:lnTo>
                      <a:pt x="201" y="315"/>
                    </a:lnTo>
                    <a:lnTo>
                      <a:pt x="189" y="292"/>
                    </a:lnTo>
                    <a:lnTo>
                      <a:pt x="174" y="267"/>
                    </a:lnTo>
                    <a:lnTo>
                      <a:pt x="159" y="243"/>
                    </a:lnTo>
                    <a:lnTo>
                      <a:pt x="144" y="221"/>
                    </a:lnTo>
                    <a:lnTo>
                      <a:pt x="129" y="204"/>
                    </a:lnTo>
                    <a:lnTo>
                      <a:pt x="115" y="190"/>
                    </a:lnTo>
                    <a:lnTo>
                      <a:pt x="102" y="177"/>
                    </a:lnTo>
                    <a:lnTo>
                      <a:pt x="91" y="166"/>
                    </a:lnTo>
                    <a:lnTo>
                      <a:pt x="79" y="155"/>
                    </a:lnTo>
                    <a:lnTo>
                      <a:pt x="70" y="144"/>
                    </a:lnTo>
                    <a:lnTo>
                      <a:pt x="63" y="132"/>
                    </a:lnTo>
                    <a:lnTo>
                      <a:pt x="57" y="120"/>
                    </a:lnTo>
                    <a:lnTo>
                      <a:pt x="54" y="107"/>
                    </a:lnTo>
                    <a:lnTo>
                      <a:pt x="51" y="94"/>
                    </a:lnTo>
                    <a:lnTo>
                      <a:pt x="44" y="78"/>
                    </a:lnTo>
                    <a:lnTo>
                      <a:pt x="36" y="61"/>
                    </a:lnTo>
                    <a:lnTo>
                      <a:pt x="25" y="42"/>
                    </a:lnTo>
                    <a:lnTo>
                      <a:pt x="16" y="26"/>
                    </a:lnTo>
                    <a:lnTo>
                      <a:pt x="8" y="12"/>
                    </a:lnTo>
                    <a:lnTo>
                      <a:pt x="2" y="3"/>
                    </a:lnTo>
                    <a:lnTo>
                      <a:pt x="0" y="0"/>
                    </a:lnTo>
                    <a:close/>
                  </a:path>
                </a:pathLst>
              </a:custGeom>
              <a:solidFill>
                <a:srgbClr val="FFFFFF"/>
              </a:solidFill>
              <a:ln w="9525">
                <a:noFill/>
                <a:round/>
                <a:headEnd/>
                <a:tailEnd/>
              </a:ln>
            </p:spPr>
            <p:txBody>
              <a:bodyPr/>
              <a:lstStyle/>
              <a:p>
                <a:endParaRPr lang="sv-SE"/>
              </a:p>
            </p:txBody>
          </p:sp>
          <p:sp>
            <p:nvSpPr>
              <p:cNvPr id="5145" name="Freeform 25"/>
              <p:cNvSpPr>
                <a:spLocks/>
              </p:cNvSpPr>
              <p:nvPr/>
            </p:nvSpPr>
            <p:spPr bwMode="auto">
              <a:xfrm>
                <a:off x="4624" y="3959"/>
                <a:ext cx="31" cy="95"/>
              </a:xfrm>
              <a:custGeom>
                <a:avLst/>
                <a:gdLst/>
                <a:ahLst/>
                <a:cxnLst>
                  <a:cxn ang="0">
                    <a:pos x="31" y="190"/>
                  </a:cxn>
                  <a:cxn ang="0">
                    <a:pos x="43" y="182"/>
                  </a:cxn>
                  <a:cxn ang="0">
                    <a:pos x="52" y="163"/>
                  </a:cxn>
                  <a:cxn ang="0">
                    <a:pos x="59" y="131"/>
                  </a:cxn>
                  <a:cxn ang="0">
                    <a:pos x="61" y="95"/>
                  </a:cxn>
                  <a:cxn ang="0">
                    <a:pos x="59" y="58"/>
                  </a:cxn>
                  <a:cxn ang="0">
                    <a:pos x="52" y="28"/>
                  </a:cxn>
                  <a:cxn ang="0">
                    <a:pos x="43" y="7"/>
                  </a:cxn>
                  <a:cxn ang="0">
                    <a:pos x="31" y="0"/>
                  </a:cxn>
                  <a:cxn ang="0">
                    <a:pos x="19" y="7"/>
                  </a:cxn>
                  <a:cxn ang="0">
                    <a:pos x="9" y="28"/>
                  </a:cxn>
                  <a:cxn ang="0">
                    <a:pos x="3" y="58"/>
                  </a:cxn>
                  <a:cxn ang="0">
                    <a:pos x="0" y="95"/>
                  </a:cxn>
                  <a:cxn ang="0">
                    <a:pos x="3" y="131"/>
                  </a:cxn>
                  <a:cxn ang="0">
                    <a:pos x="9" y="163"/>
                  </a:cxn>
                  <a:cxn ang="0">
                    <a:pos x="19" y="182"/>
                  </a:cxn>
                  <a:cxn ang="0">
                    <a:pos x="31" y="190"/>
                  </a:cxn>
                </a:cxnLst>
                <a:rect l="0" t="0" r="r" b="b"/>
                <a:pathLst>
                  <a:path w="61" h="190">
                    <a:moveTo>
                      <a:pt x="31" y="190"/>
                    </a:moveTo>
                    <a:lnTo>
                      <a:pt x="43" y="182"/>
                    </a:lnTo>
                    <a:lnTo>
                      <a:pt x="52" y="163"/>
                    </a:lnTo>
                    <a:lnTo>
                      <a:pt x="59" y="131"/>
                    </a:lnTo>
                    <a:lnTo>
                      <a:pt x="61" y="95"/>
                    </a:lnTo>
                    <a:lnTo>
                      <a:pt x="59" y="58"/>
                    </a:lnTo>
                    <a:lnTo>
                      <a:pt x="52" y="28"/>
                    </a:lnTo>
                    <a:lnTo>
                      <a:pt x="43" y="7"/>
                    </a:lnTo>
                    <a:lnTo>
                      <a:pt x="31" y="0"/>
                    </a:lnTo>
                    <a:lnTo>
                      <a:pt x="19" y="7"/>
                    </a:lnTo>
                    <a:lnTo>
                      <a:pt x="9" y="28"/>
                    </a:lnTo>
                    <a:lnTo>
                      <a:pt x="3" y="58"/>
                    </a:lnTo>
                    <a:lnTo>
                      <a:pt x="0" y="95"/>
                    </a:lnTo>
                    <a:lnTo>
                      <a:pt x="3" y="131"/>
                    </a:lnTo>
                    <a:lnTo>
                      <a:pt x="9" y="163"/>
                    </a:lnTo>
                    <a:lnTo>
                      <a:pt x="19" y="182"/>
                    </a:lnTo>
                    <a:lnTo>
                      <a:pt x="31" y="190"/>
                    </a:lnTo>
                    <a:close/>
                  </a:path>
                </a:pathLst>
              </a:custGeom>
              <a:solidFill>
                <a:srgbClr val="FFFFFF"/>
              </a:solidFill>
              <a:ln w="9525">
                <a:noFill/>
                <a:round/>
                <a:headEnd/>
                <a:tailEnd/>
              </a:ln>
            </p:spPr>
            <p:txBody>
              <a:bodyPr/>
              <a:lstStyle/>
              <a:p>
                <a:endParaRPr lang="sv-SE"/>
              </a:p>
            </p:txBody>
          </p:sp>
          <p:sp>
            <p:nvSpPr>
              <p:cNvPr id="5146" name="Freeform 26"/>
              <p:cNvSpPr>
                <a:spLocks/>
              </p:cNvSpPr>
              <p:nvPr/>
            </p:nvSpPr>
            <p:spPr bwMode="auto">
              <a:xfrm>
                <a:off x="4689" y="3947"/>
                <a:ext cx="30" cy="95"/>
              </a:xfrm>
              <a:custGeom>
                <a:avLst/>
                <a:gdLst/>
                <a:ahLst/>
                <a:cxnLst>
                  <a:cxn ang="0">
                    <a:pos x="30" y="190"/>
                  </a:cxn>
                  <a:cxn ang="0">
                    <a:pos x="43" y="182"/>
                  </a:cxn>
                  <a:cxn ang="0">
                    <a:pos x="52" y="162"/>
                  </a:cxn>
                  <a:cxn ang="0">
                    <a:pos x="59" y="131"/>
                  </a:cxn>
                  <a:cxn ang="0">
                    <a:pos x="61" y="94"/>
                  </a:cxn>
                  <a:cxn ang="0">
                    <a:pos x="59" y="58"/>
                  </a:cxn>
                  <a:cxn ang="0">
                    <a:pos x="52" y="28"/>
                  </a:cxn>
                  <a:cxn ang="0">
                    <a:pos x="43" y="7"/>
                  </a:cxn>
                  <a:cxn ang="0">
                    <a:pos x="30" y="0"/>
                  </a:cxn>
                  <a:cxn ang="0">
                    <a:pos x="19" y="7"/>
                  </a:cxn>
                  <a:cxn ang="0">
                    <a:pos x="9" y="28"/>
                  </a:cxn>
                  <a:cxn ang="0">
                    <a:pos x="3" y="58"/>
                  </a:cxn>
                  <a:cxn ang="0">
                    <a:pos x="0" y="94"/>
                  </a:cxn>
                  <a:cxn ang="0">
                    <a:pos x="3" y="131"/>
                  </a:cxn>
                  <a:cxn ang="0">
                    <a:pos x="9" y="162"/>
                  </a:cxn>
                  <a:cxn ang="0">
                    <a:pos x="19" y="182"/>
                  </a:cxn>
                  <a:cxn ang="0">
                    <a:pos x="30" y="190"/>
                  </a:cxn>
                </a:cxnLst>
                <a:rect l="0" t="0" r="r" b="b"/>
                <a:pathLst>
                  <a:path w="61" h="190">
                    <a:moveTo>
                      <a:pt x="30" y="190"/>
                    </a:moveTo>
                    <a:lnTo>
                      <a:pt x="43" y="182"/>
                    </a:lnTo>
                    <a:lnTo>
                      <a:pt x="52" y="162"/>
                    </a:lnTo>
                    <a:lnTo>
                      <a:pt x="59" y="131"/>
                    </a:lnTo>
                    <a:lnTo>
                      <a:pt x="61" y="94"/>
                    </a:lnTo>
                    <a:lnTo>
                      <a:pt x="59" y="58"/>
                    </a:lnTo>
                    <a:lnTo>
                      <a:pt x="52" y="28"/>
                    </a:lnTo>
                    <a:lnTo>
                      <a:pt x="43" y="7"/>
                    </a:lnTo>
                    <a:lnTo>
                      <a:pt x="30" y="0"/>
                    </a:lnTo>
                    <a:lnTo>
                      <a:pt x="19" y="7"/>
                    </a:lnTo>
                    <a:lnTo>
                      <a:pt x="9" y="28"/>
                    </a:lnTo>
                    <a:lnTo>
                      <a:pt x="3" y="58"/>
                    </a:lnTo>
                    <a:lnTo>
                      <a:pt x="0" y="94"/>
                    </a:lnTo>
                    <a:lnTo>
                      <a:pt x="3" y="131"/>
                    </a:lnTo>
                    <a:lnTo>
                      <a:pt x="9" y="162"/>
                    </a:lnTo>
                    <a:lnTo>
                      <a:pt x="19" y="182"/>
                    </a:lnTo>
                    <a:lnTo>
                      <a:pt x="30" y="190"/>
                    </a:lnTo>
                    <a:close/>
                  </a:path>
                </a:pathLst>
              </a:custGeom>
              <a:solidFill>
                <a:srgbClr val="FFFFFF"/>
              </a:solidFill>
              <a:ln w="9525">
                <a:noFill/>
                <a:round/>
                <a:headEnd/>
                <a:tailEnd/>
              </a:ln>
            </p:spPr>
            <p:txBody>
              <a:bodyPr/>
              <a:lstStyle/>
              <a:p>
                <a:endParaRPr lang="sv-SE"/>
              </a:p>
            </p:txBody>
          </p:sp>
          <p:sp>
            <p:nvSpPr>
              <p:cNvPr id="5147" name="Freeform 27"/>
              <p:cNvSpPr>
                <a:spLocks/>
              </p:cNvSpPr>
              <p:nvPr/>
            </p:nvSpPr>
            <p:spPr bwMode="auto">
              <a:xfrm>
                <a:off x="4750" y="3939"/>
                <a:ext cx="30" cy="95"/>
              </a:xfrm>
              <a:custGeom>
                <a:avLst/>
                <a:gdLst/>
                <a:ahLst/>
                <a:cxnLst>
                  <a:cxn ang="0">
                    <a:pos x="32" y="190"/>
                  </a:cxn>
                  <a:cxn ang="0">
                    <a:pos x="43" y="182"/>
                  </a:cxn>
                  <a:cxn ang="0">
                    <a:pos x="52" y="162"/>
                  </a:cxn>
                  <a:cxn ang="0">
                    <a:pos x="59" y="131"/>
                  </a:cxn>
                  <a:cxn ang="0">
                    <a:pos x="61" y="94"/>
                  </a:cxn>
                  <a:cxn ang="0">
                    <a:pos x="59" y="57"/>
                  </a:cxn>
                  <a:cxn ang="0">
                    <a:pos x="52" y="27"/>
                  </a:cxn>
                  <a:cxn ang="0">
                    <a:pos x="43" y="7"/>
                  </a:cxn>
                  <a:cxn ang="0">
                    <a:pos x="32" y="0"/>
                  </a:cxn>
                  <a:cxn ang="0">
                    <a:pos x="19" y="7"/>
                  </a:cxn>
                  <a:cxn ang="0">
                    <a:pos x="10" y="27"/>
                  </a:cxn>
                  <a:cxn ang="0">
                    <a:pos x="3" y="57"/>
                  </a:cxn>
                  <a:cxn ang="0">
                    <a:pos x="0" y="94"/>
                  </a:cxn>
                  <a:cxn ang="0">
                    <a:pos x="3" y="131"/>
                  </a:cxn>
                  <a:cxn ang="0">
                    <a:pos x="10" y="162"/>
                  </a:cxn>
                  <a:cxn ang="0">
                    <a:pos x="19" y="182"/>
                  </a:cxn>
                  <a:cxn ang="0">
                    <a:pos x="32" y="190"/>
                  </a:cxn>
                </a:cxnLst>
                <a:rect l="0" t="0" r="r" b="b"/>
                <a:pathLst>
                  <a:path w="61" h="190">
                    <a:moveTo>
                      <a:pt x="32" y="190"/>
                    </a:moveTo>
                    <a:lnTo>
                      <a:pt x="43" y="182"/>
                    </a:lnTo>
                    <a:lnTo>
                      <a:pt x="52" y="162"/>
                    </a:lnTo>
                    <a:lnTo>
                      <a:pt x="59" y="131"/>
                    </a:lnTo>
                    <a:lnTo>
                      <a:pt x="61" y="94"/>
                    </a:lnTo>
                    <a:lnTo>
                      <a:pt x="59" y="57"/>
                    </a:lnTo>
                    <a:lnTo>
                      <a:pt x="52" y="27"/>
                    </a:lnTo>
                    <a:lnTo>
                      <a:pt x="43" y="7"/>
                    </a:lnTo>
                    <a:lnTo>
                      <a:pt x="32" y="0"/>
                    </a:lnTo>
                    <a:lnTo>
                      <a:pt x="19" y="7"/>
                    </a:lnTo>
                    <a:lnTo>
                      <a:pt x="10" y="27"/>
                    </a:lnTo>
                    <a:lnTo>
                      <a:pt x="3" y="57"/>
                    </a:lnTo>
                    <a:lnTo>
                      <a:pt x="0" y="94"/>
                    </a:lnTo>
                    <a:lnTo>
                      <a:pt x="3" y="131"/>
                    </a:lnTo>
                    <a:lnTo>
                      <a:pt x="10" y="162"/>
                    </a:lnTo>
                    <a:lnTo>
                      <a:pt x="19" y="182"/>
                    </a:lnTo>
                    <a:lnTo>
                      <a:pt x="32" y="190"/>
                    </a:lnTo>
                    <a:close/>
                  </a:path>
                </a:pathLst>
              </a:custGeom>
              <a:solidFill>
                <a:srgbClr val="FFFFFF"/>
              </a:solidFill>
              <a:ln w="9525">
                <a:noFill/>
                <a:round/>
                <a:headEnd/>
                <a:tailEnd/>
              </a:ln>
            </p:spPr>
            <p:txBody>
              <a:bodyPr/>
              <a:lstStyle/>
              <a:p>
                <a:endParaRPr lang="sv-SE"/>
              </a:p>
            </p:txBody>
          </p:sp>
        </p:grpSp>
      </p:grpSp>
      <p:pic>
        <p:nvPicPr>
          <p:cNvPr id="5149" name="Picture 29" descr="MCj03499950000[1]"/>
          <p:cNvPicPr>
            <a:picLocks noChangeAspect="1" noChangeArrowheads="1"/>
          </p:cNvPicPr>
          <p:nvPr/>
        </p:nvPicPr>
        <p:blipFill>
          <a:blip r:embed="rId8" cstate="print"/>
          <a:srcRect/>
          <a:stretch>
            <a:fillRect/>
          </a:stretch>
        </p:blipFill>
        <p:spPr bwMode="auto">
          <a:xfrm>
            <a:off x="539750" y="188913"/>
            <a:ext cx="1090613" cy="942975"/>
          </a:xfrm>
          <a:prstGeom prst="rect">
            <a:avLst/>
          </a:prstGeom>
          <a:noFill/>
        </p:spPr>
      </p:pic>
      <p:sp>
        <p:nvSpPr>
          <p:cNvPr id="5150" name="Text Box 30"/>
          <p:cNvSpPr txBox="1">
            <a:spLocks noChangeArrowheads="1"/>
          </p:cNvSpPr>
          <p:nvPr/>
        </p:nvSpPr>
        <p:spPr bwMode="auto">
          <a:xfrm>
            <a:off x="1619250" y="3573463"/>
            <a:ext cx="2376488" cy="366712"/>
          </a:xfrm>
          <a:prstGeom prst="rect">
            <a:avLst/>
          </a:prstGeom>
          <a:noFill/>
          <a:ln w="9525">
            <a:noFill/>
            <a:miter lim="800000"/>
            <a:headEnd/>
            <a:tailEnd/>
          </a:ln>
          <a:effectLst/>
        </p:spPr>
        <p:txBody>
          <a:bodyPr>
            <a:spAutoFit/>
          </a:bodyPr>
          <a:lstStyle/>
          <a:p>
            <a:pPr>
              <a:spcBef>
                <a:spcPct val="50000"/>
              </a:spcBef>
            </a:pPr>
            <a:r>
              <a:rPr lang="sv-SE" b="1">
                <a:latin typeface="Verdana" pitchFamily="34" charset="0"/>
              </a:rPr>
              <a:t>På edra platser</a:t>
            </a:r>
          </a:p>
        </p:txBody>
      </p:sp>
      <p:sp>
        <p:nvSpPr>
          <p:cNvPr id="5151" name="Text Box 31"/>
          <p:cNvSpPr txBox="1">
            <a:spLocks noChangeArrowheads="1"/>
          </p:cNvSpPr>
          <p:nvPr/>
        </p:nvSpPr>
        <p:spPr bwMode="auto">
          <a:xfrm>
            <a:off x="6154738" y="1268413"/>
            <a:ext cx="2305050" cy="366712"/>
          </a:xfrm>
          <a:prstGeom prst="rect">
            <a:avLst/>
          </a:prstGeom>
          <a:noFill/>
          <a:ln w="9525">
            <a:noFill/>
            <a:miter lim="800000"/>
            <a:headEnd/>
            <a:tailEnd/>
          </a:ln>
          <a:effectLst/>
        </p:spPr>
        <p:txBody>
          <a:bodyPr>
            <a:spAutoFit/>
          </a:bodyPr>
          <a:lstStyle/>
          <a:p>
            <a:pPr>
              <a:spcBef>
                <a:spcPct val="50000"/>
              </a:spcBef>
            </a:pPr>
            <a:r>
              <a:rPr lang="sv-SE" b="1">
                <a:latin typeface="Verdana" pitchFamily="34" charset="0"/>
              </a:rPr>
              <a:t>Färdiga</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5149"/>
                                        </p:tgtEl>
                                        <p:attrNameLst>
                                          <p:attrName>style.visibility</p:attrName>
                                        </p:attrNameLst>
                                      </p:cBhvr>
                                      <p:to>
                                        <p:strVal val="visible"/>
                                      </p:to>
                                    </p:set>
                                    <p:animEffect transition="in" filter="blinds(horizontal)">
                                      <p:cBhvr>
                                        <p:cTn id="7" dur="500"/>
                                        <p:tgtEl>
                                          <p:spTgt spid="5149"/>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5124"/>
                                        </p:tgtEl>
                                        <p:attrNameLst>
                                          <p:attrName>style.visibility</p:attrName>
                                        </p:attrNameLst>
                                      </p:cBhvr>
                                      <p:to>
                                        <p:strVal val="visible"/>
                                      </p:to>
                                    </p:set>
                                    <p:animEffect transition="in" filter="blinds(horizontal)">
                                      <p:cBhvr>
                                        <p:cTn id="12" dur="500"/>
                                        <p:tgtEl>
                                          <p:spTgt spid="5124"/>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5150"/>
                                        </p:tgtEl>
                                        <p:attrNameLst>
                                          <p:attrName>style.visibility</p:attrName>
                                        </p:attrNameLst>
                                      </p:cBhvr>
                                      <p:to>
                                        <p:strVal val="visible"/>
                                      </p:to>
                                    </p:set>
                                    <p:animEffect transition="in" filter="blinds(horizontal)">
                                      <p:cBhvr>
                                        <p:cTn id="17" dur="500"/>
                                        <p:tgtEl>
                                          <p:spTgt spid="5150"/>
                                        </p:tgtEl>
                                      </p:cBhvr>
                                    </p:animEffect>
                                  </p:childTnLst>
                                </p:cTn>
                              </p:par>
                              <p:par>
                                <p:cTn id="18" presetID="3" presetClass="entr" presetSubtype="10" fill="hold" nodeType="withEffect">
                                  <p:stCondLst>
                                    <p:cond delay="0"/>
                                  </p:stCondLst>
                                  <p:childTnLst>
                                    <p:set>
                                      <p:cBhvr>
                                        <p:cTn id="19" dur="1" fill="hold">
                                          <p:stCondLst>
                                            <p:cond delay="0"/>
                                          </p:stCondLst>
                                        </p:cTn>
                                        <p:tgtEl>
                                          <p:spTgt spid="5125"/>
                                        </p:tgtEl>
                                        <p:attrNameLst>
                                          <p:attrName>style.visibility</p:attrName>
                                        </p:attrNameLst>
                                      </p:cBhvr>
                                      <p:to>
                                        <p:strVal val="visible"/>
                                      </p:to>
                                    </p:set>
                                    <p:animEffect transition="in" filter="blinds(horizontal)">
                                      <p:cBhvr>
                                        <p:cTn id="20" dur="500"/>
                                        <p:tgtEl>
                                          <p:spTgt spid="5125"/>
                                        </p:tgtEl>
                                      </p:cBhvr>
                                    </p:animEffect>
                                  </p:childTnLst>
                                </p:cTn>
                              </p:par>
                            </p:childTnLst>
                          </p:cTn>
                        </p:par>
                      </p:childTnLst>
                    </p:cTn>
                  </p:par>
                  <p:par>
                    <p:cTn id="21" fill="hold">
                      <p:stCondLst>
                        <p:cond delay="indefinite"/>
                      </p:stCondLst>
                      <p:childTnLst>
                        <p:par>
                          <p:cTn id="22" fill="hold">
                            <p:stCondLst>
                              <p:cond delay="0"/>
                            </p:stCondLst>
                            <p:childTnLst>
                              <p:par>
                                <p:cTn id="23" presetID="3" presetClass="entr" presetSubtype="10" fill="hold" grpId="0" nodeType="clickEffect">
                                  <p:stCondLst>
                                    <p:cond delay="0"/>
                                  </p:stCondLst>
                                  <p:childTnLst>
                                    <p:set>
                                      <p:cBhvr>
                                        <p:cTn id="24" dur="1" fill="hold">
                                          <p:stCondLst>
                                            <p:cond delay="0"/>
                                          </p:stCondLst>
                                        </p:cTn>
                                        <p:tgtEl>
                                          <p:spTgt spid="5151"/>
                                        </p:tgtEl>
                                        <p:attrNameLst>
                                          <p:attrName>style.visibility</p:attrName>
                                        </p:attrNameLst>
                                      </p:cBhvr>
                                      <p:to>
                                        <p:strVal val="visible"/>
                                      </p:to>
                                    </p:set>
                                    <p:animEffect transition="in" filter="blinds(horizontal)">
                                      <p:cBhvr>
                                        <p:cTn id="25" dur="500"/>
                                        <p:tgtEl>
                                          <p:spTgt spid="5151"/>
                                        </p:tgtEl>
                                      </p:cBhvr>
                                    </p:animEffect>
                                  </p:childTnLst>
                                </p:cTn>
                              </p:par>
                              <p:par>
                                <p:cTn id="26" presetID="3" presetClass="entr" presetSubtype="10" fill="hold" nodeType="withEffect">
                                  <p:stCondLst>
                                    <p:cond delay="0"/>
                                  </p:stCondLst>
                                  <p:childTnLst>
                                    <p:set>
                                      <p:cBhvr>
                                        <p:cTn id="27" dur="1" fill="hold">
                                          <p:stCondLst>
                                            <p:cond delay="0"/>
                                          </p:stCondLst>
                                        </p:cTn>
                                        <p:tgtEl>
                                          <p:spTgt spid="5126"/>
                                        </p:tgtEl>
                                        <p:attrNameLst>
                                          <p:attrName>style.visibility</p:attrName>
                                        </p:attrNameLst>
                                      </p:cBhvr>
                                      <p:to>
                                        <p:strVal val="visible"/>
                                      </p:to>
                                    </p:set>
                                    <p:animEffect transition="in" filter="blinds(horizontal)">
                                      <p:cBhvr>
                                        <p:cTn id="28" dur="500"/>
                                        <p:tgtEl>
                                          <p:spTgt spid="5126"/>
                                        </p:tgtEl>
                                      </p:cBhvr>
                                    </p:animEffec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nodeType="clickEffect">
                                  <p:stCondLst>
                                    <p:cond delay="0"/>
                                  </p:stCondLst>
                                  <p:childTnLst>
                                    <p:set>
                                      <p:cBhvr>
                                        <p:cTn id="32" dur="1" fill="hold">
                                          <p:stCondLst>
                                            <p:cond delay="0"/>
                                          </p:stCondLst>
                                        </p:cTn>
                                        <p:tgtEl>
                                          <p:spTgt spid="515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50" grpId="0"/>
      <p:bldP spid="5151"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3" name="Picture 5" descr="domarutb_0013"/>
          <p:cNvPicPr>
            <a:picLocks noChangeAspect="1" noChangeArrowheads="1"/>
          </p:cNvPicPr>
          <p:nvPr/>
        </p:nvPicPr>
        <p:blipFill>
          <a:blip r:embed="rId3" cstate="print"/>
          <a:srcRect/>
          <a:stretch>
            <a:fillRect/>
          </a:stretch>
        </p:blipFill>
        <p:spPr bwMode="auto">
          <a:xfrm>
            <a:off x="-36513" y="428625"/>
            <a:ext cx="9144001" cy="6096000"/>
          </a:xfrm>
          <a:prstGeom prst="rect">
            <a:avLst/>
          </a:prstGeom>
          <a:noFill/>
        </p:spPr>
      </p:pic>
      <p:sp>
        <p:nvSpPr>
          <p:cNvPr id="7170" name="Rectangle 2"/>
          <p:cNvSpPr>
            <a:spLocks noGrp="1" noChangeArrowheads="1"/>
          </p:cNvSpPr>
          <p:nvPr>
            <p:ph type="title"/>
          </p:nvPr>
        </p:nvSpPr>
        <p:spPr/>
        <p:txBody>
          <a:bodyPr/>
          <a:lstStyle/>
          <a:p>
            <a:r>
              <a:rPr lang="sv-SE"/>
              <a:t>Starten</a:t>
            </a: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2"/>
          <p:cNvSpPr>
            <a:spLocks noGrp="1" noChangeArrowheads="1"/>
          </p:cNvSpPr>
          <p:nvPr>
            <p:ph type="title"/>
          </p:nvPr>
        </p:nvSpPr>
        <p:spPr/>
        <p:txBody>
          <a:bodyPr/>
          <a:lstStyle/>
          <a:p>
            <a:r>
              <a:rPr lang="sv-SE"/>
              <a:t>Evolventbåge</a:t>
            </a:r>
          </a:p>
        </p:txBody>
      </p:sp>
      <p:sp>
        <p:nvSpPr>
          <p:cNvPr id="62486" name="Oval 22"/>
          <p:cNvSpPr>
            <a:spLocks noChangeArrowheads="1"/>
          </p:cNvSpPr>
          <p:nvPr/>
        </p:nvSpPr>
        <p:spPr bwMode="auto">
          <a:xfrm>
            <a:off x="-973138" y="2708275"/>
            <a:ext cx="4824413" cy="4608513"/>
          </a:xfrm>
          <a:prstGeom prst="ellipse">
            <a:avLst/>
          </a:prstGeom>
          <a:solidFill>
            <a:schemeClr val="folHlink"/>
          </a:solidFill>
          <a:ln w="9525">
            <a:noFill/>
            <a:round/>
            <a:headEnd/>
            <a:tailEnd/>
          </a:ln>
          <a:effectLst/>
        </p:spPr>
        <p:txBody>
          <a:bodyPr wrap="none" anchor="ctr"/>
          <a:lstStyle/>
          <a:p>
            <a:endParaRPr lang="sv-SE"/>
          </a:p>
        </p:txBody>
      </p:sp>
      <p:grpSp>
        <p:nvGrpSpPr>
          <p:cNvPr id="62479" name="Group 15"/>
          <p:cNvGrpSpPr>
            <a:grpSpLocks/>
          </p:cNvGrpSpPr>
          <p:nvPr/>
        </p:nvGrpSpPr>
        <p:grpSpPr bwMode="auto">
          <a:xfrm>
            <a:off x="-2052638" y="1987550"/>
            <a:ext cx="7058026" cy="6913563"/>
            <a:chOff x="1972" y="1026"/>
            <a:chExt cx="4446" cy="4355"/>
          </a:xfrm>
        </p:grpSpPr>
        <p:sp>
          <p:nvSpPr>
            <p:cNvPr id="62480" name="Oval 16"/>
            <p:cNvSpPr>
              <a:spLocks noChangeArrowheads="1"/>
            </p:cNvSpPr>
            <p:nvPr/>
          </p:nvSpPr>
          <p:spPr bwMode="auto">
            <a:xfrm>
              <a:off x="1972" y="1026"/>
              <a:ext cx="4446" cy="4355"/>
            </a:xfrm>
            <a:prstGeom prst="ellipse">
              <a:avLst/>
            </a:prstGeom>
            <a:solidFill>
              <a:srgbClr val="FE2312"/>
            </a:solidFill>
            <a:ln w="28575">
              <a:solidFill>
                <a:schemeClr val="bg1"/>
              </a:solidFill>
              <a:round/>
              <a:headEnd/>
              <a:tailEnd/>
            </a:ln>
            <a:effectLst/>
          </p:spPr>
          <p:txBody>
            <a:bodyPr wrap="none" anchor="ctr"/>
            <a:lstStyle/>
            <a:p>
              <a:endParaRPr lang="sv-SE"/>
            </a:p>
          </p:txBody>
        </p:sp>
        <p:sp>
          <p:nvSpPr>
            <p:cNvPr id="62481" name="Oval 17"/>
            <p:cNvSpPr>
              <a:spLocks noChangeArrowheads="1"/>
            </p:cNvSpPr>
            <p:nvPr/>
          </p:nvSpPr>
          <p:spPr bwMode="auto">
            <a:xfrm>
              <a:off x="2109" y="1162"/>
              <a:ext cx="4173" cy="4082"/>
            </a:xfrm>
            <a:prstGeom prst="ellipse">
              <a:avLst/>
            </a:prstGeom>
            <a:solidFill>
              <a:srgbClr val="FE2312"/>
            </a:solidFill>
            <a:ln w="28575">
              <a:solidFill>
                <a:schemeClr val="bg1"/>
              </a:solidFill>
              <a:round/>
              <a:headEnd/>
              <a:tailEnd/>
            </a:ln>
            <a:effectLst/>
          </p:spPr>
          <p:txBody>
            <a:bodyPr wrap="none" anchor="ctr"/>
            <a:lstStyle/>
            <a:p>
              <a:endParaRPr lang="sv-SE"/>
            </a:p>
          </p:txBody>
        </p:sp>
        <p:sp>
          <p:nvSpPr>
            <p:cNvPr id="62482" name="Oval 18"/>
            <p:cNvSpPr>
              <a:spLocks noChangeArrowheads="1"/>
            </p:cNvSpPr>
            <p:nvPr/>
          </p:nvSpPr>
          <p:spPr bwMode="auto">
            <a:xfrm>
              <a:off x="2245" y="1298"/>
              <a:ext cx="3878" cy="3810"/>
            </a:xfrm>
            <a:prstGeom prst="ellipse">
              <a:avLst/>
            </a:prstGeom>
            <a:solidFill>
              <a:srgbClr val="FE2312"/>
            </a:solidFill>
            <a:ln w="28575">
              <a:solidFill>
                <a:schemeClr val="bg1"/>
              </a:solidFill>
              <a:round/>
              <a:headEnd/>
              <a:tailEnd/>
            </a:ln>
            <a:effectLst/>
          </p:spPr>
          <p:txBody>
            <a:bodyPr wrap="none" anchor="ctr"/>
            <a:lstStyle/>
            <a:p>
              <a:endParaRPr lang="sv-SE"/>
            </a:p>
          </p:txBody>
        </p:sp>
        <p:sp>
          <p:nvSpPr>
            <p:cNvPr id="62483" name="Oval 19"/>
            <p:cNvSpPr>
              <a:spLocks noChangeArrowheads="1"/>
            </p:cNvSpPr>
            <p:nvPr/>
          </p:nvSpPr>
          <p:spPr bwMode="auto">
            <a:xfrm>
              <a:off x="2381" y="1434"/>
              <a:ext cx="3584" cy="3538"/>
            </a:xfrm>
            <a:prstGeom prst="ellipse">
              <a:avLst/>
            </a:prstGeom>
            <a:solidFill>
              <a:srgbClr val="FE2312"/>
            </a:solidFill>
            <a:ln w="28575">
              <a:solidFill>
                <a:schemeClr val="bg1"/>
              </a:solidFill>
              <a:round/>
              <a:headEnd/>
              <a:tailEnd/>
            </a:ln>
            <a:effectLst/>
          </p:spPr>
          <p:txBody>
            <a:bodyPr wrap="none" anchor="ctr"/>
            <a:lstStyle/>
            <a:p>
              <a:endParaRPr lang="sv-SE"/>
            </a:p>
          </p:txBody>
        </p:sp>
        <p:sp>
          <p:nvSpPr>
            <p:cNvPr id="62484" name="Oval 20"/>
            <p:cNvSpPr>
              <a:spLocks noChangeArrowheads="1"/>
            </p:cNvSpPr>
            <p:nvPr/>
          </p:nvSpPr>
          <p:spPr bwMode="auto">
            <a:xfrm>
              <a:off x="2517" y="1570"/>
              <a:ext cx="3311" cy="3266"/>
            </a:xfrm>
            <a:prstGeom prst="ellipse">
              <a:avLst/>
            </a:prstGeom>
            <a:solidFill>
              <a:srgbClr val="FE2312"/>
            </a:solidFill>
            <a:ln w="28575">
              <a:solidFill>
                <a:schemeClr val="bg1"/>
              </a:solidFill>
              <a:round/>
              <a:headEnd/>
              <a:tailEnd/>
            </a:ln>
            <a:effectLst/>
          </p:spPr>
          <p:txBody>
            <a:bodyPr wrap="none" anchor="ctr"/>
            <a:lstStyle/>
            <a:p>
              <a:endParaRPr lang="sv-SE"/>
            </a:p>
          </p:txBody>
        </p:sp>
        <p:sp>
          <p:nvSpPr>
            <p:cNvPr id="62485" name="Oval 21"/>
            <p:cNvSpPr>
              <a:spLocks noChangeArrowheads="1"/>
            </p:cNvSpPr>
            <p:nvPr/>
          </p:nvSpPr>
          <p:spPr bwMode="auto">
            <a:xfrm>
              <a:off x="2653" y="1706"/>
              <a:ext cx="3039" cy="2931"/>
            </a:xfrm>
            <a:prstGeom prst="ellipse">
              <a:avLst/>
            </a:prstGeom>
            <a:solidFill>
              <a:srgbClr val="FE2312"/>
            </a:solidFill>
            <a:ln w="28575">
              <a:solidFill>
                <a:schemeClr val="bg1"/>
              </a:solidFill>
              <a:round/>
              <a:headEnd/>
              <a:tailEnd/>
            </a:ln>
            <a:effectLst/>
          </p:spPr>
          <p:txBody>
            <a:bodyPr wrap="none" anchor="ctr"/>
            <a:lstStyle/>
            <a:p>
              <a:endParaRPr lang="sv-SE"/>
            </a:p>
          </p:txBody>
        </p:sp>
      </p:grpSp>
      <p:grpSp>
        <p:nvGrpSpPr>
          <p:cNvPr id="62474" name="Group 10"/>
          <p:cNvGrpSpPr>
            <a:grpSpLocks/>
          </p:cNvGrpSpPr>
          <p:nvPr/>
        </p:nvGrpSpPr>
        <p:grpSpPr bwMode="auto">
          <a:xfrm>
            <a:off x="3130550" y="1987550"/>
            <a:ext cx="7058025" cy="6913563"/>
            <a:chOff x="1972" y="1026"/>
            <a:chExt cx="4446" cy="4355"/>
          </a:xfrm>
        </p:grpSpPr>
        <p:sp>
          <p:nvSpPr>
            <p:cNvPr id="62473" name="Oval 9"/>
            <p:cNvSpPr>
              <a:spLocks noChangeArrowheads="1"/>
            </p:cNvSpPr>
            <p:nvPr/>
          </p:nvSpPr>
          <p:spPr bwMode="auto">
            <a:xfrm>
              <a:off x="1972" y="1026"/>
              <a:ext cx="4446" cy="4355"/>
            </a:xfrm>
            <a:prstGeom prst="ellipse">
              <a:avLst/>
            </a:prstGeom>
            <a:solidFill>
              <a:srgbClr val="FE2312"/>
            </a:solidFill>
            <a:ln w="28575">
              <a:solidFill>
                <a:schemeClr val="bg1"/>
              </a:solidFill>
              <a:round/>
              <a:headEnd/>
              <a:tailEnd/>
            </a:ln>
            <a:effectLst/>
          </p:spPr>
          <p:txBody>
            <a:bodyPr wrap="none" anchor="ctr"/>
            <a:lstStyle/>
            <a:p>
              <a:endParaRPr lang="sv-SE"/>
            </a:p>
          </p:txBody>
        </p:sp>
        <p:sp>
          <p:nvSpPr>
            <p:cNvPr id="62470" name="Oval 6"/>
            <p:cNvSpPr>
              <a:spLocks noChangeArrowheads="1"/>
            </p:cNvSpPr>
            <p:nvPr/>
          </p:nvSpPr>
          <p:spPr bwMode="auto">
            <a:xfrm>
              <a:off x="2109" y="1162"/>
              <a:ext cx="4173" cy="4082"/>
            </a:xfrm>
            <a:prstGeom prst="ellipse">
              <a:avLst/>
            </a:prstGeom>
            <a:solidFill>
              <a:srgbClr val="FE2312"/>
            </a:solidFill>
            <a:ln w="28575">
              <a:solidFill>
                <a:schemeClr val="bg1"/>
              </a:solidFill>
              <a:round/>
              <a:headEnd/>
              <a:tailEnd/>
            </a:ln>
            <a:effectLst/>
          </p:spPr>
          <p:txBody>
            <a:bodyPr wrap="none" anchor="ctr"/>
            <a:lstStyle/>
            <a:p>
              <a:endParaRPr lang="sv-SE"/>
            </a:p>
          </p:txBody>
        </p:sp>
        <p:sp>
          <p:nvSpPr>
            <p:cNvPr id="62469" name="Oval 5"/>
            <p:cNvSpPr>
              <a:spLocks noChangeArrowheads="1"/>
            </p:cNvSpPr>
            <p:nvPr/>
          </p:nvSpPr>
          <p:spPr bwMode="auto">
            <a:xfrm>
              <a:off x="2245" y="1298"/>
              <a:ext cx="3878" cy="3810"/>
            </a:xfrm>
            <a:prstGeom prst="ellipse">
              <a:avLst/>
            </a:prstGeom>
            <a:solidFill>
              <a:srgbClr val="FE2312"/>
            </a:solidFill>
            <a:ln w="28575">
              <a:solidFill>
                <a:schemeClr val="bg1"/>
              </a:solidFill>
              <a:round/>
              <a:headEnd/>
              <a:tailEnd/>
            </a:ln>
            <a:effectLst/>
          </p:spPr>
          <p:txBody>
            <a:bodyPr wrap="none" anchor="ctr"/>
            <a:lstStyle/>
            <a:p>
              <a:endParaRPr lang="sv-SE"/>
            </a:p>
          </p:txBody>
        </p:sp>
        <p:sp>
          <p:nvSpPr>
            <p:cNvPr id="62468" name="Oval 4"/>
            <p:cNvSpPr>
              <a:spLocks noChangeArrowheads="1"/>
            </p:cNvSpPr>
            <p:nvPr/>
          </p:nvSpPr>
          <p:spPr bwMode="auto">
            <a:xfrm>
              <a:off x="2381" y="1434"/>
              <a:ext cx="3584" cy="3538"/>
            </a:xfrm>
            <a:prstGeom prst="ellipse">
              <a:avLst/>
            </a:prstGeom>
            <a:solidFill>
              <a:srgbClr val="FE2312"/>
            </a:solidFill>
            <a:ln w="28575">
              <a:solidFill>
                <a:schemeClr val="bg1"/>
              </a:solidFill>
              <a:round/>
              <a:headEnd/>
              <a:tailEnd/>
            </a:ln>
            <a:effectLst/>
          </p:spPr>
          <p:txBody>
            <a:bodyPr wrap="none" anchor="ctr"/>
            <a:lstStyle/>
            <a:p>
              <a:endParaRPr lang="sv-SE"/>
            </a:p>
          </p:txBody>
        </p:sp>
        <p:sp>
          <p:nvSpPr>
            <p:cNvPr id="62471" name="Oval 7"/>
            <p:cNvSpPr>
              <a:spLocks noChangeArrowheads="1"/>
            </p:cNvSpPr>
            <p:nvPr/>
          </p:nvSpPr>
          <p:spPr bwMode="auto">
            <a:xfrm>
              <a:off x="2517" y="1570"/>
              <a:ext cx="3311" cy="3266"/>
            </a:xfrm>
            <a:prstGeom prst="ellipse">
              <a:avLst/>
            </a:prstGeom>
            <a:solidFill>
              <a:srgbClr val="FE2312"/>
            </a:solidFill>
            <a:ln w="28575">
              <a:solidFill>
                <a:schemeClr val="bg1"/>
              </a:solidFill>
              <a:round/>
              <a:headEnd/>
              <a:tailEnd/>
            </a:ln>
            <a:effectLst/>
          </p:spPr>
          <p:txBody>
            <a:bodyPr wrap="none" anchor="ctr"/>
            <a:lstStyle/>
            <a:p>
              <a:endParaRPr lang="sv-SE"/>
            </a:p>
          </p:txBody>
        </p:sp>
        <p:sp>
          <p:nvSpPr>
            <p:cNvPr id="62472" name="Oval 8"/>
            <p:cNvSpPr>
              <a:spLocks noChangeArrowheads="1"/>
            </p:cNvSpPr>
            <p:nvPr/>
          </p:nvSpPr>
          <p:spPr bwMode="auto">
            <a:xfrm>
              <a:off x="2653" y="1706"/>
              <a:ext cx="3039" cy="2931"/>
            </a:xfrm>
            <a:prstGeom prst="ellipse">
              <a:avLst/>
            </a:prstGeom>
            <a:solidFill>
              <a:srgbClr val="FE2312"/>
            </a:solidFill>
            <a:ln w="28575">
              <a:solidFill>
                <a:schemeClr val="bg1"/>
              </a:solidFill>
              <a:round/>
              <a:headEnd/>
              <a:tailEnd/>
            </a:ln>
            <a:effectLst/>
          </p:spPr>
          <p:txBody>
            <a:bodyPr wrap="none" anchor="ctr"/>
            <a:lstStyle/>
            <a:p>
              <a:endParaRPr lang="sv-SE"/>
            </a:p>
          </p:txBody>
        </p:sp>
      </p:grpSp>
      <p:sp>
        <p:nvSpPr>
          <p:cNvPr id="62475" name="Rectangle 11"/>
          <p:cNvSpPr>
            <a:spLocks noChangeArrowheads="1"/>
          </p:cNvSpPr>
          <p:nvPr/>
        </p:nvSpPr>
        <p:spPr bwMode="auto">
          <a:xfrm>
            <a:off x="1476375" y="1987550"/>
            <a:ext cx="5183188" cy="1079500"/>
          </a:xfrm>
          <a:prstGeom prst="rect">
            <a:avLst/>
          </a:prstGeom>
          <a:solidFill>
            <a:srgbClr val="FE2312"/>
          </a:solidFill>
          <a:ln w="28575">
            <a:noFill/>
            <a:miter lim="800000"/>
            <a:headEnd/>
            <a:tailEnd/>
          </a:ln>
          <a:effectLst/>
        </p:spPr>
        <p:txBody>
          <a:bodyPr wrap="none" anchor="ctr"/>
          <a:lstStyle/>
          <a:p>
            <a:endParaRPr lang="sv-SE"/>
          </a:p>
        </p:txBody>
      </p:sp>
      <p:sp>
        <p:nvSpPr>
          <p:cNvPr id="62476" name="Rectangle 12"/>
          <p:cNvSpPr>
            <a:spLocks noChangeArrowheads="1"/>
          </p:cNvSpPr>
          <p:nvPr/>
        </p:nvSpPr>
        <p:spPr bwMode="auto">
          <a:xfrm>
            <a:off x="1476375" y="2203450"/>
            <a:ext cx="5183188" cy="647700"/>
          </a:xfrm>
          <a:prstGeom prst="rect">
            <a:avLst/>
          </a:prstGeom>
          <a:solidFill>
            <a:srgbClr val="FE2312"/>
          </a:solidFill>
          <a:ln w="28575">
            <a:noFill/>
            <a:miter lim="800000"/>
            <a:headEnd/>
            <a:tailEnd/>
          </a:ln>
          <a:effectLst/>
        </p:spPr>
        <p:txBody>
          <a:bodyPr wrap="none" anchor="ctr"/>
          <a:lstStyle/>
          <a:p>
            <a:endParaRPr lang="sv-SE"/>
          </a:p>
        </p:txBody>
      </p:sp>
      <p:sp>
        <p:nvSpPr>
          <p:cNvPr id="62477" name="Rectangle 13"/>
          <p:cNvSpPr>
            <a:spLocks noChangeArrowheads="1"/>
          </p:cNvSpPr>
          <p:nvPr/>
        </p:nvSpPr>
        <p:spPr bwMode="auto">
          <a:xfrm>
            <a:off x="1476375" y="2419350"/>
            <a:ext cx="5183188" cy="215900"/>
          </a:xfrm>
          <a:prstGeom prst="rect">
            <a:avLst/>
          </a:prstGeom>
          <a:solidFill>
            <a:srgbClr val="FE2312"/>
          </a:solidFill>
          <a:ln w="28575">
            <a:noFill/>
            <a:miter lim="800000"/>
            <a:headEnd/>
            <a:tailEnd/>
          </a:ln>
          <a:effectLst/>
        </p:spPr>
        <p:txBody>
          <a:bodyPr wrap="none" anchor="ctr"/>
          <a:lstStyle/>
          <a:p>
            <a:endParaRPr lang="sv-SE"/>
          </a:p>
        </p:txBody>
      </p:sp>
      <p:sp>
        <p:nvSpPr>
          <p:cNvPr id="62487" name="Oval 23"/>
          <p:cNvSpPr>
            <a:spLocks noChangeArrowheads="1"/>
          </p:cNvSpPr>
          <p:nvPr/>
        </p:nvSpPr>
        <p:spPr bwMode="auto">
          <a:xfrm>
            <a:off x="4211638" y="3067050"/>
            <a:ext cx="4824412" cy="4608513"/>
          </a:xfrm>
          <a:prstGeom prst="ellipse">
            <a:avLst/>
          </a:prstGeom>
          <a:solidFill>
            <a:schemeClr val="folHlink"/>
          </a:solidFill>
          <a:ln w="9525">
            <a:noFill/>
            <a:round/>
            <a:headEnd/>
            <a:tailEnd/>
          </a:ln>
          <a:effectLst/>
        </p:spPr>
        <p:txBody>
          <a:bodyPr wrap="none" anchor="ctr"/>
          <a:lstStyle/>
          <a:p>
            <a:endParaRPr lang="sv-SE"/>
          </a:p>
        </p:txBody>
      </p:sp>
      <p:sp>
        <p:nvSpPr>
          <p:cNvPr id="62488" name="Rectangle 24"/>
          <p:cNvSpPr>
            <a:spLocks noChangeArrowheads="1"/>
          </p:cNvSpPr>
          <p:nvPr/>
        </p:nvSpPr>
        <p:spPr bwMode="auto">
          <a:xfrm>
            <a:off x="1258888" y="3068638"/>
            <a:ext cx="5400675" cy="4681537"/>
          </a:xfrm>
          <a:prstGeom prst="rect">
            <a:avLst/>
          </a:prstGeom>
          <a:solidFill>
            <a:schemeClr val="folHlink"/>
          </a:solidFill>
          <a:ln w="9525">
            <a:noFill/>
            <a:miter lim="800000"/>
            <a:headEnd/>
            <a:tailEnd/>
          </a:ln>
          <a:effectLst/>
        </p:spPr>
        <p:txBody>
          <a:bodyPr wrap="none" anchor="ctr"/>
          <a:lstStyle/>
          <a:p>
            <a:endParaRPr lang="sv-SE"/>
          </a:p>
        </p:txBody>
      </p:sp>
      <p:sp>
        <p:nvSpPr>
          <p:cNvPr id="62489" name="Line 25"/>
          <p:cNvSpPr>
            <a:spLocks noChangeShapeType="1"/>
          </p:cNvSpPr>
          <p:nvPr/>
        </p:nvSpPr>
        <p:spPr bwMode="auto">
          <a:xfrm>
            <a:off x="1403350" y="1987550"/>
            <a:ext cx="5256213" cy="0"/>
          </a:xfrm>
          <a:prstGeom prst="line">
            <a:avLst/>
          </a:prstGeom>
          <a:noFill/>
          <a:ln w="28575">
            <a:solidFill>
              <a:schemeClr val="bg1"/>
            </a:solidFill>
            <a:round/>
            <a:headEnd/>
            <a:tailEnd/>
          </a:ln>
          <a:effectLst/>
        </p:spPr>
        <p:txBody>
          <a:bodyPr/>
          <a:lstStyle/>
          <a:p>
            <a:endParaRPr lang="sv-SE"/>
          </a:p>
        </p:txBody>
      </p:sp>
      <p:sp>
        <p:nvSpPr>
          <p:cNvPr id="62490" name="Line 26"/>
          <p:cNvSpPr>
            <a:spLocks noChangeShapeType="1"/>
          </p:cNvSpPr>
          <p:nvPr/>
        </p:nvSpPr>
        <p:spPr bwMode="auto">
          <a:xfrm>
            <a:off x="1403350" y="2203450"/>
            <a:ext cx="5256213" cy="0"/>
          </a:xfrm>
          <a:prstGeom prst="line">
            <a:avLst/>
          </a:prstGeom>
          <a:noFill/>
          <a:ln w="28575">
            <a:solidFill>
              <a:schemeClr val="bg1"/>
            </a:solidFill>
            <a:round/>
            <a:headEnd/>
            <a:tailEnd/>
          </a:ln>
          <a:effectLst/>
        </p:spPr>
        <p:txBody>
          <a:bodyPr/>
          <a:lstStyle/>
          <a:p>
            <a:endParaRPr lang="sv-SE"/>
          </a:p>
        </p:txBody>
      </p:sp>
      <p:sp>
        <p:nvSpPr>
          <p:cNvPr id="62491" name="Line 27"/>
          <p:cNvSpPr>
            <a:spLocks noChangeShapeType="1"/>
          </p:cNvSpPr>
          <p:nvPr/>
        </p:nvSpPr>
        <p:spPr bwMode="auto">
          <a:xfrm>
            <a:off x="1476375" y="2419350"/>
            <a:ext cx="5256213" cy="0"/>
          </a:xfrm>
          <a:prstGeom prst="line">
            <a:avLst/>
          </a:prstGeom>
          <a:noFill/>
          <a:ln w="28575">
            <a:solidFill>
              <a:schemeClr val="bg1"/>
            </a:solidFill>
            <a:round/>
            <a:headEnd/>
            <a:tailEnd/>
          </a:ln>
          <a:effectLst/>
        </p:spPr>
        <p:txBody>
          <a:bodyPr/>
          <a:lstStyle/>
          <a:p>
            <a:endParaRPr lang="sv-SE"/>
          </a:p>
        </p:txBody>
      </p:sp>
      <p:sp>
        <p:nvSpPr>
          <p:cNvPr id="62492" name="Line 28"/>
          <p:cNvSpPr>
            <a:spLocks noChangeShapeType="1"/>
          </p:cNvSpPr>
          <p:nvPr/>
        </p:nvSpPr>
        <p:spPr bwMode="auto">
          <a:xfrm>
            <a:off x="1403350" y="2635250"/>
            <a:ext cx="5256213" cy="0"/>
          </a:xfrm>
          <a:prstGeom prst="line">
            <a:avLst/>
          </a:prstGeom>
          <a:noFill/>
          <a:ln w="28575">
            <a:solidFill>
              <a:schemeClr val="bg1"/>
            </a:solidFill>
            <a:round/>
            <a:headEnd/>
            <a:tailEnd/>
          </a:ln>
          <a:effectLst/>
        </p:spPr>
        <p:txBody>
          <a:bodyPr/>
          <a:lstStyle/>
          <a:p>
            <a:endParaRPr lang="sv-SE"/>
          </a:p>
        </p:txBody>
      </p:sp>
      <p:sp>
        <p:nvSpPr>
          <p:cNvPr id="62493" name="Line 29"/>
          <p:cNvSpPr>
            <a:spLocks noChangeShapeType="1"/>
          </p:cNvSpPr>
          <p:nvPr/>
        </p:nvSpPr>
        <p:spPr bwMode="auto">
          <a:xfrm>
            <a:off x="1403350" y="2851150"/>
            <a:ext cx="5256213" cy="0"/>
          </a:xfrm>
          <a:prstGeom prst="line">
            <a:avLst/>
          </a:prstGeom>
          <a:noFill/>
          <a:ln w="28575">
            <a:solidFill>
              <a:schemeClr val="bg1"/>
            </a:solidFill>
            <a:round/>
            <a:headEnd/>
            <a:tailEnd/>
          </a:ln>
          <a:effectLst/>
        </p:spPr>
        <p:txBody>
          <a:bodyPr/>
          <a:lstStyle/>
          <a:p>
            <a:endParaRPr lang="sv-SE"/>
          </a:p>
        </p:txBody>
      </p:sp>
      <p:sp>
        <p:nvSpPr>
          <p:cNvPr id="62494" name="Line 30"/>
          <p:cNvSpPr>
            <a:spLocks noChangeShapeType="1"/>
          </p:cNvSpPr>
          <p:nvPr/>
        </p:nvSpPr>
        <p:spPr bwMode="auto">
          <a:xfrm>
            <a:off x="1403350" y="3067050"/>
            <a:ext cx="5256213" cy="0"/>
          </a:xfrm>
          <a:prstGeom prst="line">
            <a:avLst/>
          </a:prstGeom>
          <a:noFill/>
          <a:ln w="28575">
            <a:solidFill>
              <a:schemeClr val="bg1"/>
            </a:solidFill>
            <a:round/>
            <a:headEnd/>
            <a:tailEnd/>
          </a:ln>
          <a:effectLst/>
        </p:spPr>
        <p:txBody>
          <a:bodyPr/>
          <a:lstStyle/>
          <a:p>
            <a:endParaRPr lang="sv-SE"/>
          </a:p>
        </p:txBody>
      </p:sp>
      <p:sp>
        <p:nvSpPr>
          <p:cNvPr id="62496" name="Line 32"/>
          <p:cNvSpPr>
            <a:spLocks noChangeShapeType="1"/>
          </p:cNvSpPr>
          <p:nvPr/>
        </p:nvSpPr>
        <p:spPr bwMode="auto">
          <a:xfrm flipV="1">
            <a:off x="1258888" y="2205038"/>
            <a:ext cx="5254625" cy="792162"/>
          </a:xfrm>
          <a:prstGeom prst="line">
            <a:avLst/>
          </a:prstGeom>
          <a:noFill/>
          <a:ln w="38100">
            <a:solidFill>
              <a:schemeClr val="accent2"/>
            </a:solidFill>
            <a:round/>
            <a:headEnd/>
            <a:tailEnd/>
          </a:ln>
          <a:effectLst/>
        </p:spPr>
        <p:txBody>
          <a:bodyPr/>
          <a:lstStyle/>
          <a:p>
            <a:endParaRPr lang="sv-SE"/>
          </a:p>
        </p:txBody>
      </p:sp>
      <p:sp>
        <p:nvSpPr>
          <p:cNvPr id="62497" name="Line 33"/>
          <p:cNvSpPr>
            <a:spLocks noChangeShapeType="1"/>
          </p:cNvSpPr>
          <p:nvPr/>
        </p:nvSpPr>
        <p:spPr bwMode="auto">
          <a:xfrm flipV="1">
            <a:off x="1258888" y="2420938"/>
            <a:ext cx="5334000" cy="576262"/>
          </a:xfrm>
          <a:prstGeom prst="line">
            <a:avLst/>
          </a:prstGeom>
          <a:noFill/>
          <a:ln w="38100">
            <a:solidFill>
              <a:schemeClr val="accent2"/>
            </a:solidFill>
            <a:round/>
            <a:headEnd/>
            <a:tailEnd/>
          </a:ln>
          <a:effectLst/>
        </p:spPr>
        <p:txBody>
          <a:bodyPr/>
          <a:lstStyle/>
          <a:p>
            <a:endParaRPr lang="sv-SE"/>
          </a:p>
        </p:txBody>
      </p:sp>
      <p:sp>
        <p:nvSpPr>
          <p:cNvPr id="62498" name="Line 34"/>
          <p:cNvSpPr>
            <a:spLocks noChangeShapeType="1"/>
          </p:cNvSpPr>
          <p:nvPr/>
        </p:nvSpPr>
        <p:spPr bwMode="auto">
          <a:xfrm flipV="1">
            <a:off x="1258888" y="2636838"/>
            <a:ext cx="5380037" cy="360362"/>
          </a:xfrm>
          <a:prstGeom prst="line">
            <a:avLst/>
          </a:prstGeom>
          <a:noFill/>
          <a:ln w="38100">
            <a:solidFill>
              <a:schemeClr val="accent2"/>
            </a:solidFill>
            <a:round/>
            <a:headEnd/>
            <a:tailEnd/>
          </a:ln>
          <a:effectLst/>
        </p:spPr>
        <p:txBody>
          <a:bodyPr/>
          <a:lstStyle/>
          <a:p>
            <a:endParaRPr lang="sv-SE"/>
          </a:p>
        </p:txBody>
      </p:sp>
      <p:sp>
        <p:nvSpPr>
          <p:cNvPr id="62499" name="Line 35"/>
          <p:cNvSpPr>
            <a:spLocks noChangeShapeType="1"/>
          </p:cNvSpPr>
          <p:nvPr/>
        </p:nvSpPr>
        <p:spPr bwMode="auto">
          <a:xfrm flipV="1">
            <a:off x="1258888" y="2997200"/>
            <a:ext cx="5399087" cy="0"/>
          </a:xfrm>
          <a:prstGeom prst="line">
            <a:avLst/>
          </a:prstGeom>
          <a:noFill/>
          <a:ln w="38100">
            <a:solidFill>
              <a:schemeClr val="accent2"/>
            </a:solidFill>
            <a:round/>
            <a:headEnd/>
            <a:tailEnd/>
          </a:ln>
          <a:effectLst/>
        </p:spPr>
        <p:txBody>
          <a:bodyPr/>
          <a:lstStyle/>
          <a:p>
            <a:endParaRPr lang="sv-SE"/>
          </a:p>
        </p:txBody>
      </p:sp>
      <p:sp>
        <p:nvSpPr>
          <p:cNvPr id="62500" name="Line 36"/>
          <p:cNvSpPr>
            <a:spLocks noChangeShapeType="1"/>
          </p:cNvSpPr>
          <p:nvPr/>
        </p:nvSpPr>
        <p:spPr bwMode="auto">
          <a:xfrm flipV="1">
            <a:off x="1258888" y="2781300"/>
            <a:ext cx="5391150" cy="215900"/>
          </a:xfrm>
          <a:prstGeom prst="line">
            <a:avLst/>
          </a:prstGeom>
          <a:noFill/>
          <a:ln w="38100">
            <a:solidFill>
              <a:schemeClr val="accent2"/>
            </a:solidFill>
            <a:round/>
            <a:headEnd/>
            <a:tailEnd/>
          </a:ln>
          <a:effectLst/>
        </p:spPr>
        <p:txBody>
          <a:bodyPr/>
          <a:lstStyle/>
          <a:p>
            <a:endParaRPr lang="sv-SE"/>
          </a:p>
        </p:txBody>
      </p:sp>
      <p:sp>
        <p:nvSpPr>
          <p:cNvPr id="62503" name="Freeform 39"/>
          <p:cNvSpPr>
            <a:spLocks/>
          </p:cNvSpPr>
          <p:nvPr/>
        </p:nvSpPr>
        <p:spPr bwMode="auto">
          <a:xfrm>
            <a:off x="6443663" y="1987550"/>
            <a:ext cx="227012" cy="1079500"/>
          </a:xfrm>
          <a:custGeom>
            <a:avLst/>
            <a:gdLst/>
            <a:ahLst/>
            <a:cxnLst>
              <a:cxn ang="0">
                <a:pos x="136" y="680"/>
              </a:cxn>
              <a:cxn ang="0">
                <a:pos x="136" y="590"/>
              </a:cxn>
              <a:cxn ang="0">
                <a:pos x="136" y="454"/>
              </a:cxn>
              <a:cxn ang="0">
                <a:pos x="91" y="227"/>
              </a:cxn>
              <a:cxn ang="0">
                <a:pos x="0" y="0"/>
              </a:cxn>
            </a:cxnLst>
            <a:rect l="0" t="0" r="r" b="b"/>
            <a:pathLst>
              <a:path w="143" h="680">
                <a:moveTo>
                  <a:pt x="136" y="680"/>
                </a:moveTo>
                <a:cubicBezTo>
                  <a:pt x="136" y="654"/>
                  <a:pt x="136" y="628"/>
                  <a:pt x="136" y="590"/>
                </a:cubicBezTo>
                <a:cubicBezTo>
                  <a:pt x="136" y="552"/>
                  <a:pt x="143" y="514"/>
                  <a:pt x="136" y="454"/>
                </a:cubicBezTo>
                <a:cubicBezTo>
                  <a:pt x="129" y="394"/>
                  <a:pt x="114" y="303"/>
                  <a:pt x="91" y="227"/>
                </a:cubicBezTo>
                <a:cubicBezTo>
                  <a:pt x="68" y="151"/>
                  <a:pt x="34" y="75"/>
                  <a:pt x="0" y="0"/>
                </a:cubicBezTo>
              </a:path>
            </a:pathLst>
          </a:custGeom>
          <a:noFill/>
          <a:ln w="38100" cmpd="sng">
            <a:solidFill>
              <a:schemeClr val="bg1"/>
            </a:solidFill>
            <a:round/>
            <a:headEnd/>
            <a:tailEnd/>
          </a:ln>
          <a:effectLst/>
        </p:spPr>
        <p:txBody>
          <a:bodyPr/>
          <a:lstStyle/>
          <a:p>
            <a:endParaRPr lang="sv-SE"/>
          </a:p>
        </p:txBody>
      </p:sp>
      <p:sp>
        <p:nvSpPr>
          <p:cNvPr id="62506" name="Oval 42"/>
          <p:cNvSpPr>
            <a:spLocks noChangeArrowheads="1"/>
          </p:cNvSpPr>
          <p:nvPr/>
        </p:nvSpPr>
        <p:spPr bwMode="auto">
          <a:xfrm>
            <a:off x="-973138" y="3068638"/>
            <a:ext cx="4824413" cy="4608512"/>
          </a:xfrm>
          <a:prstGeom prst="ellipse">
            <a:avLst/>
          </a:prstGeom>
          <a:solidFill>
            <a:schemeClr val="folHlink"/>
          </a:solidFill>
          <a:ln w="9525">
            <a:noFill/>
            <a:round/>
            <a:headEnd/>
            <a:tailEnd/>
          </a:ln>
          <a:effectLst/>
        </p:spPr>
        <p:txBody>
          <a:bodyPr wrap="none" anchor="ctr"/>
          <a:lstStyle/>
          <a:p>
            <a:endParaRPr lang="sv-SE"/>
          </a:p>
        </p:txBody>
      </p:sp>
      <p:sp>
        <p:nvSpPr>
          <p:cNvPr id="62505" name="Text Box 41"/>
          <p:cNvSpPr txBox="1">
            <a:spLocks noChangeArrowheads="1"/>
          </p:cNvSpPr>
          <p:nvPr/>
        </p:nvSpPr>
        <p:spPr bwMode="auto">
          <a:xfrm>
            <a:off x="539750" y="3284538"/>
            <a:ext cx="8064500" cy="2014537"/>
          </a:xfrm>
          <a:prstGeom prst="rect">
            <a:avLst/>
          </a:prstGeom>
          <a:noFill/>
          <a:ln w="9525">
            <a:noFill/>
            <a:miter lim="800000"/>
            <a:headEnd/>
            <a:tailEnd/>
          </a:ln>
          <a:effectLst/>
        </p:spPr>
        <p:txBody>
          <a:bodyPr>
            <a:spAutoFit/>
          </a:bodyPr>
          <a:lstStyle/>
          <a:p>
            <a:pPr>
              <a:spcBef>
                <a:spcPct val="50000"/>
              </a:spcBef>
            </a:pPr>
            <a:r>
              <a:rPr lang="sv-SE" sz="2800" b="1">
                <a:solidFill>
                  <a:srgbClr val="FFFFFF"/>
                </a:solidFill>
                <a:latin typeface="Verdana" pitchFamily="34" charset="0"/>
              </a:rPr>
              <a:t>Vid start på gemensam bana startar man på en evolventbåge</a:t>
            </a:r>
          </a:p>
          <a:p>
            <a:pPr>
              <a:spcBef>
                <a:spcPct val="50000"/>
              </a:spcBef>
            </a:pPr>
            <a:r>
              <a:rPr lang="sv-SE" sz="2800" b="1">
                <a:solidFill>
                  <a:srgbClr val="FFFFFF"/>
                </a:solidFill>
                <a:latin typeface="Verdana" pitchFamily="34" charset="0"/>
              </a:rPr>
              <a:t>Den teoretiska löplinjen ska vara lika lång för alla löpare</a:t>
            </a: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10" name="Picture 30" descr="domarutb_0047"/>
          <p:cNvPicPr>
            <a:picLocks noChangeAspect="1" noChangeArrowheads="1"/>
          </p:cNvPicPr>
          <p:nvPr/>
        </p:nvPicPr>
        <p:blipFill>
          <a:blip r:embed="rId3" cstate="print"/>
          <a:srcRect/>
          <a:stretch>
            <a:fillRect/>
          </a:stretch>
        </p:blipFill>
        <p:spPr bwMode="auto">
          <a:xfrm>
            <a:off x="-1765300" y="-1639888"/>
            <a:ext cx="13827125" cy="9218613"/>
          </a:xfrm>
          <a:prstGeom prst="rect">
            <a:avLst/>
          </a:prstGeom>
          <a:noFill/>
        </p:spPr>
      </p:pic>
      <p:sp>
        <p:nvSpPr>
          <p:cNvPr id="71682" name="Rectangle 2"/>
          <p:cNvSpPr>
            <a:spLocks noGrp="1" noChangeArrowheads="1"/>
          </p:cNvSpPr>
          <p:nvPr>
            <p:ph type="title"/>
          </p:nvPr>
        </p:nvSpPr>
        <p:spPr/>
        <p:txBody>
          <a:bodyPr/>
          <a:lstStyle/>
          <a:p>
            <a:r>
              <a:rPr lang="sv-SE"/>
              <a:t>Linjetramp</a:t>
            </a:r>
          </a:p>
        </p:txBody>
      </p:sp>
      <p:sp>
        <p:nvSpPr>
          <p:cNvPr id="71683" name="Rectangle 3"/>
          <p:cNvSpPr>
            <a:spLocks noGrp="1" noChangeArrowheads="1"/>
          </p:cNvSpPr>
          <p:nvPr>
            <p:ph type="body" idx="1"/>
          </p:nvPr>
        </p:nvSpPr>
        <p:spPr>
          <a:solidFill>
            <a:srgbClr val="0065BD">
              <a:alpha val="30000"/>
            </a:srgbClr>
          </a:solidFill>
        </p:spPr>
        <p:txBody>
          <a:bodyPr/>
          <a:lstStyle/>
          <a:p>
            <a:pPr>
              <a:lnSpc>
                <a:spcPct val="90000"/>
              </a:lnSpc>
            </a:pPr>
            <a:r>
              <a:rPr lang="sv-SE" sz="2800"/>
              <a:t>Linjen till höger tillhör banan.</a:t>
            </a:r>
          </a:p>
          <a:p>
            <a:pPr>
              <a:lnSpc>
                <a:spcPct val="90000"/>
              </a:lnSpc>
            </a:pPr>
            <a:r>
              <a:rPr lang="sv-SE" sz="2800"/>
              <a:t>Tramp på banan till vänster (insidan av banan) leder till diskvalifikation om:</a:t>
            </a:r>
          </a:p>
          <a:p>
            <a:pPr lvl="1">
              <a:lnSpc>
                <a:spcPct val="90000"/>
              </a:lnSpc>
            </a:pPr>
            <a:r>
              <a:rPr lang="sv-SE" sz="2400"/>
              <a:t>Vägen förkortas (i kurva leder således ett sådant alltid till diskvalifikation)</a:t>
            </a:r>
          </a:p>
          <a:p>
            <a:pPr lvl="1">
              <a:lnSpc>
                <a:spcPct val="90000"/>
              </a:lnSpc>
            </a:pPr>
            <a:r>
              <a:rPr lang="sv-SE" sz="2400"/>
              <a:t>Om man stör annan tävlande</a:t>
            </a:r>
          </a:p>
          <a:p>
            <a:pPr>
              <a:lnSpc>
                <a:spcPct val="90000"/>
              </a:lnSpc>
            </a:pPr>
            <a:r>
              <a:rPr lang="sv-SE" sz="2800"/>
              <a:t>I stafett kan löpare som vid växling tappat pinnen lämna sin bana för att plocka upp den och sedan ta sig tillbaka till sin bana (löparen får dock inte störa andra tävlande)</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71683">
                                            <p:bg/>
                                          </p:spTgt>
                                        </p:tgtEl>
                                        <p:attrNameLst>
                                          <p:attrName>style.visibility</p:attrName>
                                        </p:attrNameLst>
                                      </p:cBhvr>
                                      <p:to>
                                        <p:strVal val="visible"/>
                                      </p:to>
                                    </p:set>
                                    <p:animEffect transition="in" filter="blinds(horizontal)">
                                      <p:cBhvr>
                                        <p:cTn id="7" dur="500"/>
                                        <p:tgtEl>
                                          <p:spTgt spid="71683">
                                            <p:bg/>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71683">
                                            <p:txEl>
                                              <p:pRg st="0" end="0"/>
                                            </p:txEl>
                                          </p:spTgt>
                                        </p:tgtEl>
                                        <p:attrNameLst>
                                          <p:attrName>style.visibility</p:attrName>
                                        </p:attrNameLst>
                                      </p:cBhvr>
                                      <p:to>
                                        <p:strVal val="visible"/>
                                      </p:to>
                                    </p:set>
                                    <p:animEffect transition="in" filter="blinds(horizontal)">
                                      <p:cBhvr>
                                        <p:cTn id="12" dur="500"/>
                                        <p:tgtEl>
                                          <p:spTgt spid="7168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71683">
                                            <p:txEl>
                                              <p:pRg st="1" end="1"/>
                                            </p:txEl>
                                          </p:spTgt>
                                        </p:tgtEl>
                                        <p:attrNameLst>
                                          <p:attrName>style.visibility</p:attrName>
                                        </p:attrNameLst>
                                      </p:cBhvr>
                                      <p:to>
                                        <p:strVal val="visible"/>
                                      </p:to>
                                    </p:set>
                                    <p:animEffect transition="in" filter="blinds(horizontal)">
                                      <p:cBhvr>
                                        <p:cTn id="17" dur="500"/>
                                        <p:tgtEl>
                                          <p:spTgt spid="71683">
                                            <p:txEl>
                                              <p:pRg st="1" end="1"/>
                                            </p:txEl>
                                          </p:spTgt>
                                        </p:tgtEl>
                                      </p:cBhvr>
                                    </p:animEffect>
                                  </p:childTnLst>
                                </p:cTn>
                              </p:par>
                              <p:par>
                                <p:cTn id="18" presetID="3" presetClass="entr" presetSubtype="10" fill="hold" grpId="0" nodeType="withEffect">
                                  <p:stCondLst>
                                    <p:cond delay="0"/>
                                  </p:stCondLst>
                                  <p:childTnLst>
                                    <p:set>
                                      <p:cBhvr>
                                        <p:cTn id="19" dur="1" fill="hold">
                                          <p:stCondLst>
                                            <p:cond delay="0"/>
                                          </p:stCondLst>
                                        </p:cTn>
                                        <p:tgtEl>
                                          <p:spTgt spid="71683">
                                            <p:txEl>
                                              <p:pRg st="2" end="2"/>
                                            </p:txEl>
                                          </p:spTgt>
                                        </p:tgtEl>
                                        <p:attrNameLst>
                                          <p:attrName>style.visibility</p:attrName>
                                        </p:attrNameLst>
                                      </p:cBhvr>
                                      <p:to>
                                        <p:strVal val="visible"/>
                                      </p:to>
                                    </p:set>
                                    <p:animEffect transition="in" filter="blinds(horizontal)">
                                      <p:cBhvr>
                                        <p:cTn id="20" dur="500"/>
                                        <p:tgtEl>
                                          <p:spTgt spid="71683">
                                            <p:txEl>
                                              <p:pRg st="2" end="2"/>
                                            </p:txEl>
                                          </p:spTgt>
                                        </p:tgtEl>
                                      </p:cBhvr>
                                    </p:animEffect>
                                  </p:childTnLst>
                                </p:cTn>
                              </p:par>
                              <p:par>
                                <p:cTn id="21" presetID="3" presetClass="entr" presetSubtype="10" fill="hold" grpId="0" nodeType="withEffect">
                                  <p:stCondLst>
                                    <p:cond delay="0"/>
                                  </p:stCondLst>
                                  <p:childTnLst>
                                    <p:set>
                                      <p:cBhvr>
                                        <p:cTn id="22" dur="1" fill="hold">
                                          <p:stCondLst>
                                            <p:cond delay="0"/>
                                          </p:stCondLst>
                                        </p:cTn>
                                        <p:tgtEl>
                                          <p:spTgt spid="71683">
                                            <p:txEl>
                                              <p:pRg st="3" end="3"/>
                                            </p:txEl>
                                          </p:spTgt>
                                        </p:tgtEl>
                                        <p:attrNameLst>
                                          <p:attrName>style.visibility</p:attrName>
                                        </p:attrNameLst>
                                      </p:cBhvr>
                                      <p:to>
                                        <p:strVal val="visible"/>
                                      </p:to>
                                    </p:set>
                                    <p:animEffect transition="in" filter="blinds(horizontal)">
                                      <p:cBhvr>
                                        <p:cTn id="23" dur="500"/>
                                        <p:tgtEl>
                                          <p:spTgt spid="71683">
                                            <p:txEl>
                                              <p:pRg st="3" end="3"/>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3" presetClass="entr" presetSubtype="10" fill="hold" grpId="0" nodeType="clickEffect">
                                  <p:stCondLst>
                                    <p:cond delay="0"/>
                                  </p:stCondLst>
                                  <p:childTnLst>
                                    <p:set>
                                      <p:cBhvr>
                                        <p:cTn id="27" dur="1" fill="hold">
                                          <p:stCondLst>
                                            <p:cond delay="0"/>
                                          </p:stCondLst>
                                        </p:cTn>
                                        <p:tgtEl>
                                          <p:spTgt spid="71683">
                                            <p:txEl>
                                              <p:pRg st="4" end="4"/>
                                            </p:txEl>
                                          </p:spTgt>
                                        </p:tgtEl>
                                        <p:attrNameLst>
                                          <p:attrName>style.visibility</p:attrName>
                                        </p:attrNameLst>
                                      </p:cBhvr>
                                      <p:to>
                                        <p:strVal val="visible"/>
                                      </p:to>
                                    </p:set>
                                    <p:animEffect transition="in" filter="blinds(horizontal)">
                                      <p:cBhvr>
                                        <p:cTn id="28" dur="500"/>
                                        <p:tgtEl>
                                          <p:spTgt spid="7168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1683" grpId="0" build="p"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Rectangle 2"/>
          <p:cNvSpPr>
            <a:spLocks noGrp="1" noChangeArrowheads="1"/>
          </p:cNvSpPr>
          <p:nvPr>
            <p:ph type="title"/>
          </p:nvPr>
        </p:nvSpPr>
        <p:spPr/>
        <p:txBody>
          <a:bodyPr/>
          <a:lstStyle/>
          <a:p>
            <a:r>
              <a:rPr lang="sv-SE" sz="4000"/>
              <a:t>Målgång på gemensam bana</a:t>
            </a:r>
          </a:p>
        </p:txBody>
      </p:sp>
      <p:sp>
        <p:nvSpPr>
          <p:cNvPr id="68611" name="Rectangle 3"/>
          <p:cNvSpPr>
            <a:spLocks noGrp="1" noChangeArrowheads="1"/>
          </p:cNvSpPr>
          <p:nvPr>
            <p:ph type="body" idx="1"/>
          </p:nvPr>
        </p:nvSpPr>
        <p:spPr>
          <a:xfrm>
            <a:off x="457200" y="1566863"/>
            <a:ext cx="8229600" cy="2509837"/>
          </a:xfrm>
        </p:spPr>
        <p:txBody>
          <a:bodyPr/>
          <a:lstStyle/>
          <a:p>
            <a:r>
              <a:rPr lang="sv-SE" sz="2400"/>
              <a:t>Skriv löparna uppfrån och ner om löparna kommer ensamma, annars ”inner, ”ytter”.</a:t>
            </a:r>
          </a:p>
          <a:p>
            <a:r>
              <a:rPr lang="sv-SE" sz="2400"/>
              <a:t>Skriv andra kännetecken om man inte ser nummerlapp – fråga sedan den aktive.</a:t>
            </a:r>
          </a:p>
          <a:p>
            <a:r>
              <a:rPr lang="sv-SE" sz="2400"/>
              <a:t>Använd hjälpmedel, t ex diktafon eller videokamera om man är osäker.</a:t>
            </a:r>
          </a:p>
        </p:txBody>
      </p:sp>
      <p:sp>
        <p:nvSpPr>
          <p:cNvPr id="68612" name="Rectangle 4"/>
          <p:cNvSpPr>
            <a:spLocks noChangeArrowheads="1"/>
          </p:cNvSpPr>
          <p:nvPr/>
        </p:nvSpPr>
        <p:spPr bwMode="auto">
          <a:xfrm>
            <a:off x="395288" y="4149725"/>
            <a:ext cx="7272337" cy="2879725"/>
          </a:xfrm>
          <a:prstGeom prst="rect">
            <a:avLst/>
          </a:prstGeom>
          <a:solidFill>
            <a:srgbClr val="FE2312"/>
          </a:solidFill>
          <a:ln w="28575">
            <a:solidFill>
              <a:srgbClr val="FFFFFF"/>
            </a:solidFill>
            <a:miter lim="800000"/>
            <a:headEnd/>
            <a:tailEnd/>
          </a:ln>
          <a:effectLst/>
        </p:spPr>
        <p:txBody>
          <a:bodyPr wrap="none" anchor="ctr"/>
          <a:lstStyle/>
          <a:p>
            <a:pPr algn="ctr"/>
            <a:endParaRPr lang="sv-SE">
              <a:solidFill>
                <a:srgbClr val="FE2312"/>
              </a:solidFill>
              <a:latin typeface="Arial" charset="0"/>
            </a:endParaRPr>
          </a:p>
        </p:txBody>
      </p:sp>
      <p:sp>
        <p:nvSpPr>
          <p:cNvPr id="68613" name="Rectangle 5"/>
          <p:cNvSpPr>
            <a:spLocks noChangeArrowheads="1"/>
          </p:cNvSpPr>
          <p:nvPr/>
        </p:nvSpPr>
        <p:spPr bwMode="auto">
          <a:xfrm>
            <a:off x="395288" y="4510088"/>
            <a:ext cx="7272337" cy="2160587"/>
          </a:xfrm>
          <a:prstGeom prst="rect">
            <a:avLst/>
          </a:prstGeom>
          <a:solidFill>
            <a:srgbClr val="FE2312"/>
          </a:solidFill>
          <a:ln w="28575">
            <a:solidFill>
              <a:srgbClr val="FFFFFF"/>
            </a:solidFill>
            <a:miter lim="800000"/>
            <a:headEnd/>
            <a:tailEnd/>
          </a:ln>
          <a:effectLst/>
        </p:spPr>
        <p:txBody>
          <a:bodyPr wrap="none" anchor="ctr"/>
          <a:lstStyle/>
          <a:p>
            <a:pPr algn="ctr"/>
            <a:endParaRPr lang="sv-SE">
              <a:solidFill>
                <a:srgbClr val="FE2312"/>
              </a:solidFill>
              <a:latin typeface="Arial" charset="0"/>
            </a:endParaRPr>
          </a:p>
        </p:txBody>
      </p:sp>
      <p:sp>
        <p:nvSpPr>
          <p:cNvPr id="68614" name="Rectangle 6"/>
          <p:cNvSpPr>
            <a:spLocks noChangeArrowheads="1"/>
          </p:cNvSpPr>
          <p:nvPr/>
        </p:nvSpPr>
        <p:spPr bwMode="auto">
          <a:xfrm>
            <a:off x="395288" y="4870450"/>
            <a:ext cx="7272337" cy="1439863"/>
          </a:xfrm>
          <a:prstGeom prst="rect">
            <a:avLst/>
          </a:prstGeom>
          <a:solidFill>
            <a:srgbClr val="FE2312"/>
          </a:solidFill>
          <a:ln w="28575">
            <a:solidFill>
              <a:srgbClr val="FFFFFF"/>
            </a:solidFill>
            <a:miter lim="800000"/>
            <a:headEnd/>
            <a:tailEnd/>
          </a:ln>
          <a:effectLst/>
        </p:spPr>
        <p:txBody>
          <a:bodyPr wrap="none" anchor="ctr"/>
          <a:lstStyle/>
          <a:p>
            <a:pPr algn="ctr"/>
            <a:endParaRPr lang="sv-SE">
              <a:solidFill>
                <a:srgbClr val="FE2312"/>
              </a:solidFill>
              <a:latin typeface="Arial" charset="0"/>
            </a:endParaRPr>
          </a:p>
        </p:txBody>
      </p:sp>
      <p:sp>
        <p:nvSpPr>
          <p:cNvPr id="68615" name="Rectangle 7"/>
          <p:cNvSpPr>
            <a:spLocks noChangeArrowheads="1"/>
          </p:cNvSpPr>
          <p:nvPr/>
        </p:nvSpPr>
        <p:spPr bwMode="auto">
          <a:xfrm>
            <a:off x="395288" y="5229225"/>
            <a:ext cx="7272337" cy="720725"/>
          </a:xfrm>
          <a:prstGeom prst="rect">
            <a:avLst/>
          </a:prstGeom>
          <a:solidFill>
            <a:srgbClr val="FE2312"/>
          </a:solidFill>
          <a:ln w="28575">
            <a:solidFill>
              <a:srgbClr val="FFFFFF"/>
            </a:solidFill>
            <a:miter lim="800000"/>
            <a:headEnd/>
            <a:tailEnd/>
          </a:ln>
          <a:effectLst/>
        </p:spPr>
        <p:txBody>
          <a:bodyPr wrap="none" anchor="ctr"/>
          <a:lstStyle/>
          <a:p>
            <a:pPr algn="ctr"/>
            <a:endParaRPr lang="sv-SE">
              <a:solidFill>
                <a:srgbClr val="FE2312"/>
              </a:solidFill>
              <a:latin typeface="Arial" charset="0"/>
            </a:endParaRPr>
          </a:p>
        </p:txBody>
      </p:sp>
      <p:sp>
        <p:nvSpPr>
          <p:cNvPr id="68616" name="Line 8"/>
          <p:cNvSpPr>
            <a:spLocks noChangeShapeType="1"/>
          </p:cNvSpPr>
          <p:nvPr/>
        </p:nvSpPr>
        <p:spPr bwMode="auto">
          <a:xfrm>
            <a:off x="395288" y="5589588"/>
            <a:ext cx="7272337" cy="0"/>
          </a:xfrm>
          <a:prstGeom prst="line">
            <a:avLst/>
          </a:prstGeom>
          <a:noFill/>
          <a:ln w="28575">
            <a:solidFill>
              <a:srgbClr val="FFFFFF"/>
            </a:solidFill>
            <a:round/>
            <a:headEnd/>
            <a:tailEnd/>
          </a:ln>
          <a:effectLst/>
        </p:spPr>
        <p:txBody>
          <a:bodyPr/>
          <a:lstStyle/>
          <a:p>
            <a:endParaRPr lang="sv-SE"/>
          </a:p>
        </p:txBody>
      </p:sp>
      <p:sp>
        <p:nvSpPr>
          <p:cNvPr id="68617" name="Line 9"/>
          <p:cNvSpPr>
            <a:spLocks noChangeShapeType="1"/>
          </p:cNvSpPr>
          <p:nvPr/>
        </p:nvSpPr>
        <p:spPr bwMode="auto">
          <a:xfrm flipH="1">
            <a:off x="5508625" y="4149725"/>
            <a:ext cx="0" cy="2879725"/>
          </a:xfrm>
          <a:prstGeom prst="line">
            <a:avLst/>
          </a:prstGeom>
          <a:noFill/>
          <a:ln w="28575">
            <a:solidFill>
              <a:srgbClr val="FFFFFF"/>
            </a:solidFill>
            <a:round/>
            <a:headEnd/>
            <a:tailEnd/>
          </a:ln>
          <a:effectLst/>
        </p:spPr>
        <p:txBody>
          <a:bodyPr/>
          <a:lstStyle/>
          <a:p>
            <a:endParaRPr lang="sv-SE"/>
          </a:p>
        </p:txBody>
      </p:sp>
      <p:sp>
        <p:nvSpPr>
          <p:cNvPr id="68619" name="Line 11"/>
          <p:cNvSpPr>
            <a:spLocks noChangeShapeType="1"/>
          </p:cNvSpPr>
          <p:nvPr/>
        </p:nvSpPr>
        <p:spPr bwMode="auto">
          <a:xfrm flipH="1">
            <a:off x="5148263" y="4221163"/>
            <a:ext cx="0" cy="217487"/>
          </a:xfrm>
          <a:prstGeom prst="line">
            <a:avLst/>
          </a:prstGeom>
          <a:noFill/>
          <a:ln w="28575">
            <a:solidFill>
              <a:srgbClr val="FFFFFF"/>
            </a:solidFill>
            <a:round/>
            <a:headEnd/>
            <a:tailEnd/>
          </a:ln>
          <a:effectLst/>
        </p:spPr>
        <p:txBody>
          <a:bodyPr/>
          <a:lstStyle/>
          <a:p>
            <a:endParaRPr lang="sv-SE"/>
          </a:p>
        </p:txBody>
      </p:sp>
      <p:sp>
        <p:nvSpPr>
          <p:cNvPr id="68620" name="Line 12"/>
          <p:cNvSpPr>
            <a:spLocks noChangeShapeType="1"/>
          </p:cNvSpPr>
          <p:nvPr/>
        </p:nvSpPr>
        <p:spPr bwMode="auto">
          <a:xfrm flipH="1">
            <a:off x="4860925" y="4221163"/>
            <a:ext cx="0" cy="217487"/>
          </a:xfrm>
          <a:prstGeom prst="line">
            <a:avLst/>
          </a:prstGeom>
          <a:noFill/>
          <a:ln w="28575">
            <a:solidFill>
              <a:srgbClr val="FFFFFF"/>
            </a:solidFill>
            <a:round/>
            <a:headEnd/>
            <a:tailEnd/>
          </a:ln>
          <a:effectLst/>
        </p:spPr>
        <p:txBody>
          <a:bodyPr/>
          <a:lstStyle/>
          <a:p>
            <a:endParaRPr lang="sv-SE"/>
          </a:p>
        </p:txBody>
      </p:sp>
      <p:sp>
        <p:nvSpPr>
          <p:cNvPr id="68621" name="Line 13"/>
          <p:cNvSpPr>
            <a:spLocks noChangeShapeType="1"/>
          </p:cNvSpPr>
          <p:nvPr/>
        </p:nvSpPr>
        <p:spPr bwMode="auto">
          <a:xfrm flipH="1">
            <a:off x="4572000" y="4221163"/>
            <a:ext cx="0" cy="217487"/>
          </a:xfrm>
          <a:prstGeom prst="line">
            <a:avLst/>
          </a:prstGeom>
          <a:noFill/>
          <a:ln w="28575">
            <a:solidFill>
              <a:srgbClr val="FFFFFF"/>
            </a:solidFill>
            <a:round/>
            <a:headEnd/>
            <a:tailEnd/>
          </a:ln>
          <a:effectLst/>
        </p:spPr>
        <p:txBody>
          <a:bodyPr/>
          <a:lstStyle/>
          <a:p>
            <a:endParaRPr lang="sv-SE"/>
          </a:p>
        </p:txBody>
      </p:sp>
      <p:sp>
        <p:nvSpPr>
          <p:cNvPr id="68622" name="Line 14"/>
          <p:cNvSpPr>
            <a:spLocks noChangeShapeType="1"/>
          </p:cNvSpPr>
          <p:nvPr/>
        </p:nvSpPr>
        <p:spPr bwMode="auto">
          <a:xfrm flipH="1">
            <a:off x="4284663" y="4221163"/>
            <a:ext cx="0" cy="217487"/>
          </a:xfrm>
          <a:prstGeom prst="line">
            <a:avLst/>
          </a:prstGeom>
          <a:noFill/>
          <a:ln w="28575">
            <a:solidFill>
              <a:srgbClr val="FFFFFF"/>
            </a:solidFill>
            <a:round/>
            <a:headEnd/>
            <a:tailEnd/>
          </a:ln>
          <a:effectLst/>
        </p:spPr>
        <p:txBody>
          <a:bodyPr/>
          <a:lstStyle/>
          <a:p>
            <a:endParaRPr lang="sv-SE"/>
          </a:p>
        </p:txBody>
      </p:sp>
      <p:sp>
        <p:nvSpPr>
          <p:cNvPr id="68623" name="Line 15"/>
          <p:cNvSpPr>
            <a:spLocks noChangeShapeType="1"/>
          </p:cNvSpPr>
          <p:nvPr/>
        </p:nvSpPr>
        <p:spPr bwMode="auto">
          <a:xfrm flipH="1">
            <a:off x="3995738" y="4221163"/>
            <a:ext cx="0" cy="217487"/>
          </a:xfrm>
          <a:prstGeom prst="line">
            <a:avLst/>
          </a:prstGeom>
          <a:noFill/>
          <a:ln w="28575">
            <a:solidFill>
              <a:srgbClr val="FFFFFF"/>
            </a:solidFill>
            <a:round/>
            <a:headEnd/>
            <a:tailEnd/>
          </a:ln>
          <a:effectLst/>
        </p:spPr>
        <p:txBody>
          <a:bodyPr/>
          <a:lstStyle/>
          <a:p>
            <a:endParaRPr lang="sv-SE"/>
          </a:p>
        </p:txBody>
      </p:sp>
      <p:sp>
        <p:nvSpPr>
          <p:cNvPr id="68624" name="Line 16"/>
          <p:cNvSpPr>
            <a:spLocks noChangeShapeType="1"/>
          </p:cNvSpPr>
          <p:nvPr/>
        </p:nvSpPr>
        <p:spPr bwMode="auto">
          <a:xfrm flipH="1">
            <a:off x="5148263" y="4579938"/>
            <a:ext cx="0" cy="217487"/>
          </a:xfrm>
          <a:prstGeom prst="line">
            <a:avLst/>
          </a:prstGeom>
          <a:noFill/>
          <a:ln w="28575">
            <a:solidFill>
              <a:srgbClr val="FFFFFF"/>
            </a:solidFill>
            <a:round/>
            <a:headEnd/>
            <a:tailEnd/>
          </a:ln>
          <a:effectLst/>
        </p:spPr>
        <p:txBody>
          <a:bodyPr/>
          <a:lstStyle/>
          <a:p>
            <a:endParaRPr lang="sv-SE"/>
          </a:p>
        </p:txBody>
      </p:sp>
      <p:sp>
        <p:nvSpPr>
          <p:cNvPr id="68625" name="Line 17"/>
          <p:cNvSpPr>
            <a:spLocks noChangeShapeType="1"/>
          </p:cNvSpPr>
          <p:nvPr/>
        </p:nvSpPr>
        <p:spPr bwMode="auto">
          <a:xfrm flipH="1">
            <a:off x="4860925" y="4579938"/>
            <a:ext cx="0" cy="217487"/>
          </a:xfrm>
          <a:prstGeom prst="line">
            <a:avLst/>
          </a:prstGeom>
          <a:noFill/>
          <a:ln w="28575">
            <a:solidFill>
              <a:srgbClr val="FFFFFF"/>
            </a:solidFill>
            <a:round/>
            <a:headEnd/>
            <a:tailEnd/>
          </a:ln>
          <a:effectLst/>
        </p:spPr>
        <p:txBody>
          <a:bodyPr/>
          <a:lstStyle/>
          <a:p>
            <a:endParaRPr lang="sv-SE"/>
          </a:p>
        </p:txBody>
      </p:sp>
      <p:sp>
        <p:nvSpPr>
          <p:cNvPr id="68626" name="Line 18"/>
          <p:cNvSpPr>
            <a:spLocks noChangeShapeType="1"/>
          </p:cNvSpPr>
          <p:nvPr/>
        </p:nvSpPr>
        <p:spPr bwMode="auto">
          <a:xfrm flipH="1">
            <a:off x="4572000" y="4579938"/>
            <a:ext cx="0" cy="217487"/>
          </a:xfrm>
          <a:prstGeom prst="line">
            <a:avLst/>
          </a:prstGeom>
          <a:noFill/>
          <a:ln w="28575">
            <a:solidFill>
              <a:srgbClr val="FFFFFF"/>
            </a:solidFill>
            <a:round/>
            <a:headEnd/>
            <a:tailEnd/>
          </a:ln>
          <a:effectLst/>
        </p:spPr>
        <p:txBody>
          <a:bodyPr/>
          <a:lstStyle/>
          <a:p>
            <a:endParaRPr lang="sv-SE"/>
          </a:p>
        </p:txBody>
      </p:sp>
      <p:sp>
        <p:nvSpPr>
          <p:cNvPr id="68627" name="Line 19"/>
          <p:cNvSpPr>
            <a:spLocks noChangeShapeType="1"/>
          </p:cNvSpPr>
          <p:nvPr/>
        </p:nvSpPr>
        <p:spPr bwMode="auto">
          <a:xfrm flipH="1">
            <a:off x="4284663" y="4579938"/>
            <a:ext cx="0" cy="217487"/>
          </a:xfrm>
          <a:prstGeom prst="line">
            <a:avLst/>
          </a:prstGeom>
          <a:noFill/>
          <a:ln w="28575">
            <a:solidFill>
              <a:srgbClr val="FFFFFF"/>
            </a:solidFill>
            <a:round/>
            <a:headEnd/>
            <a:tailEnd/>
          </a:ln>
          <a:effectLst/>
        </p:spPr>
        <p:txBody>
          <a:bodyPr/>
          <a:lstStyle/>
          <a:p>
            <a:endParaRPr lang="sv-SE"/>
          </a:p>
        </p:txBody>
      </p:sp>
      <p:sp>
        <p:nvSpPr>
          <p:cNvPr id="68628" name="Line 20"/>
          <p:cNvSpPr>
            <a:spLocks noChangeShapeType="1"/>
          </p:cNvSpPr>
          <p:nvPr/>
        </p:nvSpPr>
        <p:spPr bwMode="auto">
          <a:xfrm flipH="1">
            <a:off x="3995738" y="4579938"/>
            <a:ext cx="0" cy="217487"/>
          </a:xfrm>
          <a:prstGeom prst="line">
            <a:avLst/>
          </a:prstGeom>
          <a:noFill/>
          <a:ln w="28575">
            <a:solidFill>
              <a:srgbClr val="FFFFFF"/>
            </a:solidFill>
            <a:round/>
            <a:headEnd/>
            <a:tailEnd/>
          </a:ln>
          <a:effectLst/>
        </p:spPr>
        <p:txBody>
          <a:bodyPr/>
          <a:lstStyle/>
          <a:p>
            <a:endParaRPr lang="sv-SE"/>
          </a:p>
        </p:txBody>
      </p:sp>
      <p:sp>
        <p:nvSpPr>
          <p:cNvPr id="68629" name="Line 21"/>
          <p:cNvSpPr>
            <a:spLocks noChangeShapeType="1"/>
          </p:cNvSpPr>
          <p:nvPr/>
        </p:nvSpPr>
        <p:spPr bwMode="auto">
          <a:xfrm flipH="1">
            <a:off x="5148263" y="4940300"/>
            <a:ext cx="0" cy="217488"/>
          </a:xfrm>
          <a:prstGeom prst="line">
            <a:avLst/>
          </a:prstGeom>
          <a:noFill/>
          <a:ln w="28575">
            <a:solidFill>
              <a:srgbClr val="FFFFFF"/>
            </a:solidFill>
            <a:round/>
            <a:headEnd/>
            <a:tailEnd/>
          </a:ln>
          <a:effectLst/>
        </p:spPr>
        <p:txBody>
          <a:bodyPr/>
          <a:lstStyle/>
          <a:p>
            <a:endParaRPr lang="sv-SE"/>
          </a:p>
        </p:txBody>
      </p:sp>
      <p:sp>
        <p:nvSpPr>
          <p:cNvPr id="68630" name="Line 22"/>
          <p:cNvSpPr>
            <a:spLocks noChangeShapeType="1"/>
          </p:cNvSpPr>
          <p:nvPr/>
        </p:nvSpPr>
        <p:spPr bwMode="auto">
          <a:xfrm flipH="1">
            <a:off x="4860925" y="4940300"/>
            <a:ext cx="0" cy="217488"/>
          </a:xfrm>
          <a:prstGeom prst="line">
            <a:avLst/>
          </a:prstGeom>
          <a:noFill/>
          <a:ln w="28575">
            <a:solidFill>
              <a:srgbClr val="FFFFFF"/>
            </a:solidFill>
            <a:round/>
            <a:headEnd/>
            <a:tailEnd/>
          </a:ln>
          <a:effectLst/>
        </p:spPr>
        <p:txBody>
          <a:bodyPr/>
          <a:lstStyle/>
          <a:p>
            <a:endParaRPr lang="sv-SE"/>
          </a:p>
        </p:txBody>
      </p:sp>
      <p:sp>
        <p:nvSpPr>
          <p:cNvPr id="68631" name="Line 23"/>
          <p:cNvSpPr>
            <a:spLocks noChangeShapeType="1"/>
          </p:cNvSpPr>
          <p:nvPr/>
        </p:nvSpPr>
        <p:spPr bwMode="auto">
          <a:xfrm flipH="1">
            <a:off x="4572000" y="4940300"/>
            <a:ext cx="0" cy="217488"/>
          </a:xfrm>
          <a:prstGeom prst="line">
            <a:avLst/>
          </a:prstGeom>
          <a:noFill/>
          <a:ln w="28575">
            <a:solidFill>
              <a:srgbClr val="FFFFFF"/>
            </a:solidFill>
            <a:round/>
            <a:headEnd/>
            <a:tailEnd/>
          </a:ln>
          <a:effectLst/>
        </p:spPr>
        <p:txBody>
          <a:bodyPr/>
          <a:lstStyle/>
          <a:p>
            <a:endParaRPr lang="sv-SE"/>
          </a:p>
        </p:txBody>
      </p:sp>
      <p:sp>
        <p:nvSpPr>
          <p:cNvPr id="68632" name="Line 24"/>
          <p:cNvSpPr>
            <a:spLocks noChangeShapeType="1"/>
          </p:cNvSpPr>
          <p:nvPr/>
        </p:nvSpPr>
        <p:spPr bwMode="auto">
          <a:xfrm flipH="1">
            <a:off x="4284663" y="4940300"/>
            <a:ext cx="0" cy="217488"/>
          </a:xfrm>
          <a:prstGeom prst="line">
            <a:avLst/>
          </a:prstGeom>
          <a:noFill/>
          <a:ln w="28575">
            <a:solidFill>
              <a:srgbClr val="FFFFFF"/>
            </a:solidFill>
            <a:round/>
            <a:headEnd/>
            <a:tailEnd/>
          </a:ln>
          <a:effectLst/>
        </p:spPr>
        <p:txBody>
          <a:bodyPr/>
          <a:lstStyle/>
          <a:p>
            <a:endParaRPr lang="sv-SE"/>
          </a:p>
        </p:txBody>
      </p:sp>
      <p:sp>
        <p:nvSpPr>
          <p:cNvPr id="68633" name="Line 25"/>
          <p:cNvSpPr>
            <a:spLocks noChangeShapeType="1"/>
          </p:cNvSpPr>
          <p:nvPr/>
        </p:nvSpPr>
        <p:spPr bwMode="auto">
          <a:xfrm flipH="1">
            <a:off x="3995738" y="4940300"/>
            <a:ext cx="0" cy="217488"/>
          </a:xfrm>
          <a:prstGeom prst="line">
            <a:avLst/>
          </a:prstGeom>
          <a:noFill/>
          <a:ln w="28575">
            <a:solidFill>
              <a:srgbClr val="FFFFFF"/>
            </a:solidFill>
            <a:round/>
            <a:headEnd/>
            <a:tailEnd/>
          </a:ln>
          <a:effectLst/>
        </p:spPr>
        <p:txBody>
          <a:bodyPr/>
          <a:lstStyle/>
          <a:p>
            <a:endParaRPr lang="sv-SE"/>
          </a:p>
        </p:txBody>
      </p:sp>
      <p:sp>
        <p:nvSpPr>
          <p:cNvPr id="68634" name="Line 26"/>
          <p:cNvSpPr>
            <a:spLocks noChangeShapeType="1"/>
          </p:cNvSpPr>
          <p:nvPr/>
        </p:nvSpPr>
        <p:spPr bwMode="auto">
          <a:xfrm flipH="1">
            <a:off x="5148263" y="5300663"/>
            <a:ext cx="0" cy="217487"/>
          </a:xfrm>
          <a:prstGeom prst="line">
            <a:avLst/>
          </a:prstGeom>
          <a:noFill/>
          <a:ln w="28575">
            <a:solidFill>
              <a:srgbClr val="FFFFFF"/>
            </a:solidFill>
            <a:round/>
            <a:headEnd/>
            <a:tailEnd/>
          </a:ln>
          <a:effectLst/>
        </p:spPr>
        <p:txBody>
          <a:bodyPr/>
          <a:lstStyle/>
          <a:p>
            <a:endParaRPr lang="sv-SE"/>
          </a:p>
        </p:txBody>
      </p:sp>
      <p:sp>
        <p:nvSpPr>
          <p:cNvPr id="68635" name="Line 27"/>
          <p:cNvSpPr>
            <a:spLocks noChangeShapeType="1"/>
          </p:cNvSpPr>
          <p:nvPr/>
        </p:nvSpPr>
        <p:spPr bwMode="auto">
          <a:xfrm flipH="1">
            <a:off x="4860925" y="5300663"/>
            <a:ext cx="0" cy="217487"/>
          </a:xfrm>
          <a:prstGeom prst="line">
            <a:avLst/>
          </a:prstGeom>
          <a:noFill/>
          <a:ln w="28575">
            <a:solidFill>
              <a:srgbClr val="FFFFFF"/>
            </a:solidFill>
            <a:round/>
            <a:headEnd/>
            <a:tailEnd/>
          </a:ln>
          <a:effectLst/>
        </p:spPr>
        <p:txBody>
          <a:bodyPr/>
          <a:lstStyle/>
          <a:p>
            <a:endParaRPr lang="sv-SE"/>
          </a:p>
        </p:txBody>
      </p:sp>
      <p:sp>
        <p:nvSpPr>
          <p:cNvPr id="68636" name="Line 28"/>
          <p:cNvSpPr>
            <a:spLocks noChangeShapeType="1"/>
          </p:cNvSpPr>
          <p:nvPr/>
        </p:nvSpPr>
        <p:spPr bwMode="auto">
          <a:xfrm flipH="1">
            <a:off x="4572000" y="5300663"/>
            <a:ext cx="0" cy="217487"/>
          </a:xfrm>
          <a:prstGeom prst="line">
            <a:avLst/>
          </a:prstGeom>
          <a:noFill/>
          <a:ln w="28575">
            <a:solidFill>
              <a:srgbClr val="FFFFFF"/>
            </a:solidFill>
            <a:round/>
            <a:headEnd/>
            <a:tailEnd/>
          </a:ln>
          <a:effectLst/>
        </p:spPr>
        <p:txBody>
          <a:bodyPr/>
          <a:lstStyle/>
          <a:p>
            <a:endParaRPr lang="sv-SE"/>
          </a:p>
        </p:txBody>
      </p:sp>
      <p:sp>
        <p:nvSpPr>
          <p:cNvPr id="68637" name="Line 29"/>
          <p:cNvSpPr>
            <a:spLocks noChangeShapeType="1"/>
          </p:cNvSpPr>
          <p:nvPr/>
        </p:nvSpPr>
        <p:spPr bwMode="auto">
          <a:xfrm flipH="1">
            <a:off x="4284663" y="5300663"/>
            <a:ext cx="0" cy="217487"/>
          </a:xfrm>
          <a:prstGeom prst="line">
            <a:avLst/>
          </a:prstGeom>
          <a:noFill/>
          <a:ln w="28575">
            <a:solidFill>
              <a:srgbClr val="FFFFFF"/>
            </a:solidFill>
            <a:round/>
            <a:headEnd/>
            <a:tailEnd/>
          </a:ln>
          <a:effectLst/>
        </p:spPr>
        <p:txBody>
          <a:bodyPr/>
          <a:lstStyle/>
          <a:p>
            <a:endParaRPr lang="sv-SE"/>
          </a:p>
        </p:txBody>
      </p:sp>
      <p:sp>
        <p:nvSpPr>
          <p:cNvPr id="68638" name="Line 30"/>
          <p:cNvSpPr>
            <a:spLocks noChangeShapeType="1"/>
          </p:cNvSpPr>
          <p:nvPr/>
        </p:nvSpPr>
        <p:spPr bwMode="auto">
          <a:xfrm flipH="1">
            <a:off x="3995738" y="5300663"/>
            <a:ext cx="0" cy="217487"/>
          </a:xfrm>
          <a:prstGeom prst="line">
            <a:avLst/>
          </a:prstGeom>
          <a:noFill/>
          <a:ln w="28575">
            <a:solidFill>
              <a:srgbClr val="FFFFFF"/>
            </a:solidFill>
            <a:round/>
            <a:headEnd/>
            <a:tailEnd/>
          </a:ln>
          <a:effectLst/>
        </p:spPr>
        <p:txBody>
          <a:bodyPr/>
          <a:lstStyle/>
          <a:p>
            <a:endParaRPr lang="sv-SE"/>
          </a:p>
        </p:txBody>
      </p:sp>
      <p:sp>
        <p:nvSpPr>
          <p:cNvPr id="68639" name="Line 31"/>
          <p:cNvSpPr>
            <a:spLocks noChangeShapeType="1"/>
          </p:cNvSpPr>
          <p:nvPr/>
        </p:nvSpPr>
        <p:spPr bwMode="auto">
          <a:xfrm flipH="1">
            <a:off x="5148263" y="5662613"/>
            <a:ext cx="0" cy="217487"/>
          </a:xfrm>
          <a:prstGeom prst="line">
            <a:avLst/>
          </a:prstGeom>
          <a:noFill/>
          <a:ln w="28575">
            <a:solidFill>
              <a:srgbClr val="FFFFFF"/>
            </a:solidFill>
            <a:round/>
            <a:headEnd/>
            <a:tailEnd/>
          </a:ln>
          <a:effectLst/>
        </p:spPr>
        <p:txBody>
          <a:bodyPr/>
          <a:lstStyle/>
          <a:p>
            <a:endParaRPr lang="sv-SE"/>
          </a:p>
        </p:txBody>
      </p:sp>
      <p:sp>
        <p:nvSpPr>
          <p:cNvPr id="68640" name="Line 32"/>
          <p:cNvSpPr>
            <a:spLocks noChangeShapeType="1"/>
          </p:cNvSpPr>
          <p:nvPr/>
        </p:nvSpPr>
        <p:spPr bwMode="auto">
          <a:xfrm flipH="1">
            <a:off x="4860925" y="5662613"/>
            <a:ext cx="0" cy="217487"/>
          </a:xfrm>
          <a:prstGeom prst="line">
            <a:avLst/>
          </a:prstGeom>
          <a:noFill/>
          <a:ln w="28575">
            <a:solidFill>
              <a:srgbClr val="FFFFFF"/>
            </a:solidFill>
            <a:round/>
            <a:headEnd/>
            <a:tailEnd/>
          </a:ln>
          <a:effectLst/>
        </p:spPr>
        <p:txBody>
          <a:bodyPr/>
          <a:lstStyle/>
          <a:p>
            <a:endParaRPr lang="sv-SE"/>
          </a:p>
        </p:txBody>
      </p:sp>
      <p:sp>
        <p:nvSpPr>
          <p:cNvPr id="68641" name="Line 33"/>
          <p:cNvSpPr>
            <a:spLocks noChangeShapeType="1"/>
          </p:cNvSpPr>
          <p:nvPr/>
        </p:nvSpPr>
        <p:spPr bwMode="auto">
          <a:xfrm flipH="1">
            <a:off x="4572000" y="5662613"/>
            <a:ext cx="0" cy="217487"/>
          </a:xfrm>
          <a:prstGeom prst="line">
            <a:avLst/>
          </a:prstGeom>
          <a:noFill/>
          <a:ln w="28575">
            <a:solidFill>
              <a:srgbClr val="FFFFFF"/>
            </a:solidFill>
            <a:round/>
            <a:headEnd/>
            <a:tailEnd/>
          </a:ln>
          <a:effectLst/>
        </p:spPr>
        <p:txBody>
          <a:bodyPr/>
          <a:lstStyle/>
          <a:p>
            <a:endParaRPr lang="sv-SE"/>
          </a:p>
        </p:txBody>
      </p:sp>
      <p:sp>
        <p:nvSpPr>
          <p:cNvPr id="68642" name="Line 34"/>
          <p:cNvSpPr>
            <a:spLocks noChangeShapeType="1"/>
          </p:cNvSpPr>
          <p:nvPr/>
        </p:nvSpPr>
        <p:spPr bwMode="auto">
          <a:xfrm flipH="1">
            <a:off x="4284663" y="5662613"/>
            <a:ext cx="0" cy="217487"/>
          </a:xfrm>
          <a:prstGeom prst="line">
            <a:avLst/>
          </a:prstGeom>
          <a:noFill/>
          <a:ln w="28575">
            <a:solidFill>
              <a:srgbClr val="FFFFFF"/>
            </a:solidFill>
            <a:round/>
            <a:headEnd/>
            <a:tailEnd/>
          </a:ln>
          <a:effectLst/>
        </p:spPr>
        <p:txBody>
          <a:bodyPr/>
          <a:lstStyle/>
          <a:p>
            <a:endParaRPr lang="sv-SE"/>
          </a:p>
        </p:txBody>
      </p:sp>
      <p:sp>
        <p:nvSpPr>
          <p:cNvPr id="68643" name="Line 35"/>
          <p:cNvSpPr>
            <a:spLocks noChangeShapeType="1"/>
          </p:cNvSpPr>
          <p:nvPr/>
        </p:nvSpPr>
        <p:spPr bwMode="auto">
          <a:xfrm flipH="1">
            <a:off x="3995738" y="5662613"/>
            <a:ext cx="0" cy="217487"/>
          </a:xfrm>
          <a:prstGeom prst="line">
            <a:avLst/>
          </a:prstGeom>
          <a:noFill/>
          <a:ln w="28575">
            <a:solidFill>
              <a:srgbClr val="FFFFFF"/>
            </a:solidFill>
            <a:round/>
            <a:headEnd/>
            <a:tailEnd/>
          </a:ln>
          <a:effectLst/>
        </p:spPr>
        <p:txBody>
          <a:bodyPr/>
          <a:lstStyle/>
          <a:p>
            <a:endParaRPr lang="sv-SE"/>
          </a:p>
        </p:txBody>
      </p:sp>
      <p:sp>
        <p:nvSpPr>
          <p:cNvPr id="68644" name="Line 36"/>
          <p:cNvSpPr>
            <a:spLocks noChangeShapeType="1"/>
          </p:cNvSpPr>
          <p:nvPr/>
        </p:nvSpPr>
        <p:spPr bwMode="auto">
          <a:xfrm flipH="1">
            <a:off x="5148263" y="6021388"/>
            <a:ext cx="0" cy="217487"/>
          </a:xfrm>
          <a:prstGeom prst="line">
            <a:avLst/>
          </a:prstGeom>
          <a:noFill/>
          <a:ln w="28575">
            <a:solidFill>
              <a:srgbClr val="FFFFFF"/>
            </a:solidFill>
            <a:round/>
            <a:headEnd/>
            <a:tailEnd/>
          </a:ln>
          <a:effectLst/>
        </p:spPr>
        <p:txBody>
          <a:bodyPr/>
          <a:lstStyle/>
          <a:p>
            <a:endParaRPr lang="sv-SE"/>
          </a:p>
        </p:txBody>
      </p:sp>
      <p:sp>
        <p:nvSpPr>
          <p:cNvPr id="68645" name="Line 37"/>
          <p:cNvSpPr>
            <a:spLocks noChangeShapeType="1"/>
          </p:cNvSpPr>
          <p:nvPr/>
        </p:nvSpPr>
        <p:spPr bwMode="auto">
          <a:xfrm flipH="1">
            <a:off x="4860925" y="6021388"/>
            <a:ext cx="0" cy="217487"/>
          </a:xfrm>
          <a:prstGeom prst="line">
            <a:avLst/>
          </a:prstGeom>
          <a:noFill/>
          <a:ln w="28575">
            <a:solidFill>
              <a:srgbClr val="FFFFFF"/>
            </a:solidFill>
            <a:round/>
            <a:headEnd/>
            <a:tailEnd/>
          </a:ln>
          <a:effectLst/>
        </p:spPr>
        <p:txBody>
          <a:bodyPr/>
          <a:lstStyle/>
          <a:p>
            <a:endParaRPr lang="sv-SE"/>
          </a:p>
        </p:txBody>
      </p:sp>
      <p:sp>
        <p:nvSpPr>
          <p:cNvPr id="68646" name="Line 38"/>
          <p:cNvSpPr>
            <a:spLocks noChangeShapeType="1"/>
          </p:cNvSpPr>
          <p:nvPr/>
        </p:nvSpPr>
        <p:spPr bwMode="auto">
          <a:xfrm flipH="1">
            <a:off x="4572000" y="6021388"/>
            <a:ext cx="0" cy="217487"/>
          </a:xfrm>
          <a:prstGeom prst="line">
            <a:avLst/>
          </a:prstGeom>
          <a:noFill/>
          <a:ln w="28575">
            <a:solidFill>
              <a:srgbClr val="FFFFFF"/>
            </a:solidFill>
            <a:round/>
            <a:headEnd/>
            <a:tailEnd/>
          </a:ln>
          <a:effectLst/>
        </p:spPr>
        <p:txBody>
          <a:bodyPr/>
          <a:lstStyle/>
          <a:p>
            <a:endParaRPr lang="sv-SE"/>
          </a:p>
        </p:txBody>
      </p:sp>
      <p:sp>
        <p:nvSpPr>
          <p:cNvPr id="68647" name="Line 39"/>
          <p:cNvSpPr>
            <a:spLocks noChangeShapeType="1"/>
          </p:cNvSpPr>
          <p:nvPr/>
        </p:nvSpPr>
        <p:spPr bwMode="auto">
          <a:xfrm flipH="1">
            <a:off x="4284663" y="6021388"/>
            <a:ext cx="0" cy="217487"/>
          </a:xfrm>
          <a:prstGeom prst="line">
            <a:avLst/>
          </a:prstGeom>
          <a:noFill/>
          <a:ln w="28575">
            <a:solidFill>
              <a:srgbClr val="FFFFFF"/>
            </a:solidFill>
            <a:round/>
            <a:headEnd/>
            <a:tailEnd/>
          </a:ln>
          <a:effectLst/>
        </p:spPr>
        <p:txBody>
          <a:bodyPr/>
          <a:lstStyle/>
          <a:p>
            <a:endParaRPr lang="sv-SE"/>
          </a:p>
        </p:txBody>
      </p:sp>
      <p:sp>
        <p:nvSpPr>
          <p:cNvPr id="68648" name="Line 40"/>
          <p:cNvSpPr>
            <a:spLocks noChangeShapeType="1"/>
          </p:cNvSpPr>
          <p:nvPr/>
        </p:nvSpPr>
        <p:spPr bwMode="auto">
          <a:xfrm flipH="1">
            <a:off x="3995738" y="6021388"/>
            <a:ext cx="0" cy="217487"/>
          </a:xfrm>
          <a:prstGeom prst="line">
            <a:avLst/>
          </a:prstGeom>
          <a:noFill/>
          <a:ln w="28575">
            <a:solidFill>
              <a:srgbClr val="FFFFFF"/>
            </a:solidFill>
            <a:round/>
            <a:headEnd/>
            <a:tailEnd/>
          </a:ln>
          <a:effectLst/>
        </p:spPr>
        <p:txBody>
          <a:bodyPr/>
          <a:lstStyle/>
          <a:p>
            <a:endParaRPr lang="sv-SE"/>
          </a:p>
        </p:txBody>
      </p:sp>
      <p:sp>
        <p:nvSpPr>
          <p:cNvPr id="68649" name="Line 41"/>
          <p:cNvSpPr>
            <a:spLocks noChangeShapeType="1"/>
          </p:cNvSpPr>
          <p:nvPr/>
        </p:nvSpPr>
        <p:spPr bwMode="auto">
          <a:xfrm flipH="1">
            <a:off x="5148263" y="6380163"/>
            <a:ext cx="0" cy="217487"/>
          </a:xfrm>
          <a:prstGeom prst="line">
            <a:avLst/>
          </a:prstGeom>
          <a:noFill/>
          <a:ln w="28575">
            <a:solidFill>
              <a:srgbClr val="FFFFFF"/>
            </a:solidFill>
            <a:round/>
            <a:headEnd/>
            <a:tailEnd/>
          </a:ln>
          <a:effectLst/>
        </p:spPr>
        <p:txBody>
          <a:bodyPr/>
          <a:lstStyle/>
          <a:p>
            <a:endParaRPr lang="sv-SE"/>
          </a:p>
        </p:txBody>
      </p:sp>
      <p:sp>
        <p:nvSpPr>
          <p:cNvPr id="68650" name="Line 42"/>
          <p:cNvSpPr>
            <a:spLocks noChangeShapeType="1"/>
          </p:cNvSpPr>
          <p:nvPr/>
        </p:nvSpPr>
        <p:spPr bwMode="auto">
          <a:xfrm flipH="1">
            <a:off x="4860925" y="6380163"/>
            <a:ext cx="0" cy="217487"/>
          </a:xfrm>
          <a:prstGeom prst="line">
            <a:avLst/>
          </a:prstGeom>
          <a:noFill/>
          <a:ln w="28575">
            <a:solidFill>
              <a:srgbClr val="FFFFFF"/>
            </a:solidFill>
            <a:round/>
            <a:headEnd/>
            <a:tailEnd/>
          </a:ln>
          <a:effectLst/>
        </p:spPr>
        <p:txBody>
          <a:bodyPr/>
          <a:lstStyle/>
          <a:p>
            <a:endParaRPr lang="sv-SE"/>
          </a:p>
        </p:txBody>
      </p:sp>
      <p:sp>
        <p:nvSpPr>
          <p:cNvPr id="68651" name="Line 43"/>
          <p:cNvSpPr>
            <a:spLocks noChangeShapeType="1"/>
          </p:cNvSpPr>
          <p:nvPr/>
        </p:nvSpPr>
        <p:spPr bwMode="auto">
          <a:xfrm flipH="1">
            <a:off x="4572000" y="6380163"/>
            <a:ext cx="0" cy="217487"/>
          </a:xfrm>
          <a:prstGeom prst="line">
            <a:avLst/>
          </a:prstGeom>
          <a:noFill/>
          <a:ln w="28575">
            <a:solidFill>
              <a:srgbClr val="FFFFFF"/>
            </a:solidFill>
            <a:round/>
            <a:headEnd/>
            <a:tailEnd/>
          </a:ln>
          <a:effectLst/>
        </p:spPr>
        <p:txBody>
          <a:bodyPr/>
          <a:lstStyle/>
          <a:p>
            <a:endParaRPr lang="sv-SE"/>
          </a:p>
        </p:txBody>
      </p:sp>
      <p:sp>
        <p:nvSpPr>
          <p:cNvPr id="68652" name="Line 44"/>
          <p:cNvSpPr>
            <a:spLocks noChangeShapeType="1"/>
          </p:cNvSpPr>
          <p:nvPr/>
        </p:nvSpPr>
        <p:spPr bwMode="auto">
          <a:xfrm flipH="1">
            <a:off x="4284663" y="6380163"/>
            <a:ext cx="0" cy="217487"/>
          </a:xfrm>
          <a:prstGeom prst="line">
            <a:avLst/>
          </a:prstGeom>
          <a:noFill/>
          <a:ln w="28575">
            <a:solidFill>
              <a:srgbClr val="FFFFFF"/>
            </a:solidFill>
            <a:round/>
            <a:headEnd/>
            <a:tailEnd/>
          </a:ln>
          <a:effectLst/>
        </p:spPr>
        <p:txBody>
          <a:bodyPr/>
          <a:lstStyle/>
          <a:p>
            <a:endParaRPr lang="sv-SE"/>
          </a:p>
        </p:txBody>
      </p:sp>
      <p:sp>
        <p:nvSpPr>
          <p:cNvPr id="68653" name="Line 45"/>
          <p:cNvSpPr>
            <a:spLocks noChangeShapeType="1"/>
          </p:cNvSpPr>
          <p:nvPr/>
        </p:nvSpPr>
        <p:spPr bwMode="auto">
          <a:xfrm flipH="1">
            <a:off x="3995738" y="6380163"/>
            <a:ext cx="0" cy="217487"/>
          </a:xfrm>
          <a:prstGeom prst="line">
            <a:avLst/>
          </a:prstGeom>
          <a:noFill/>
          <a:ln w="28575">
            <a:solidFill>
              <a:srgbClr val="FFFFFF"/>
            </a:solidFill>
            <a:round/>
            <a:headEnd/>
            <a:tailEnd/>
          </a:ln>
          <a:effectLst/>
        </p:spPr>
        <p:txBody>
          <a:bodyPr/>
          <a:lstStyle/>
          <a:p>
            <a:endParaRPr lang="sv-SE"/>
          </a:p>
        </p:txBody>
      </p:sp>
      <p:sp>
        <p:nvSpPr>
          <p:cNvPr id="68654" name="Line 46"/>
          <p:cNvSpPr>
            <a:spLocks noChangeShapeType="1"/>
          </p:cNvSpPr>
          <p:nvPr/>
        </p:nvSpPr>
        <p:spPr bwMode="auto">
          <a:xfrm flipH="1">
            <a:off x="5148263" y="6740525"/>
            <a:ext cx="0" cy="217488"/>
          </a:xfrm>
          <a:prstGeom prst="line">
            <a:avLst/>
          </a:prstGeom>
          <a:noFill/>
          <a:ln w="28575">
            <a:solidFill>
              <a:srgbClr val="FFFFFF"/>
            </a:solidFill>
            <a:round/>
            <a:headEnd/>
            <a:tailEnd/>
          </a:ln>
          <a:effectLst/>
        </p:spPr>
        <p:txBody>
          <a:bodyPr/>
          <a:lstStyle/>
          <a:p>
            <a:endParaRPr lang="sv-SE"/>
          </a:p>
        </p:txBody>
      </p:sp>
      <p:sp>
        <p:nvSpPr>
          <p:cNvPr id="68655" name="Line 47"/>
          <p:cNvSpPr>
            <a:spLocks noChangeShapeType="1"/>
          </p:cNvSpPr>
          <p:nvPr/>
        </p:nvSpPr>
        <p:spPr bwMode="auto">
          <a:xfrm flipH="1">
            <a:off x="4860925" y="6740525"/>
            <a:ext cx="0" cy="217488"/>
          </a:xfrm>
          <a:prstGeom prst="line">
            <a:avLst/>
          </a:prstGeom>
          <a:noFill/>
          <a:ln w="28575">
            <a:solidFill>
              <a:srgbClr val="FFFFFF"/>
            </a:solidFill>
            <a:round/>
            <a:headEnd/>
            <a:tailEnd/>
          </a:ln>
          <a:effectLst/>
        </p:spPr>
        <p:txBody>
          <a:bodyPr/>
          <a:lstStyle/>
          <a:p>
            <a:endParaRPr lang="sv-SE"/>
          </a:p>
        </p:txBody>
      </p:sp>
      <p:sp>
        <p:nvSpPr>
          <p:cNvPr id="68656" name="Line 48"/>
          <p:cNvSpPr>
            <a:spLocks noChangeShapeType="1"/>
          </p:cNvSpPr>
          <p:nvPr/>
        </p:nvSpPr>
        <p:spPr bwMode="auto">
          <a:xfrm flipH="1">
            <a:off x="4572000" y="6740525"/>
            <a:ext cx="0" cy="217488"/>
          </a:xfrm>
          <a:prstGeom prst="line">
            <a:avLst/>
          </a:prstGeom>
          <a:noFill/>
          <a:ln w="28575">
            <a:solidFill>
              <a:srgbClr val="FFFFFF"/>
            </a:solidFill>
            <a:round/>
            <a:headEnd/>
            <a:tailEnd/>
          </a:ln>
          <a:effectLst/>
        </p:spPr>
        <p:txBody>
          <a:bodyPr/>
          <a:lstStyle/>
          <a:p>
            <a:endParaRPr lang="sv-SE"/>
          </a:p>
        </p:txBody>
      </p:sp>
      <p:sp>
        <p:nvSpPr>
          <p:cNvPr id="68657" name="Line 49"/>
          <p:cNvSpPr>
            <a:spLocks noChangeShapeType="1"/>
          </p:cNvSpPr>
          <p:nvPr/>
        </p:nvSpPr>
        <p:spPr bwMode="auto">
          <a:xfrm flipH="1">
            <a:off x="4284663" y="6740525"/>
            <a:ext cx="0" cy="217488"/>
          </a:xfrm>
          <a:prstGeom prst="line">
            <a:avLst/>
          </a:prstGeom>
          <a:noFill/>
          <a:ln w="28575">
            <a:solidFill>
              <a:srgbClr val="FFFFFF"/>
            </a:solidFill>
            <a:round/>
            <a:headEnd/>
            <a:tailEnd/>
          </a:ln>
          <a:effectLst/>
        </p:spPr>
        <p:txBody>
          <a:bodyPr/>
          <a:lstStyle/>
          <a:p>
            <a:endParaRPr lang="sv-SE"/>
          </a:p>
        </p:txBody>
      </p:sp>
      <p:sp>
        <p:nvSpPr>
          <p:cNvPr id="68658" name="Line 50"/>
          <p:cNvSpPr>
            <a:spLocks noChangeShapeType="1"/>
          </p:cNvSpPr>
          <p:nvPr/>
        </p:nvSpPr>
        <p:spPr bwMode="auto">
          <a:xfrm flipH="1">
            <a:off x="3995738" y="6740525"/>
            <a:ext cx="0" cy="217488"/>
          </a:xfrm>
          <a:prstGeom prst="line">
            <a:avLst/>
          </a:prstGeom>
          <a:noFill/>
          <a:ln w="28575">
            <a:solidFill>
              <a:srgbClr val="FFFFFF"/>
            </a:solidFill>
            <a:round/>
            <a:headEnd/>
            <a:tailEnd/>
          </a:ln>
          <a:effectLst/>
        </p:spPr>
        <p:txBody>
          <a:bodyPr/>
          <a:lstStyle/>
          <a:p>
            <a:endParaRPr lang="sv-SE"/>
          </a:p>
        </p:txBody>
      </p:sp>
      <p:sp>
        <p:nvSpPr>
          <p:cNvPr id="68659" name="Text Box 51"/>
          <p:cNvSpPr txBox="1">
            <a:spLocks noChangeArrowheads="1"/>
          </p:cNvSpPr>
          <p:nvPr/>
        </p:nvSpPr>
        <p:spPr bwMode="auto">
          <a:xfrm rot="5400000">
            <a:off x="5130800" y="4491038"/>
            <a:ext cx="358775" cy="396875"/>
          </a:xfrm>
          <a:prstGeom prst="rect">
            <a:avLst/>
          </a:prstGeom>
          <a:noFill/>
          <a:ln w="9525">
            <a:noFill/>
            <a:miter lim="800000"/>
            <a:headEnd/>
            <a:tailEnd/>
          </a:ln>
          <a:effectLst/>
        </p:spPr>
        <p:txBody>
          <a:bodyPr>
            <a:spAutoFit/>
          </a:bodyPr>
          <a:lstStyle/>
          <a:p>
            <a:pPr>
              <a:spcBef>
                <a:spcPct val="50000"/>
              </a:spcBef>
            </a:pPr>
            <a:r>
              <a:rPr lang="sv-SE" sz="2000" b="1">
                <a:solidFill>
                  <a:srgbClr val="FFFFFF"/>
                </a:solidFill>
              </a:rPr>
              <a:t>2</a:t>
            </a:r>
          </a:p>
        </p:txBody>
      </p:sp>
      <p:sp>
        <p:nvSpPr>
          <p:cNvPr id="68660" name="Text Box 52"/>
          <p:cNvSpPr txBox="1">
            <a:spLocks noChangeArrowheads="1"/>
          </p:cNvSpPr>
          <p:nvPr/>
        </p:nvSpPr>
        <p:spPr bwMode="auto">
          <a:xfrm rot="5400000">
            <a:off x="5130800" y="4130675"/>
            <a:ext cx="358775" cy="396875"/>
          </a:xfrm>
          <a:prstGeom prst="rect">
            <a:avLst/>
          </a:prstGeom>
          <a:noFill/>
          <a:ln w="9525">
            <a:noFill/>
            <a:miter lim="800000"/>
            <a:headEnd/>
            <a:tailEnd/>
          </a:ln>
          <a:effectLst/>
        </p:spPr>
        <p:txBody>
          <a:bodyPr>
            <a:spAutoFit/>
          </a:bodyPr>
          <a:lstStyle/>
          <a:p>
            <a:pPr>
              <a:spcBef>
                <a:spcPct val="50000"/>
              </a:spcBef>
            </a:pPr>
            <a:r>
              <a:rPr lang="sv-SE" sz="2000" b="1">
                <a:solidFill>
                  <a:srgbClr val="FFFFFF"/>
                </a:solidFill>
              </a:rPr>
              <a:t>1</a:t>
            </a:r>
          </a:p>
        </p:txBody>
      </p:sp>
      <p:sp>
        <p:nvSpPr>
          <p:cNvPr id="68661" name="Text Box 53"/>
          <p:cNvSpPr txBox="1">
            <a:spLocks noChangeArrowheads="1"/>
          </p:cNvSpPr>
          <p:nvPr/>
        </p:nvSpPr>
        <p:spPr bwMode="auto">
          <a:xfrm rot="5400000">
            <a:off x="5130800" y="4851400"/>
            <a:ext cx="358775" cy="396875"/>
          </a:xfrm>
          <a:prstGeom prst="rect">
            <a:avLst/>
          </a:prstGeom>
          <a:noFill/>
          <a:ln w="9525">
            <a:noFill/>
            <a:miter lim="800000"/>
            <a:headEnd/>
            <a:tailEnd/>
          </a:ln>
          <a:effectLst/>
        </p:spPr>
        <p:txBody>
          <a:bodyPr>
            <a:spAutoFit/>
          </a:bodyPr>
          <a:lstStyle/>
          <a:p>
            <a:pPr>
              <a:spcBef>
                <a:spcPct val="50000"/>
              </a:spcBef>
            </a:pPr>
            <a:r>
              <a:rPr lang="sv-SE" sz="2000" b="1">
                <a:solidFill>
                  <a:srgbClr val="FFFFFF"/>
                </a:solidFill>
              </a:rPr>
              <a:t>3</a:t>
            </a:r>
          </a:p>
        </p:txBody>
      </p:sp>
      <p:sp>
        <p:nvSpPr>
          <p:cNvPr id="68662" name="Text Box 54"/>
          <p:cNvSpPr txBox="1">
            <a:spLocks noChangeArrowheads="1"/>
          </p:cNvSpPr>
          <p:nvPr/>
        </p:nvSpPr>
        <p:spPr bwMode="auto">
          <a:xfrm rot="5400000">
            <a:off x="5130800" y="5210175"/>
            <a:ext cx="358775" cy="396875"/>
          </a:xfrm>
          <a:prstGeom prst="rect">
            <a:avLst/>
          </a:prstGeom>
          <a:noFill/>
          <a:ln w="9525">
            <a:noFill/>
            <a:miter lim="800000"/>
            <a:headEnd/>
            <a:tailEnd/>
          </a:ln>
          <a:effectLst/>
        </p:spPr>
        <p:txBody>
          <a:bodyPr>
            <a:spAutoFit/>
          </a:bodyPr>
          <a:lstStyle/>
          <a:p>
            <a:pPr>
              <a:spcBef>
                <a:spcPct val="50000"/>
              </a:spcBef>
            </a:pPr>
            <a:r>
              <a:rPr lang="sv-SE" sz="2000" b="1">
                <a:solidFill>
                  <a:srgbClr val="FFFFFF"/>
                </a:solidFill>
              </a:rPr>
              <a:t>4</a:t>
            </a:r>
          </a:p>
        </p:txBody>
      </p:sp>
      <p:sp>
        <p:nvSpPr>
          <p:cNvPr id="68663" name="Text Box 55"/>
          <p:cNvSpPr txBox="1">
            <a:spLocks noChangeArrowheads="1"/>
          </p:cNvSpPr>
          <p:nvPr/>
        </p:nvSpPr>
        <p:spPr bwMode="auto">
          <a:xfrm rot="5400000">
            <a:off x="5130800" y="5572125"/>
            <a:ext cx="358775" cy="396875"/>
          </a:xfrm>
          <a:prstGeom prst="rect">
            <a:avLst/>
          </a:prstGeom>
          <a:noFill/>
          <a:ln w="9525">
            <a:noFill/>
            <a:miter lim="800000"/>
            <a:headEnd/>
            <a:tailEnd/>
          </a:ln>
          <a:effectLst/>
        </p:spPr>
        <p:txBody>
          <a:bodyPr>
            <a:spAutoFit/>
          </a:bodyPr>
          <a:lstStyle/>
          <a:p>
            <a:pPr>
              <a:spcBef>
                <a:spcPct val="50000"/>
              </a:spcBef>
            </a:pPr>
            <a:r>
              <a:rPr lang="sv-SE" sz="2000" b="1">
                <a:solidFill>
                  <a:srgbClr val="FFFFFF"/>
                </a:solidFill>
              </a:rPr>
              <a:t>5</a:t>
            </a:r>
          </a:p>
        </p:txBody>
      </p:sp>
      <p:sp>
        <p:nvSpPr>
          <p:cNvPr id="68664" name="Text Box 56"/>
          <p:cNvSpPr txBox="1">
            <a:spLocks noChangeArrowheads="1"/>
          </p:cNvSpPr>
          <p:nvPr/>
        </p:nvSpPr>
        <p:spPr bwMode="auto">
          <a:xfrm rot="5400000">
            <a:off x="5130800" y="5930900"/>
            <a:ext cx="358775" cy="396875"/>
          </a:xfrm>
          <a:prstGeom prst="rect">
            <a:avLst/>
          </a:prstGeom>
          <a:noFill/>
          <a:ln w="9525">
            <a:noFill/>
            <a:miter lim="800000"/>
            <a:headEnd/>
            <a:tailEnd/>
          </a:ln>
          <a:effectLst/>
        </p:spPr>
        <p:txBody>
          <a:bodyPr>
            <a:spAutoFit/>
          </a:bodyPr>
          <a:lstStyle/>
          <a:p>
            <a:pPr>
              <a:spcBef>
                <a:spcPct val="50000"/>
              </a:spcBef>
            </a:pPr>
            <a:r>
              <a:rPr lang="sv-SE" sz="2000" b="1">
                <a:solidFill>
                  <a:srgbClr val="FFFFFF"/>
                </a:solidFill>
              </a:rPr>
              <a:t>6</a:t>
            </a:r>
          </a:p>
        </p:txBody>
      </p:sp>
      <p:sp>
        <p:nvSpPr>
          <p:cNvPr id="68665" name="Text Box 57"/>
          <p:cNvSpPr txBox="1">
            <a:spLocks noChangeArrowheads="1"/>
          </p:cNvSpPr>
          <p:nvPr/>
        </p:nvSpPr>
        <p:spPr bwMode="auto">
          <a:xfrm rot="5400000">
            <a:off x="5130800" y="6292850"/>
            <a:ext cx="358775" cy="396875"/>
          </a:xfrm>
          <a:prstGeom prst="rect">
            <a:avLst/>
          </a:prstGeom>
          <a:noFill/>
          <a:ln w="9525">
            <a:noFill/>
            <a:miter lim="800000"/>
            <a:headEnd/>
            <a:tailEnd/>
          </a:ln>
          <a:effectLst/>
        </p:spPr>
        <p:txBody>
          <a:bodyPr>
            <a:spAutoFit/>
          </a:bodyPr>
          <a:lstStyle/>
          <a:p>
            <a:pPr>
              <a:spcBef>
                <a:spcPct val="50000"/>
              </a:spcBef>
            </a:pPr>
            <a:r>
              <a:rPr lang="sv-SE" sz="2000" b="1">
                <a:solidFill>
                  <a:srgbClr val="FFFFFF"/>
                </a:solidFill>
              </a:rPr>
              <a:t>7</a:t>
            </a:r>
          </a:p>
        </p:txBody>
      </p:sp>
      <p:sp>
        <p:nvSpPr>
          <p:cNvPr id="68666" name="Text Box 58"/>
          <p:cNvSpPr txBox="1">
            <a:spLocks noChangeArrowheads="1"/>
          </p:cNvSpPr>
          <p:nvPr/>
        </p:nvSpPr>
        <p:spPr bwMode="auto">
          <a:xfrm rot="5400000">
            <a:off x="5130800" y="6651625"/>
            <a:ext cx="358775" cy="396875"/>
          </a:xfrm>
          <a:prstGeom prst="rect">
            <a:avLst/>
          </a:prstGeom>
          <a:noFill/>
          <a:ln w="9525">
            <a:noFill/>
            <a:miter lim="800000"/>
            <a:headEnd/>
            <a:tailEnd/>
          </a:ln>
          <a:effectLst/>
        </p:spPr>
        <p:txBody>
          <a:bodyPr>
            <a:spAutoFit/>
          </a:bodyPr>
          <a:lstStyle/>
          <a:p>
            <a:pPr>
              <a:spcBef>
                <a:spcPct val="50000"/>
              </a:spcBef>
            </a:pPr>
            <a:r>
              <a:rPr lang="sv-SE" sz="2000" b="1">
                <a:solidFill>
                  <a:srgbClr val="FFFFFF"/>
                </a:solidFill>
              </a:rPr>
              <a:t>8</a:t>
            </a:r>
          </a:p>
        </p:txBody>
      </p:sp>
      <p:sp>
        <p:nvSpPr>
          <p:cNvPr id="68670" name="Oval 62"/>
          <p:cNvSpPr>
            <a:spLocks noChangeArrowheads="1"/>
          </p:cNvSpPr>
          <p:nvPr/>
        </p:nvSpPr>
        <p:spPr bwMode="auto">
          <a:xfrm>
            <a:off x="2051050" y="4221163"/>
            <a:ext cx="144463" cy="73025"/>
          </a:xfrm>
          <a:prstGeom prst="ellipse">
            <a:avLst/>
          </a:prstGeom>
          <a:solidFill>
            <a:srgbClr val="FECB00"/>
          </a:solidFill>
          <a:ln w="9525">
            <a:solidFill>
              <a:schemeClr val="tx1"/>
            </a:solidFill>
            <a:round/>
            <a:headEnd/>
            <a:tailEnd/>
          </a:ln>
          <a:effectLst/>
        </p:spPr>
        <p:txBody>
          <a:bodyPr wrap="none" anchor="ctr"/>
          <a:lstStyle/>
          <a:p>
            <a:endParaRPr lang="sv-SE"/>
          </a:p>
        </p:txBody>
      </p:sp>
      <p:sp>
        <p:nvSpPr>
          <p:cNvPr id="68671" name="Oval 63"/>
          <p:cNvSpPr>
            <a:spLocks noChangeArrowheads="1"/>
          </p:cNvSpPr>
          <p:nvPr/>
        </p:nvSpPr>
        <p:spPr bwMode="auto">
          <a:xfrm>
            <a:off x="1908175" y="4365625"/>
            <a:ext cx="71438" cy="73025"/>
          </a:xfrm>
          <a:prstGeom prst="ellipse">
            <a:avLst/>
          </a:prstGeom>
          <a:solidFill>
            <a:srgbClr val="FECB00"/>
          </a:solidFill>
          <a:ln w="9525">
            <a:solidFill>
              <a:schemeClr val="tx1"/>
            </a:solidFill>
            <a:round/>
            <a:headEnd/>
            <a:tailEnd/>
          </a:ln>
          <a:effectLst/>
        </p:spPr>
        <p:txBody>
          <a:bodyPr wrap="none" anchor="ctr"/>
          <a:lstStyle/>
          <a:p>
            <a:endParaRPr lang="sv-SE"/>
          </a:p>
        </p:txBody>
      </p:sp>
      <p:sp>
        <p:nvSpPr>
          <p:cNvPr id="68667" name="Oval 59"/>
          <p:cNvSpPr>
            <a:spLocks noChangeArrowheads="1"/>
          </p:cNvSpPr>
          <p:nvPr/>
        </p:nvSpPr>
        <p:spPr bwMode="auto">
          <a:xfrm>
            <a:off x="1981200" y="4221163"/>
            <a:ext cx="142875" cy="288925"/>
          </a:xfrm>
          <a:prstGeom prst="ellipse">
            <a:avLst/>
          </a:prstGeom>
          <a:solidFill>
            <a:srgbClr val="FECB00"/>
          </a:solidFill>
          <a:ln w="9525">
            <a:solidFill>
              <a:schemeClr val="tx1"/>
            </a:solidFill>
            <a:round/>
            <a:headEnd/>
            <a:tailEnd/>
          </a:ln>
          <a:effectLst/>
        </p:spPr>
        <p:txBody>
          <a:bodyPr wrap="none" anchor="ctr"/>
          <a:lstStyle/>
          <a:p>
            <a:endParaRPr lang="sv-SE"/>
          </a:p>
        </p:txBody>
      </p:sp>
      <p:sp>
        <p:nvSpPr>
          <p:cNvPr id="68669" name="Oval 61"/>
          <p:cNvSpPr>
            <a:spLocks noChangeArrowheads="1"/>
          </p:cNvSpPr>
          <p:nvPr/>
        </p:nvSpPr>
        <p:spPr bwMode="auto">
          <a:xfrm>
            <a:off x="1979613" y="4294188"/>
            <a:ext cx="144462" cy="144462"/>
          </a:xfrm>
          <a:prstGeom prst="ellipse">
            <a:avLst/>
          </a:prstGeom>
          <a:solidFill>
            <a:srgbClr val="FFFFFF"/>
          </a:solidFill>
          <a:ln w="9525">
            <a:solidFill>
              <a:schemeClr val="tx1"/>
            </a:solidFill>
            <a:round/>
            <a:headEnd/>
            <a:tailEnd/>
          </a:ln>
          <a:effectLst/>
        </p:spPr>
        <p:txBody>
          <a:bodyPr wrap="none" anchor="ctr"/>
          <a:lstStyle/>
          <a:p>
            <a:endParaRPr lang="sv-SE"/>
          </a:p>
        </p:txBody>
      </p:sp>
      <p:sp>
        <p:nvSpPr>
          <p:cNvPr id="68672" name="Oval 64"/>
          <p:cNvSpPr>
            <a:spLocks noChangeArrowheads="1"/>
          </p:cNvSpPr>
          <p:nvPr/>
        </p:nvSpPr>
        <p:spPr bwMode="auto">
          <a:xfrm>
            <a:off x="4572000" y="4221163"/>
            <a:ext cx="144463" cy="73025"/>
          </a:xfrm>
          <a:prstGeom prst="ellipse">
            <a:avLst/>
          </a:prstGeom>
          <a:solidFill>
            <a:srgbClr val="2238DC"/>
          </a:solidFill>
          <a:ln w="9525">
            <a:solidFill>
              <a:schemeClr val="tx1"/>
            </a:solidFill>
            <a:round/>
            <a:headEnd/>
            <a:tailEnd/>
          </a:ln>
          <a:effectLst/>
        </p:spPr>
        <p:txBody>
          <a:bodyPr wrap="none" anchor="ctr"/>
          <a:lstStyle/>
          <a:p>
            <a:endParaRPr lang="sv-SE"/>
          </a:p>
        </p:txBody>
      </p:sp>
      <p:sp>
        <p:nvSpPr>
          <p:cNvPr id="68673" name="Oval 65"/>
          <p:cNvSpPr>
            <a:spLocks noChangeArrowheads="1"/>
          </p:cNvSpPr>
          <p:nvPr/>
        </p:nvSpPr>
        <p:spPr bwMode="auto">
          <a:xfrm>
            <a:off x="4429125" y="4365625"/>
            <a:ext cx="71438" cy="73025"/>
          </a:xfrm>
          <a:prstGeom prst="ellipse">
            <a:avLst/>
          </a:prstGeom>
          <a:solidFill>
            <a:srgbClr val="2238DC"/>
          </a:solidFill>
          <a:ln w="9525">
            <a:solidFill>
              <a:schemeClr val="tx1"/>
            </a:solidFill>
            <a:round/>
            <a:headEnd/>
            <a:tailEnd/>
          </a:ln>
          <a:effectLst/>
        </p:spPr>
        <p:txBody>
          <a:bodyPr wrap="none" anchor="ctr"/>
          <a:lstStyle/>
          <a:p>
            <a:endParaRPr lang="sv-SE"/>
          </a:p>
        </p:txBody>
      </p:sp>
      <p:sp>
        <p:nvSpPr>
          <p:cNvPr id="68674" name="Oval 66"/>
          <p:cNvSpPr>
            <a:spLocks noChangeArrowheads="1"/>
          </p:cNvSpPr>
          <p:nvPr/>
        </p:nvSpPr>
        <p:spPr bwMode="auto">
          <a:xfrm>
            <a:off x="4502150" y="4221163"/>
            <a:ext cx="142875" cy="288925"/>
          </a:xfrm>
          <a:prstGeom prst="ellipse">
            <a:avLst/>
          </a:prstGeom>
          <a:solidFill>
            <a:srgbClr val="2238DC"/>
          </a:solidFill>
          <a:ln w="9525">
            <a:solidFill>
              <a:schemeClr val="tx1"/>
            </a:solidFill>
            <a:round/>
            <a:headEnd/>
            <a:tailEnd/>
          </a:ln>
          <a:effectLst/>
        </p:spPr>
        <p:txBody>
          <a:bodyPr wrap="none" anchor="ctr"/>
          <a:lstStyle/>
          <a:p>
            <a:endParaRPr lang="sv-SE"/>
          </a:p>
        </p:txBody>
      </p:sp>
      <p:sp>
        <p:nvSpPr>
          <p:cNvPr id="68675" name="Oval 67"/>
          <p:cNvSpPr>
            <a:spLocks noChangeArrowheads="1"/>
          </p:cNvSpPr>
          <p:nvPr/>
        </p:nvSpPr>
        <p:spPr bwMode="auto">
          <a:xfrm>
            <a:off x="4500563" y="4294188"/>
            <a:ext cx="144462" cy="144462"/>
          </a:xfrm>
          <a:prstGeom prst="ellipse">
            <a:avLst/>
          </a:prstGeom>
          <a:solidFill>
            <a:srgbClr val="FFFFFF"/>
          </a:solidFill>
          <a:ln w="9525">
            <a:solidFill>
              <a:schemeClr val="tx1"/>
            </a:solidFill>
            <a:round/>
            <a:headEnd/>
            <a:tailEnd/>
          </a:ln>
          <a:effectLst/>
        </p:spPr>
        <p:txBody>
          <a:bodyPr wrap="none" anchor="ctr"/>
          <a:lstStyle/>
          <a:p>
            <a:endParaRPr lang="sv-SE"/>
          </a:p>
        </p:txBody>
      </p:sp>
      <p:sp>
        <p:nvSpPr>
          <p:cNvPr id="68676" name="Oval 68"/>
          <p:cNvSpPr>
            <a:spLocks noChangeArrowheads="1"/>
          </p:cNvSpPr>
          <p:nvPr/>
        </p:nvSpPr>
        <p:spPr bwMode="auto">
          <a:xfrm>
            <a:off x="4427538" y="4581525"/>
            <a:ext cx="144462" cy="73025"/>
          </a:xfrm>
          <a:prstGeom prst="ellipse">
            <a:avLst/>
          </a:prstGeom>
          <a:solidFill>
            <a:srgbClr val="2238DC"/>
          </a:solidFill>
          <a:ln w="9525">
            <a:solidFill>
              <a:schemeClr val="tx1"/>
            </a:solidFill>
            <a:round/>
            <a:headEnd/>
            <a:tailEnd/>
          </a:ln>
          <a:effectLst/>
        </p:spPr>
        <p:txBody>
          <a:bodyPr wrap="none" anchor="ctr"/>
          <a:lstStyle/>
          <a:p>
            <a:endParaRPr lang="sv-SE"/>
          </a:p>
        </p:txBody>
      </p:sp>
      <p:sp>
        <p:nvSpPr>
          <p:cNvPr id="68677" name="Oval 69"/>
          <p:cNvSpPr>
            <a:spLocks noChangeArrowheads="1"/>
          </p:cNvSpPr>
          <p:nvPr/>
        </p:nvSpPr>
        <p:spPr bwMode="auto">
          <a:xfrm>
            <a:off x="4284663" y="4725988"/>
            <a:ext cx="71437" cy="73025"/>
          </a:xfrm>
          <a:prstGeom prst="ellipse">
            <a:avLst/>
          </a:prstGeom>
          <a:solidFill>
            <a:srgbClr val="2238DC"/>
          </a:solidFill>
          <a:ln w="9525">
            <a:solidFill>
              <a:schemeClr val="tx1"/>
            </a:solidFill>
            <a:round/>
            <a:headEnd/>
            <a:tailEnd/>
          </a:ln>
          <a:effectLst/>
        </p:spPr>
        <p:txBody>
          <a:bodyPr wrap="none" anchor="ctr"/>
          <a:lstStyle/>
          <a:p>
            <a:endParaRPr lang="sv-SE"/>
          </a:p>
        </p:txBody>
      </p:sp>
      <p:sp>
        <p:nvSpPr>
          <p:cNvPr id="68678" name="Oval 70"/>
          <p:cNvSpPr>
            <a:spLocks noChangeArrowheads="1"/>
          </p:cNvSpPr>
          <p:nvPr/>
        </p:nvSpPr>
        <p:spPr bwMode="auto">
          <a:xfrm>
            <a:off x="4357688" y="4581525"/>
            <a:ext cx="142875" cy="288925"/>
          </a:xfrm>
          <a:prstGeom prst="ellipse">
            <a:avLst/>
          </a:prstGeom>
          <a:solidFill>
            <a:srgbClr val="2238DC"/>
          </a:solidFill>
          <a:ln w="9525">
            <a:solidFill>
              <a:schemeClr val="tx1"/>
            </a:solidFill>
            <a:round/>
            <a:headEnd/>
            <a:tailEnd/>
          </a:ln>
          <a:effectLst/>
        </p:spPr>
        <p:txBody>
          <a:bodyPr wrap="none" anchor="ctr"/>
          <a:lstStyle/>
          <a:p>
            <a:endParaRPr lang="sv-SE"/>
          </a:p>
        </p:txBody>
      </p:sp>
      <p:sp>
        <p:nvSpPr>
          <p:cNvPr id="68679" name="Oval 71"/>
          <p:cNvSpPr>
            <a:spLocks noChangeArrowheads="1"/>
          </p:cNvSpPr>
          <p:nvPr/>
        </p:nvSpPr>
        <p:spPr bwMode="auto">
          <a:xfrm>
            <a:off x="4356100" y="4654550"/>
            <a:ext cx="144463" cy="144463"/>
          </a:xfrm>
          <a:prstGeom prst="ellipse">
            <a:avLst/>
          </a:prstGeom>
          <a:solidFill>
            <a:srgbClr val="FFFFFF"/>
          </a:solidFill>
          <a:ln w="9525">
            <a:solidFill>
              <a:schemeClr val="tx1"/>
            </a:solidFill>
            <a:round/>
            <a:headEnd/>
            <a:tailEnd/>
          </a:ln>
          <a:effectLst/>
        </p:spPr>
        <p:txBody>
          <a:bodyPr wrap="none" anchor="ctr"/>
          <a:lstStyle/>
          <a:p>
            <a:endParaRPr lang="sv-SE"/>
          </a:p>
        </p:txBody>
      </p:sp>
      <p:sp>
        <p:nvSpPr>
          <p:cNvPr id="68680" name="Oval 72"/>
          <p:cNvSpPr>
            <a:spLocks noChangeArrowheads="1"/>
          </p:cNvSpPr>
          <p:nvPr/>
        </p:nvSpPr>
        <p:spPr bwMode="auto">
          <a:xfrm>
            <a:off x="2987675" y="4221163"/>
            <a:ext cx="144463" cy="73025"/>
          </a:xfrm>
          <a:prstGeom prst="ellipse">
            <a:avLst/>
          </a:prstGeom>
          <a:solidFill>
            <a:schemeClr val="hlink"/>
          </a:solidFill>
          <a:ln w="9525">
            <a:solidFill>
              <a:schemeClr val="tx1"/>
            </a:solidFill>
            <a:round/>
            <a:headEnd/>
            <a:tailEnd/>
          </a:ln>
          <a:effectLst/>
        </p:spPr>
        <p:txBody>
          <a:bodyPr wrap="none" anchor="ctr"/>
          <a:lstStyle/>
          <a:p>
            <a:endParaRPr lang="sv-SE"/>
          </a:p>
        </p:txBody>
      </p:sp>
      <p:sp>
        <p:nvSpPr>
          <p:cNvPr id="68681" name="Oval 73"/>
          <p:cNvSpPr>
            <a:spLocks noChangeArrowheads="1"/>
          </p:cNvSpPr>
          <p:nvPr/>
        </p:nvSpPr>
        <p:spPr bwMode="auto">
          <a:xfrm>
            <a:off x="2844800" y="4365625"/>
            <a:ext cx="71438" cy="73025"/>
          </a:xfrm>
          <a:prstGeom prst="ellipse">
            <a:avLst/>
          </a:prstGeom>
          <a:solidFill>
            <a:schemeClr val="hlink"/>
          </a:solidFill>
          <a:ln w="9525">
            <a:solidFill>
              <a:schemeClr val="tx1"/>
            </a:solidFill>
            <a:round/>
            <a:headEnd/>
            <a:tailEnd/>
          </a:ln>
          <a:effectLst/>
        </p:spPr>
        <p:txBody>
          <a:bodyPr wrap="none" anchor="ctr"/>
          <a:lstStyle/>
          <a:p>
            <a:endParaRPr lang="sv-SE"/>
          </a:p>
        </p:txBody>
      </p:sp>
      <p:sp>
        <p:nvSpPr>
          <p:cNvPr id="68682" name="Oval 74"/>
          <p:cNvSpPr>
            <a:spLocks noChangeArrowheads="1"/>
          </p:cNvSpPr>
          <p:nvPr/>
        </p:nvSpPr>
        <p:spPr bwMode="auto">
          <a:xfrm>
            <a:off x="2917825" y="4221163"/>
            <a:ext cx="142875" cy="288925"/>
          </a:xfrm>
          <a:prstGeom prst="ellipse">
            <a:avLst/>
          </a:prstGeom>
          <a:solidFill>
            <a:schemeClr val="hlink"/>
          </a:solidFill>
          <a:ln w="9525">
            <a:solidFill>
              <a:schemeClr val="tx1"/>
            </a:solidFill>
            <a:round/>
            <a:headEnd/>
            <a:tailEnd/>
          </a:ln>
          <a:effectLst/>
        </p:spPr>
        <p:txBody>
          <a:bodyPr wrap="none" anchor="ctr"/>
          <a:lstStyle/>
          <a:p>
            <a:endParaRPr lang="sv-SE"/>
          </a:p>
        </p:txBody>
      </p:sp>
      <p:sp>
        <p:nvSpPr>
          <p:cNvPr id="68683" name="Oval 75"/>
          <p:cNvSpPr>
            <a:spLocks noChangeArrowheads="1"/>
          </p:cNvSpPr>
          <p:nvPr/>
        </p:nvSpPr>
        <p:spPr bwMode="auto">
          <a:xfrm>
            <a:off x="2916238" y="4294188"/>
            <a:ext cx="144462" cy="144462"/>
          </a:xfrm>
          <a:prstGeom prst="ellipse">
            <a:avLst/>
          </a:prstGeom>
          <a:solidFill>
            <a:srgbClr val="FFFFFF"/>
          </a:solidFill>
          <a:ln w="9525">
            <a:solidFill>
              <a:schemeClr val="tx1"/>
            </a:solidFill>
            <a:round/>
            <a:headEnd/>
            <a:tailEnd/>
          </a:ln>
          <a:effectLst/>
        </p:spPr>
        <p:txBody>
          <a:bodyPr wrap="none" anchor="ctr"/>
          <a:lstStyle/>
          <a:p>
            <a:endParaRPr lang="sv-SE"/>
          </a:p>
        </p:txBody>
      </p:sp>
      <p:sp>
        <p:nvSpPr>
          <p:cNvPr id="68684" name="Oval 76"/>
          <p:cNvSpPr>
            <a:spLocks noChangeArrowheads="1"/>
          </p:cNvSpPr>
          <p:nvPr/>
        </p:nvSpPr>
        <p:spPr bwMode="auto">
          <a:xfrm>
            <a:off x="5364163" y="4221163"/>
            <a:ext cx="144462" cy="73025"/>
          </a:xfrm>
          <a:prstGeom prst="ellipse">
            <a:avLst/>
          </a:prstGeom>
          <a:solidFill>
            <a:schemeClr val="folHlink"/>
          </a:solidFill>
          <a:ln w="9525">
            <a:solidFill>
              <a:schemeClr val="tx1"/>
            </a:solidFill>
            <a:round/>
            <a:headEnd/>
            <a:tailEnd/>
          </a:ln>
          <a:effectLst/>
        </p:spPr>
        <p:txBody>
          <a:bodyPr wrap="none" anchor="ctr"/>
          <a:lstStyle/>
          <a:p>
            <a:endParaRPr lang="sv-SE"/>
          </a:p>
        </p:txBody>
      </p:sp>
      <p:sp>
        <p:nvSpPr>
          <p:cNvPr id="68685" name="Oval 77"/>
          <p:cNvSpPr>
            <a:spLocks noChangeArrowheads="1"/>
          </p:cNvSpPr>
          <p:nvPr/>
        </p:nvSpPr>
        <p:spPr bwMode="auto">
          <a:xfrm>
            <a:off x="5221288" y="4365625"/>
            <a:ext cx="71437" cy="73025"/>
          </a:xfrm>
          <a:prstGeom prst="ellipse">
            <a:avLst/>
          </a:prstGeom>
          <a:solidFill>
            <a:schemeClr val="folHlink"/>
          </a:solidFill>
          <a:ln w="9525">
            <a:solidFill>
              <a:schemeClr val="tx1"/>
            </a:solidFill>
            <a:round/>
            <a:headEnd/>
            <a:tailEnd/>
          </a:ln>
          <a:effectLst/>
        </p:spPr>
        <p:txBody>
          <a:bodyPr wrap="none" anchor="ctr"/>
          <a:lstStyle/>
          <a:p>
            <a:endParaRPr lang="sv-SE"/>
          </a:p>
        </p:txBody>
      </p:sp>
      <p:sp>
        <p:nvSpPr>
          <p:cNvPr id="68686" name="Oval 78"/>
          <p:cNvSpPr>
            <a:spLocks noChangeArrowheads="1"/>
          </p:cNvSpPr>
          <p:nvPr/>
        </p:nvSpPr>
        <p:spPr bwMode="auto">
          <a:xfrm>
            <a:off x="5294313" y="4221163"/>
            <a:ext cx="142875" cy="288925"/>
          </a:xfrm>
          <a:prstGeom prst="ellipse">
            <a:avLst/>
          </a:prstGeom>
          <a:solidFill>
            <a:schemeClr val="folHlink"/>
          </a:solidFill>
          <a:ln w="9525">
            <a:solidFill>
              <a:schemeClr val="tx1"/>
            </a:solidFill>
            <a:round/>
            <a:headEnd/>
            <a:tailEnd/>
          </a:ln>
          <a:effectLst/>
        </p:spPr>
        <p:txBody>
          <a:bodyPr wrap="none" anchor="ctr"/>
          <a:lstStyle/>
          <a:p>
            <a:endParaRPr lang="sv-SE"/>
          </a:p>
        </p:txBody>
      </p:sp>
      <p:sp>
        <p:nvSpPr>
          <p:cNvPr id="68687" name="Oval 79"/>
          <p:cNvSpPr>
            <a:spLocks noChangeArrowheads="1"/>
          </p:cNvSpPr>
          <p:nvPr/>
        </p:nvSpPr>
        <p:spPr bwMode="auto">
          <a:xfrm>
            <a:off x="5292725" y="4294188"/>
            <a:ext cx="144463" cy="144462"/>
          </a:xfrm>
          <a:prstGeom prst="ellipse">
            <a:avLst/>
          </a:prstGeom>
          <a:solidFill>
            <a:srgbClr val="FFFFFF"/>
          </a:solidFill>
          <a:ln w="9525">
            <a:solidFill>
              <a:schemeClr val="tx1"/>
            </a:solidFill>
            <a:round/>
            <a:headEnd/>
            <a:tailEnd/>
          </a:ln>
          <a:effectLst/>
        </p:spPr>
        <p:txBody>
          <a:bodyPr wrap="none" anchor="ctr"/>
          <a:lstStyle/>
          <a:p>
            <a:endParaRPr lang="sv-SE"/>
          </a:p>
        </p:txBody>
      </p:sp>
      <p:sp>
        <p:nvSpPr>
          <p:cNvPr id="68688" name="Oval 80"/>
          <p:cNvSpPr>
            <a:spLocks noChangeArrowheads="1"/>
          </p:cNvSpPr>
          <p:nvPr/>
        </p:nvSpPr>
        <p:spPr bwMode="auto">
          <a:xfrm>
            <a:off x="3563938" y="4365625"/>
            <a:ext cx="144462" cy="73025"/>
          </a:xfrm>
          <a:prstGeom prst="ellipse">
            <a:avLst/>
          </a:prstGeom>
          <a:solidFill>
            <a:srgbClr val="FECB00"/>
          </a:solidFill>
          <a:ln w="9525">
            <a:solidFill>
              <a:schemeClr val="tx1"/>
            </a:solidFill>
            <a:round/>
            <a:headEnd/>
            <a:tailEnd/>
          </a:ln>
          <a:effectLst/>
        </p:spPr>
        <p:txBody>
          <a:bodyPr wrap="none" anchor="ctr"/>
          <a:lstStyle/>
          <a:p>
            <a:endParaRPr lang="sv-SE"/>
          </a:p>
        </p:txBody>
      </p:sp>
      <p:sp>
        <p:nvSpPr>
          <p:cNvPr id="68689" name="Oval 81"/>
          <p:cNvSpPr>
            <a:spLocks noChangeArrowheads="1"/>
          </p:cNvSpPr>
          <p:nvPr/>
        </p:nvSpPr>
        <p:spPr bwMode="auto">
          <a:xfrm>
            <a:off x="3421063" y="4510088"/>
            <a:ext cx="71437" cy="73025"/>
          </a:xfrm>
          <a:prstGeom prst="ellipse">
            <a:avLst/>
          </a:prstGeom>
          <a:solidFill>
            <a:srgbClr val="FECB00"/>
          </a:solidFill>
          <a:ln w="9525">
            <a:solidFill>
              <a:schemeClr val="tx1"/>
            </a:solidFill>
            <a:round/>
            <a:headEnd/>
            <a:tailEnd/>
          </a:ln>
          <a:effectLst/>
        </p:spPr>
        <p:txBody>
          <a:bodyPr wrap="none" anchor="ctr"/>
          <a:lstStyle/>
          <a:p>
            <a:endParaRPr lang="sv-SE"/>
          </a:p>
        </p:txBody>
      </p:sp>
      <p:sp>
        <p:nvSpPr>
          <p:cNvPr id="68690" name="Oval 82"/>
          <p:cNvSpPr>
            <a:spLocks noChangeArrowheads="1"/>
          </p:cNvSpPr>
          <p:nvPr/>
        </p:nvSpPr>
        <p:spPr bwMode="auto">
          <a:xfrm>
            <a:off x="3494088" y="4365625"/>
            <a:ext cx="142875" cy="288925"/>
          </a:xfrm>
          <a:prstGeom prst="ellipse">
            <a:avLst/>
          </a:prstGeom>
          <a:solidFill>
            <a:srgbClr val="FECB00"/>
          </a:solidFill>
          <a:ln w="9525">
            <a:solidFill>
              <a:schemeClr val="tx1"/>
            </a:solidFill>
            <a:round/>
            <a:headEnd/>
            <a:tailEnd/>
          </a:ln>
          <a:effectLst/>
        </p:spPr>
        <p:txBody>
          <a:bodyPr wrap="none" anchor="ctr"/>
          <a:lstStyle/>
          <a:p>
            <a:endParaRPr lang="sv-SE"/>
          </a:p>
        </p:txBody>
      </p:sp>
      <p:sp>
        <p:nvSpPr>
          <p:cNvPr id="68691" name="Oval 83"/>
          <p:cNvSpPr>
            <a:spLocks noChangeArrowheads="1"/>
          </p:cNvSpPr>
          <p:nvPr/>
        </p:nvSpPr>
        <p:spPr bwMode="auto">
          <a:xfrm>
            <a:off x="3492500" y="4438650"/>
            <a:ext cx="144463" cy="144463"/>
          </a:xfrm>
          <a:prstGeom prst="ellipse">
            <a:avLst/>
          </a:prstGeom>
          <a:solidFill>
            <a:srgbClr val="FFFFFF"/>
          </a:solidFill>
          <a:ln w="9525">
            <a:solidFill>
              <a:schemeClr val="tx1"/>
            </a:solidFill>
            <a:round/>
            <a:headEnd/>
            <a:tailEnd/>
          </a:ln>
          <a:effectLst/>
        </p:spPr>
        <p:txBody>
          <a:bodyPr wrap="none" anchor="ctr"/>
          <a:lstStyle/>
          <a:p>
            <a:endParaRPr lang="sv-SE"/>
          </a:p>
        </p:txBody>
      </p:sp>
      <p:sp>
        <p:nvSpPr>
          <p:cNvPr id="68692" name="Oval 84"/>
          <p:cNvSpPr>
            <a:spLocks noChangeArrowheads="1"/>
          </p:cNvSpPr>
          <p:nvPr/>
        </p:nvSpPr>
        <p:spPr bwMode="auto">
          <a:xfrm>
            <a:off x="3706813" y="4652963"/>
            <a:ext cx="144462" cy="73025"/>
          </a:xfrm>
          <a:prstGeom prst="ellipse">
            <a:avLst/>
          </a:prstGeom>
          <a:solidFill>
            <a:srgbClr val="BBE0E3"/>
          </a:solidFill>
          <a:ln w="9525">
            <a:solidFill>
              <a:schemeClr val="tx1"/>
            </a:solidFill>
            <a:round/>
            <a:headEnd/>
            <a:tailEnd/>
          </a:ln>
          <a:effectLst/>
        </p:spPr>
        <p:txBody>
          <a:bodyPr wrap="none" anchor="ctr"/>
          <a:lstStyle/>
          <a:p>
            <a:endParaRPr lang="sv-SE"/>
          </a:p>
        </p:txBody>
      </p:sp>
      <p:sp>
        <p:nvSpPr>
          <p:cNvPr id="68693" name="Oval 85"/>
          <p:cNvSpPr>
            <a:spLocks noChangeArrowheads="1"/>
          </p:cNvSpPr>
          <p:nvPr/>
        </p:nvSpPr>
        <p:spPr bwMode="auto">
          <a:xfrm>
            <a:off x="3563938" y="4797425"/>
            <a:ext cx="71437" cy="73025"/>
          </a:xfrm>
          <a:prstGeom prst="ellipse">
            <a:avLst/>
          </a:prstGeom>
          <a:solidFill>
            <a:srgbClr val="BBE0E3"/>
          </a:solidFill>
          <a:ln w="9525">
            <a:solidFill>
              <a:schemeClr val="tx1"/>
            </a:solidFill>
            <a:round/>
            <a:headEnd/>
            <a:tailEnd/>
          </a:ln>
          <a:effectLst/>
        </p:spPr>
        <p:txBody>
          <a:bodyPr wrap="none" anchor="ctr"/>
          <a:lstStyle/>
          <a:p>
            <a:endParaRPr lang="sv-SE"/>
          </a:p>
        </p:txBody>
      </p:sp>
      <p:sp>
        <p:nvSpPr>
          <p:cNvPr id="68694" name="Oval 86"/>
          <p:cNvSpPr>
            <a:spLocks noChangeArrowheads="1"/>
          </p:cNvSpPr>
          <p:nvPr/>
        </p:nvSpPr>
        <p:spPr bwMode="auto">
          <a:xfrm>
            <a:off x="3636963" y="4652963"/>
            <a:ext cx="142875" cy="288925"/>
          </a:xfrm>
          <a:prstGeom prst="ellipse">
            <a:avLst/>
          </a:prstGeom>
          <a:solidFill>
            <a:srgbClr val="BBE0E3"/>
          </a:solidFill>
          <a:ln w="9525">
            <a:solidFill>
              <a:schemeClr val="tx1"/>
            </a:solidFill>
            <a:round/>
            <a:headEnd/>
            <a:tailEnd/>
          </a:ln>
          <a:effectLst/>
        </p:spPr>
        <p:txBody>
          <a:bodyPr wrap="none" anchor="ctr"/>
          <a:lstStyle/>
          <a:p>
            <a:endParaRPr lang="sv-SE"/>
          </a:p>
        </p:txBody>
      </p:sp>
      <p:sp>
        <p:nvSpPr>
          <p:cNvPr id="68695" name="Oval 87"/>
          <p:cNvSpPr>
            <a:spLocks noChangeArrowheads="1"/>
          </p:cNvSpPr>
          <p:nvPr/>
        </p:nvSpPr>
        <p:spPr bwMode="auto">
          <a:xfrm>
            <a:off x="3635375" y="4725988"/>
            <a:ext cx="144463" cy="144462"/>
          </a:xfrm>
          <a:prstGeom prst="ellipse">
            <a:avLst/>
          </a:prstGeom>
          <a:solidFill>
            <a:srgbClr val="FFFFFF"/>
          </a:solidFill>
          <a:ln w="9525">
            <a:solidFill>
              <a:schemeClr val="tx1"/>
            </a:solidFill>
            <a:round/>
            <a:headEnd/>
            <a:tailEnd/>
          </a:ln>
          <a:effectLst/>
        </p:spPr>
        <p:txBody>
          <a:bodyPr wrap="none" anchor="ctr"/>
          <a:lstStyle/>
          <a:p>
            <a:endParaRPr lang="sv-SE"/>
          </a:p>
        </p:txBody>
      </p:sp>
      <p:sp>
        <p:nvSpPr>
          <p:cNvPr id="68698" name="Oval 90"/>
          <p:cNvSpPr>
            <a:spLocks noChangeArrowheads="1"/>
          </p:cNvSpPr>
          <p:nvPr/>
        </p:nvSpPr>
        <p:spPr bwMode="auto">
          <a:xfrm>
            <a:off x="7092950" y="5013325"/>
            <a:ext cx="142875" cy="288925"/>
          </a:xfrm>
          <a:prstGeom prst="ellipse">
            <a:avLst/>
          </a:prstGeom>
          <a:solidFill>
            <a:schemeClr val="tx1"/>
          </a:solidFill>
          <a:ln w="9525">
            <a:solidFill>
              <a:schemeClr val="tx1"/>
            </a:solidFill>
            <a:round/>
            <a:headEnd/>
            <a:tailEnd/>
          </a:ln>
          <a:effectLst/>
        </p:spPr>
        <p:txBody>
          <a:bodyPr wrap="none" anchor="ctr"/>
          <a:lstStyle/>
          <a:p>
            <a:endParaRPr lang="sv-SE"/>
          </a:p>
        </p:txBody>
      </p:sp>
      <p:sp>
        <p:nvSpPr>
          <p:cNvPr id="68699" name="Oval 91"/>
          <p:cNvSpPr>
            <a:spLocks noChangeArrowheads="1"/>
          </p:cNvSpPr>
          <p:nvPr/>
        </p:nvSpPr>
        <p:spPr bwMode="auto">
          <a:xfrm>
            <a:off x="7091363" y="5086350"/>
            <a:ext cx="144462" cy="144463"/>
          </a:xfrm>
          <a:prstGeom prst="ellipse">
            <a:avLst/>
          </a:prstGeom>
          <a:solidFill>
            <a:srgbClr val="FFFFFF"/>
          </a:solidFill>
          <a:ln w="9525">
            <a:solidFill>
              <a:schemeClr val="tx1"/>
            </a:solidFill>
            <a:round/>
            <a:headEnd/>
            <a:tailEnd/>
          </a:ln>
          <a:effectLst/>
        </p:spPr>
        <p:txBody>
          <a:bodyPr wrap="none" anchor="ctr"/>
          <a:lstStyle/>
          <a:p>
            <a:endParaRPr lang="sv-SE"/>
          </a:p>
        </p:txBody>
      </p:sp>
      <p:sp>
        <p:nvSpPr>
          <p:cNvPr id="68702" name="Oval 94"/>
          <p:cNvSpPr>
            <a:spLocks noChangeArrowheads="1"/>
          </p:cNvSpPr>
          <p:nvPr/>
        </p:nvSpPr>
        <p:spPr bwMode="auto">
          <a:xfrm>
            <a:off x="7092950" y="5373688"/>
            <a:ext cx="142875" cy="288925"/>
          </a:xfrm>
          <a:prstGeom prst="ellipse">
            <a:avLst/>
          </a:prstGeom>
          <a:solidFill>
            <a:schemeClr val="tx1"/>
          </a:solidFill>
          <a:ln w="9525">
            <a:solidFill>
              <a:schemeClr val="tx1"/>
            </a:solidFill>
            <a:round/>
            <a:headEnd/>
            <a:tailEnd/>
          </a:ln>
          <a:effectLst/>
        </p:spPr>
        <p:txBody>
          <a:bodyPr wrap="none" anchor="ctr"/>
          <a:lstStyle/>
          <a:p>
            <a:endParaRPr lang="sv-SE"/>
          </a:p>
        </p:txBody>
      </p:sp>
      <p:sp>
        <p:nvSpPr>
          <p:cNvPr id="68703" name="Oval 95"/>
          <p:cNvSpPr>
            <a:spLocks noChangeArrowheads="1"/>
          </p:cNvSpPr>
          <p:nvPr/>
        </p:nvSpPr>
        <p:spPr bwMode="auto">
          <a:xfrm>
            <a:off x="7091363" y="5446713"/>
            <a:ext cx="144462" cy="144462"/>
          </a:xfrm>
          <a:prstGeom prst="ellipse">
            <a:avLst/>
          </a:prstGeom>
          <a:solidFill>
            <a:srgbClr val="FFFFFF"/>
          </a:solidFill>
          <a:ln w="9525">
            <a:solidFill>
              <a:schemeClr val="tx1"/>
            </a:solidFill>
            <a:round/>
            <a:headEnd/>
            <a:tailEnd/>
          </a:ln>
          <a:effectLst/>
        </p:spPr>
        <p:txBody>
          <a:bodyPr wrap="none" anchor="ctr"/>
          <a:lstStyle/>
          <a:p>
            <a:endParaRPr lang="sv-SE"/>
          </a:p>
        </p:txBody>
      </p:sp>
      <p:sp>
        <p:nvSpPr>
          <p:cNvPr id="68704" name="Rectangle 96"/>
          <p:cNvSpPr>
            <a:spLocks noChangeArrowheads="1"/>
          </p:cNvSpPr>
          <p:nvPr/>
        </p:nvSpPr>
        <p:spPr bwMode="auto">
          <a:xfrm>
            <a:off x="6877050" y="5084763"/>
            <a:ext cx="215900" cy="144462"/>
          </a:xfrm>
          <a:prstGeom prst="rect">
            <a:avLst/>
          </a:prstGeom>
          <a:solidFill>
            <a:schemeClr val="bg1"/>
          </a:solidFill>
          <a:ln w="9525">
            <a:solidFill>
              <a:schemeClr val="tx1"/>
            </a:solidFill>
            <a:miter lim="800000"/>
            <a:headEnd/>
            <a:tailEnd/>
          </a:ln>
          <a:effectLst/>
        </p:spPr>
        <p:txBody>
          <a:bodyPr wrap="none" anchor="ctr"/>
          <a:lstStyle/>
          <a:p>
            <a:endParaRPr lang="sv-SE"/>
          </a:p>
        </p:txBody>
      </p:sp>
      <p:sp>
        <p:nvSpPr>
          <p:cNvPr id="68709" name="Rectangle 101"/>
          <p:cNvSpPr>
            <a:spLocks noChangeArrowheads="1"/>
          </p:cNvSpPr>
          <p:nvPr/>
        </p:nvSpPr>
        <p:spPr bwMode="auto">
          <a:xfrm>
            <a:off x="6877050" y="5445125"/>
            <a:ext cx="215900" cy="144463"/>
          </a:xfrm>
          <a:prstGeom prst="rect">
            <a:avLst/>
          </a:prstGeom>
          <a:solidFill>
            <a:schemeClr val="bg1"/>
          </a:solidFill>
          <a:ln w="9525">
            <a:solidFill>
              <a:schemeClr val="tx1"/>
            </a:solidFill>
            <a:miter lim="800000"/>
            <a:headEnd/>
            <a:tailEnd/>
          </a:ln>
          <a:effectLst/>
        </p:spPr>
        <p:txBody>
          <a:bodyPr wrap="none" anchor="ctr"/>
          <a:lstStyle/>
          <a:p>
            <a:endParaRPr lang="sv-SE"/>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68611">
                                            <p:txEl>
                                              <p:pRg st="0" end="0"/>
                                            </p:txEl>
                                          </p:spTgt>
                                        </p:tgtEl>
                                        <p:attrNameLst>
                                          <p:attrName>style.visibility</p:attrName>
                                        </p:attrNameLst>
                                      </p:cBhvr>
                                      <p:to>
                                        <p:strVal val="visible"/>
                                      </p:to>
                                    </p:set>
                                    <p:animEffect transition="in" filter="blinds(horizontal)">
                                      <p:cBhvr>
                                        <p:cTn id="7" dur="500"/>
                                        <p:tgtEl>
                                          <p:spTgt spid="68611">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68611">
                                            <p:txEl>
                                              <p:pRg st="1" end="1"/>
                                            </p:txEl>
                                          </p:spTgt>
                                        </p:tgtEl>
                                        <p:attrNameLst>
                                          <p:attrName>style.visibility</p:attrName>
                                        </p:attrNameLst>
                                      </p:cBhvr>
                                      <p:to>
                                        <p:strVal val="visible"/>
                                      </p:to>
                                    </p:set>
                                    <p:animEffect transition="in" filter="blinds(horizontal)">
                                      <p:cBhvr>
                                        <p:cTn id="12" dur="500"/>
                                        <p:tgtEl>
                                          <p:spTgt spid="68611">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68611">
                                            <p:txEl>
                                              <p:pRg st="2" end="2"/>
                                            </p:txEl>
                                          </p:spTgt>
                                        </p:tgtEl>
                                        <p:attrNameLst>
                                          <p:attrName>style.visibility</p:attrName>
                                        </p:attrNameLst>
                                      </p:cBhvr>
                                      <p:to>
                                        <p:strVal val="visible"/>
                                      </p:to>
                                    </p:set>
                                    <p:animEffect transition="in" filter="blinds(horizontal)">
                                      <p:cBhvr>
                                        <p:cTn id="17" dur="500"/>
                                        <p:tgtEl>
                                          <p:spTgt spid="68611">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8611" grpId="0" build="p"/>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6612" name="Picture 4" descr="domarutb_0111"/>
          <p:cNvPicPr>
            <a:picLocks noChangeAspect="1" noChangeArrowheads="1"/>
          </p:cNvPicPr>
          <p:nvPr/>
        </p:nvPicPr>
        <p:blipFill>
          <a:blip r:embed="rId3" cstate="print"/>
          <a:srcRect/>
          <a:stretch>
            <a:fillRect/>
          </a:stretch>
        </p:blipFill>
        <p:spPr bwMode="auto">
          <a:xfrm>
            <a:off x="827088" y="1436688"/>
            <a:ext cx="7524750" cy="5016500"/>
          </a:xfrm>
          <a:prstGeom prst="rect">
            <a:avLst/>
          </a:prstGeom>
          <a:noFill/>
        </p:spPr>
      </p:pic>
      <p:sp>
        <p:nvSpPr>
          <p:cNvPr id="196614" name="Rectangle 6"/>
          <p:cNvSpPr>
            <a:spLocks noChangeArrowheads="1"/>
          </p:cNvSpPr>
          <p:nvPr/>
        </p:nvSpPr>
        <p:spPr bwMode="auto">
          <a:xfrm>
            <a:off x="468313" y="1268413"/>
            <a:ext cx="8229600" cy="5329237"/>
          </a:xfrm>
          <a:prstGeom prst="rect">
            <a:avLst/>
          </a:prstGeom>
          <a:solidFill>
            <a:srgbClr val="1A037B">
              <a:alpha val="70000"/>
            </a:srgbClr>
          </a:solidFill>
          <a:ln w="9525">
            <a:noFill/>
            <a:miter lim="800000"/>
            <a:headEnd/>
            <a:tailEnd/>
          </a:ln>
          <a:effectLst/>
        </p:spPr>
        <p:txBody>
          <a:bodyPr/>
          <a:lstStyle/>
          <a:p>
            <a:pPr marL="342900" indent="-342900">
              <a:spcBef>
                <a:spcPct val="20000"/>
              </a:spcBef>
              <a:buFontTx/>
              <a:buChar char="•"/>
            </a:pPr>
            <a:r>
              <a:rPr lang="sv-SE" sz="2800">
                <a:solidFill>
                  <a:srgbClr val="FECB00"/>
                </a:solidFill>
                <a:latin typeface="Verdana" pitchFamily="34" charset="0"/>
              </a:rPr>
              <a:t>Ska stå inställd på 10 sekunders mätning utom vid häcklöpning då gäller 13 sekunder</a:t>
            </a:r>
          </a:p>
          <a:p>
            <a:pPr marL="342900" indent="-342900">
              <a:spcBef>
                <a:spcPct val="20000"/>
              </a:spcBef>
              <a:buFontTx/>
              <a:buChar char="•"/>
            </a:pPr>
            <a:r>
              <a:rPr lang="sv-SE" sz="2800">
                <a:solidFill>
                  <a:srgbClr val="FECB00"/>
                </a:solidFill>
                <a:latin typeface="Verdana" pitchFamily="34" charset="0"/>
              </a:rPr>
              <a:t>Tänk på löpriktningen</a:t>
            </a:r>
          </a:p>
          <a:p>
            <a:pPr marL="342900" indent="-342900">
              <a:spcBef>
                <a:spcPct val="20000"/>
              </a:spcBef>
              <a:buFontTx/>
              <a:buChar char="•"/>
            </a:pPr>
            <a:r>
              <a:rPr lang="sv-SE" sz="2800">
                <a:solidFill>
                  <a:srgbClr val="FECB00"/>
                </a:solidFill>
                <a:latin typeface="Verdana" pitchFamily="34" charset="0"/>
              </a:rPr>
              <a:t>Ska stå 50 meter från målet eller vid halva sträckan i lopp kortare än 100 meter, max 2 meter från banan på 1.22 meters (en banbredd) höjd (står på insidan om banan)</a:t>
            </a:r>
          </a:p>
          <a:p>
            <a:pPr marL="342900" indent="-342900">
              <a:spcBef>
                <a:spcPct val="20000"/>
              </a:spcBef>
              <a:buFontTx/>
              <a:buChar char="•"/>
            </a:pPr>
            <a:r>
              <a:rPr lang="sv-SE" sz="2800">
                <a:solidFill>
                  <a:srgbClr val="FECB00"/>
                </a:solidFill>
                <a:latin typeface="Verdana" pitchFamily="34" charset="0"/>
              </a:rPr>
              <a:t>Startas vid startskott eller när förste löpare kommer in på upploppet.</a:t>
            </a:r>
          </a:p>
          <a:p>
            <a:pPr marL="342900" indent="-342900">
              <a:spcBef>
                <a:spcPct val="20000"/>
              </a:spcBef>
              <a:buFontTx/>
              <a:buChar char="•"/>
            </a:pPr>
            <a:endParaRPr lang="sv-SE" sz="2800">
              <a:solidFill>
                <a:srgbClr val="FECB00"/>
              </a:solidFill>
              <a:latin typeface="Verdana" pitchFamily="34" charset="0"/>
            </a:endParaRPr>
          </a:p>
        </p:txBody>
      </p:sp>
      <p:sp>
        <p:nvSpPr>
          <p:cNvPr id="196610" name="Rectangle 2"/>
          <p:cNvSpPr>
            <a:spLocks noGrp="1" noChangeArrowheads="1"/>
          </p:cNvSpPr>
          <p:nvPr>
            <p:ph type="title"/>
          </p:nvPr>
        </p:nvSpPr>
        <p:spPr/>
        <p:txBody>
          <a:bodyPr/>
          <a:lstStyle/>
          <a:p>
            <a:r>
              <a:rPr lang="sv-SE" sz="4000"/>
              <a:t>Vindmätare löpning</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96614">
                                            <p:bg/>
                                          </p:spTgt>
                                        </p:tgtEl>
                                        <p:attrNameLst>
                                          <p:attrName>style.visibility</p:attrName>
                                        </p:attrNameLst>
                                      </p:cBhvr>
                                      <p:to>
                                        <p:strVal val="visible"/>
                                      </p:to>
                                    </p:set>
                                    <p:animEffect transition="in" filter="blinds(horizontal)">
                                      <p:cBhvr>
                                        <p:cTn id="7" dur="500"/>
                                        <p:tgtEl>
                                          <p:spTgt spid="196614">
                                            <p:bg/>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196614">
                                            <p:txEl>
                                              <p:pRg st="0" end="0"/>
                                            </p:txEl>
                                          </p:spTgt>
                                        </p:tgtEl>
                                        <p:attrNameLst>
                                          <p:attrName>style.visibility</p:attrName>
                                        </p:attrNameLst>
                                      </p:cBhvr>
                                      <p:to>
                                        <p:strVal val="visible"/>
                                      </p:to>
                                    </p:set>
                                    <p:animEffect transition="in" filter="blinds(horizontal)">
                                      <p:cBhvr>
                                        <p:cTn id="12" dur="500"/>
                                        <p:tgtEl>
                                          <p:spTgt spid="196614">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196614">
                                            <p:txEl>
                                              <p:pRg st="1" end="1"/>
                                            </p:txEl>
                                          </p:spTgt>
                                        </p:tgtEl>
                                        <p:attrNameLst>
                                          <p:attrName>style.visibility</p:attrName>
                                        </p:attrNameLst>
                                      </p:cBhvr>
                                      <p:to>
                                        <p:strVal val="visible"/>
                                      </p:to>
                                    </p:set>
                                    <p:animEffect transition="in" filter="blinds(horizontal)">
                                      <p:cBhvr>
                                        <p:cTn id="17" dur="500"/>
                                        <p:tgtEl>
                                          <p:spTgt spid="196614">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196614">
                                            <p:txEl>
                                              <p:pRg st="2" end="2"/>
                                            </p:txEl>
                                          </p:spTgt>
                                        </p:tgtEl>
                                        <p:attrNameLst>
                                          <p:attrName>style.visibility</p:attrName>
                                        </p:attrNameLst>
                                      </p:cBhvr>
                                      <p:to>
                                        <p:strVal val="visible"/>
                                      </p:to>
                                    </p:set>
                                    <p:animEffect transition="in" filter="blinds(horizontal)">
                                      <p:cBhvr>
                                        <p:cTn id="22" dur="500"/>
                                        <p:tgtEl>
                                          <p:spTgt spid="196614">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196614">
                                            <p:txEl>
                                              <p:pRg st="3" end="3"/>
                                            </p:txEl>
                                          </p:spTgt>
                                        </p:tgtEl>
                                        <p:attrNameLst>
                                          <p:attrName>style.visibility</p:attrName>
                                        </p:attrNameLst>
                                      </p:cBhvr>
                                      <p:to>
                                        <p:strVal val="visible"/>
                                      </p:to>
                                    </p:set>
                                    <p:animEffect transition="in" filter="blinds(horizontal)">
                                      <p:cBhvr>
                                        <p:cTn id="27" dur="500"/>
                                        <p:tgtEl>
                                          <p:spTgt spid="196614">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6614" grpId="0" build="p"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1122" name="Rectangle 2"/>
          <p:cNvSpPr>
            <a:spLocks noGrp="1" noChangeArrowheads="1"/>
          </p:cNvSpPr>
          <p:nvPr>
            <p:ph type="title"/>
          </p:nvPr>
        </p:nvSpPr>
        <p:spPr/>
        <p:txBody>
          <a:bodyPr/>
          <a:lstStyle/>
          <a:p>
            <a:r>
              <a:rPr lang="sv-SE"/>
              <a:t>Rekord</a:t>
            </a:r>
          </a:p>
        </p:txBody>
      </p:sp>
      <p:sp>
        <p:nvSpPr>
          <p:cNvPr id="261123" name="Rectangle 3"/>
          <p:cNvSpPr>
            <a:spLocks noGrp="1" noChangeArrowheads="1"/>
          </p:cNvSpPr>
          <p:nvPr>
            <p:ph type="body" idx="1"/>
          </p:nvPr>
        </p:nvSpPr>
        <p:spPr/>
        <p:txBody>
          <a:bodyPr/>
          <a:lstStyle/>
          <a:p>
            <a:pPr>
              <a:lnSpc>
                <a:spcPct val="90000"/>
              </a:lnSpc>
            </a:pPr>
            <a:r>
              <a:rPr lang="sv-SE" sz="2800" dirty="0"/>
              <a:t>Minst tre startande (stafett två </a:t>
            </a:r>
            <a:r>
              <a:rPr lang="sv-SE" sz="2800" dirty="0" err="1"/>
              <a:t>st</a:t>
            </a:r>
            <a:r>
              <a:rPr lang="sv-SE" sz="2800" dirty="0"/>
              <a:t>)</a:t>
            </a:r>
          </a:p>
          <a:p>
            <a:pPr>
              <a:lnSpc>
                <a:spcPct val="90000"/>
              </a:lnSpc>
            </a:pPr>
            <a:r>
              <a:rPr lang="sv-SE" sz="2800" dirty="0"/>
              <a:t>Ej mixad tävling (ej landsvägslöpning)</a:t>
            </a:r>
          </a:p>
          <a:p>
            <a:pPr>
              <a:lnSpc>
                <a:spcPct val="90000"/>
              </a:lnSpc>
            </a:pPr>
            <a:r>
              <a:rPr lang="sv-SE" sz="2800" dirty="0"/>
              <a:t>Redskap kontrolleras även efter rekord</a:t>
            </a:r>
          </a:p>
          <a:p>
            <a:pPr>
              <a:lnSpc>
                <a:spcPct val="90000"/>
              </a:lnSpc>
            </a:pPr>
            <a:r>
              <a:rPr lang="sv-SE" sz="2800" dirty="0"/>
              <a:t>Mätning ska göras med stålmåttband/elektronisk mätning</a:t>
            </a:r>
          </a:p>
          <a:p>
            <a:pPr>
              <a:lnSpc>
                <a:spcPct val="90000"/>
              </a:lnSpc>
            </a:pPr>
            <a:r>
              <a:rPr lang="sv-SE" sz="2800" dirty="0"/>
              <a:t>Tre funktionärer ska kontrollera</a:t>
            </a:r>
          </a:p>
          <a:p>
            <a:pPr>
              <a:lnSpc>
                <a:spcPct val="90000"/>
              </a:lnSpc>
            </a:pPr>
            <a:r>
              <a:rPr lang="sv-SE" sz="2800" dirty="0"/>
              <a:t>Maximal medvind +2.0 m/s (särskilda regler i mångkamp)</a:t>
            </a:r>
          </a:p>
          <a:p>
            <a:pPr>
              <a:lnSpc>
                <a:spcPct val="90000"/>
              </a:lnSpc>
            </a:pPr>
            <a:r>
              <a:rPr lang="sv-SE" sz="2800" dirty="0"/>
              <a:t>Dopingprov krävs efter svenskt – europeiskt eller världsrekord.</a:t>
            </a: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Standardformgivning">
  <a:themeElements>
    <a:clrScheme name="Standardformgivning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Standardformgivning">
      <a:majorFont>
        <a:latin typeface="Verdana"/>
        <a:ea typeface=""/>
        <a:cs typeface=""/>
      </a:majorFont>
      <a:minorFont>
        <a:latin typeface="Verdan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Standardformgivning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Standardformgivning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Standardformgivning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Standardformgivning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Standardformgivning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Standardformgivning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Standardformgivning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Standardformgivning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Standardformgivning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Standardformgivning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Standardformgivning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Standardformgivning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tema">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4357</TotalTime>
  <Words>1507</Words>
  <Application>Microsoft Office PowerPoint</Application>
  <PresentationFormat>Bildspel på skärmen (4:3)</PresentationFormat>
  <Paragraphs>177</Paragraphs>
  <Slides>20</Slides>
  <Notes>20</Notes>
  <HiddenSlides>0</HiddenSlides>
  <MMClips>0</MMClips>
  <ScaleCrop>false</ScaleCrop>
  <HeadingPairs>
    <vt:vector size="8" baseType="variant">
      <vt:variant>
        <vt:lpstr>Använt teckensnitt</vt:lpstr>
      </vt:variant>
      <vt:variant>
        <vt:i4>4</vt:i4>
      </vt:variant>
      <vt:variant>
        <vt:lpstr>Tema</vt:lpstr>
      </vt:variant>
      <vt:variant>
        <vt:i4>1</vt:i4>
      </vt:variant>
      <vt:variant>
        <vt:lpstr>Serverprogram för OLE-inbäddning</vt:lpstr>
      </vt:variant>
      <vt:variant>
        <vt:i4>1</vt:i4>
      </vt:variant>
      <vt:variant>
        <vt:lpstr>Bildrubriker</vt:lpstr>
      </vt:variant>
      <vt:variant>
        <vt:i4>20</vt:i4>
      </vt:variant>
    </vt:vector>
  </HeadingPairs>
  <TitlesOfParts>
    <vt:vector size="26" baseType="lpstr">
      <vt:lpstr>Arial</vt:lpstr>
      <vt:lpstr>Arial Black</vt:lpstr>
      <vt:lpstr>Verdana</vt:lpstr>
      <vt:lpstr>Wingdings</vt:lpstr>
      <vt:lpstr>Standardformgivning</vt:lpstr>
      <vt:lpstr>Image</vt:lpstr>
      <vt:lpstr>Friidrottens oskrivna regler</vt:lpstr>
      <vt:lpstr>Friidrottens skrivna regler</vt:lpstr>
      <vt:lpstr>Tävlande</vt:lpstr>
      <vt:lpstr>Utländska medborgare</vt:lpstr>
      <vt:lpstr>Allmänna regler i övrigt</vt:lpstr>
      <vt:lpstr>Regler och förhållningssätt</vt:lpstr>
      <vt:lpstr>Funktionärer/domare</vt:lpstr>
      <vt:lpstr>Domaren</vt:lpstr>
      <vt:lpstr>PowerPoint-presentation</vt:lpstr>
      <vt:lpstr>Löpning</vt:lpstr>
      <vt:lpstr>PowerPoint-presentation</vt:lpstr>
      <vt:lpstr>PowerPoint-presentation</vt:lpstr>
      <vt:lpstr>Kurva utan sarg</vt:lpstr>
      <vt:lpstr>Starten</vt:lpstr>
      <vt:lpstr>Starten</vt:lpstr>
      <vt:lpstr>Evolventbåge</vt:lpstr>
      <vt:lpstr>Linjetramp</vt:lpstr>
      <vt:lpstr>Målgång på gemensam bana</vt:lpstr>
      <vt:lpstr>Vindmätare löpning</vt:lpstr>
      <vt:lpstr>Rekord</vt:lpstr>
    </vt:vector>
  </TitlesOfParts>
  <Company>Svenska Friidrottsförbundet</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Bild 1</dc:title>
  <dc:creator>Andreas Thornell</dc:creator>
  <cp:lastModifiedBy>Helena Karlsson</cp:lastModifiedBy>
  <cp:revision>53</cp:revision>
  <dcterms:created xsi:type="dcterms:W3CDTF">2008-10-22T07:22:47Z</dcterms:created>
  <dcterms:modified xsi:type="dcterms:W3CDTF">2016-11-29T17:43:31Z</dcterms:modified>
</cp:coreProperties>
</file>