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
  </p:notesMasterIdLst>
  <p:sldIdLst>
    <p:sldId id="299" r:id="rId2"/>
    <p:sldId id="366" r:id="rId3"/>
    <p:sldId id="367" r:id="rId4"/>
    <p:sldId id="370" r:id="rId5"/>
    <p:sldId id="323" r:id="rId6"/>
    <p:sldId id="268" r:id="rId7"/>
    <p:sldId id="265" r:id="rId8"/>
    <p:sldId id="266" r:id="rId9"/>
    <p:sldId id="267" r:id="rId10"/>
    <p:sldId id="269" r:id="rId11"/>
    <p:sldId id="378" r:id="rId12"/>
    <p:sldId id="321" r:id="rId13"/>
  </p:sldIdLst>
  <p:sldSz cx="9144000" cy="6858000" type="screen4x3"/>
  <p:notesSz cx="6669088" cy="9926638"/>
  <p:defaultTextStyle>
    <a:defPPr>
      <a:defRPr lang="sv-SE"/>
    </a:defPPr>
    <a:lvl1pPr algn="l" rtl="0" fontAlgn="base">
      <a:spcBef>
        <a:spcPct val="0"/>
      </a:spcBef>
      <a:spcAft>
        <a:spcPct val="0"/>
      </a:spcAft>
      <a:defRPr kern="1200">
        <a:solidFill>
          <a:schemeClr val="tx1"/>
        </a:solidFill>
        <a:latin typeface="Arial Black" pitchFamily="34" charset="0"/>
        <a:ea typeface="+mn-ea"/>
        <a:cs typeface="+mn-cs"/>
      </a:defRPr>
    </a:lvl1pPr>
    <a:lvl2pPr marL="457200" algn="l" rtl="0" fontAlgn="base">
      <a:spcBef>
        <a:spcPct val="0"/>
      </a:spcBef>
      <a:spcAft>
        <a:spcPct val="0"/>
      </a:spcAft>
      <a:defRPr kern="1200">
        <a:solidFill>
          <a:schemeClr val="tx1"/>
        </a:solidFill>
        <a:latin typeface="Arial Black" pitchFamily="34" charset="0"/>
        <a:ea typeface="+mn-ea"/>
        <a:cs typeface="+mn-cs"/>
      </a:defRPr>
    </a:lvl2pPr>
    <a:lvl3pPr marL="914400" algn="l" rtl="0" fontAlgn="base">
      <a:spcBef>
        <a:spcPct val="0"/>
      </a:spcBef>
      <a:spcAft>
        <a:spcPct val="0"/>
      </a:spcAft>
      <a:defRPr kern="1200">
        <a:solidFill>
          <a:schemeClr val="tx1"/>
        </a:solidFill>
        <a:latin typeface="Arial Black" pitchFamily="34" charset="0"/>
        <a:ea typeface="+mn-ea"/>
        <a:cs typeface="+mn-cs"/>
      </a:defRPr>
    </a:lvl3pPr>
    <a:lvl4pPr marL="1371600" algn="l" rtl="0" fontAlgn="base">
      <a:spcBef>
        <a:spcPct val="0"/>
      </a:spcBef>
      <a:spcAft>
        <a:spcPct val="0"/>
      </a:spcAft>
      <a:defRPr kern="1200">
        <a:solidFill>
          <a:schemeClr val="tx1"/>
        </a:solidFill>
        <a:latin typeface="Arial Black" pitchFamily="34" charset="0"/>
        <a:ea typeface="+mn-ea"/>
        <a:cs typeface="+mn-cs"/>
      </a:defRPr>
    </a:lvl4pPr>
    <a:lvl5pPr marL="1828800" algn="l" rtl="0" fontAlgn="base">
      <a:spcBef>
        <a:spcPct val="0"/>
      </a:spcBef>
      <a:spcAft>
        <a:spcPct val="0"/>
      </a:spcAft>
      <a:defRPr kern="1200">
        <a:solidFill>
          <a:schemeClr val="tx1"/>
        </a:solidFill>
        <a:latin typeface="Arial Black" pitchFamily="34" charset="0"/>
        <a:ea typeface="+mn-ea"/>
        <a:cs typeface="+mn-cs"/>
      </a:defRPr>
    </a:lvl5pPr>
    <a:lvl6pPr marL="2286000" algn="l" defTabSz="914400" rtl="0" eaLnBrk="1" latinLnBrk="0" hangingPunct="1">
      <a:defRPr kern="1200">
        <a:solidFill>
          <a:schemeClr val="tx1"/>
        </a:solidFill>
        <a:latin typeface="Arial Black" pitchFamily="34" charset="0"/>
        <a:ea typeface="+mn-ea"/>
        <a:cs typeface="+mn-cs"/>
      </a:defRPr>
    </a:lvl6pPr>
    <a:lvl7pPr marL="2743200" algn="l" defTabSz="914400" rtl="0" eaLnBrk="1" latinLnBrk="0" hangingPunct="1">
      <a:defRPr kern="1200">
        <a:solidFill>
          <a:schemeClr val="tx1"/>
        </a:solidFill>
        <a:latin typeface="Arial Black" pitchFamily="34" charset="0"/>
        <a:ea typeface="+mn-ea"/>
        <a:cs typeface="+mn-cs"/>
      </a:defRPr>
    </a:lvl7pPr>
    <a:lvl8pPr marL="3200400" algn="l" defTabSz="914400" rtl="0" eaLnBrk="1" latinLnBrk="0" hangingPunct="1">
      <a:defRPr kern="1200">
        <a:solidFill>
          <a:schemeClr val="tx1"/>
        </a:solidFill>
        <a:latin typeface="Arial Black" pitchFamily="34" charset="0"/>
        <a:ea typeface="+mn-ea"/>
        <a:cs typeface="+mn-cs"/>
      </a:defRPr>
    </a:lvl8pPr>
    <a:lvl9pPr marL="3657600" algn="l" defTabSz="914400" rtl="0" eaLnBrk="1" latinLnBrk="0" hangingPunct="1">
      <a:defRPr kern="1200">
        <a:solidFill>
          <a:schemeClr val="tx1"/>
        </a:solidFill>
        <a:latin typeface="Arial Black"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126">
          <p15:clr>
            <a:srgbClr val="A4A3A4"/>
          </p15:clr>
        </p15:guide>
        <p15:guide id="2" pos="210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213E7"/>
    <a:srgbClr val="2238DC"/>
    <a:srgbClr val="FE2312"/>
    <a:srgbClr val="000000"/>
    <a:srgbClr val="FFFFFF"/>
    <a:srgbClr val="BBE0E3"/>
    <a:srgbClr val="8490EC"/>
    <a:srgbClr val="FECB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77" autoAdjust="0"/>
    <p:restoredTop sz="73415" autoAdjust="0"/>
  </p:normalViewPr>
  <p:slideViewPr>
    <p:cSldViewPr>
      <p:cViewPr varScale="1">
        <p:scale>
          <a:sx n="42" d="100"/>
          <a:sy n="42" d="100"/>
        </p:scale>
        <p:origin x="1068" y="48"/>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p:cViewPr>
        <p:scale>
          <a:sx n="90" d="100"/>
          <a:sy n="90" d="100"/>
        </p:scale>
        <p:origin x="-1704" y="-72"/>
      </p:cViewPr>
      <p:guideLst>
        <p:guide orient="horz" pos="3126"/>
        <p:guide pos="210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4930" name="Rectangle 2"/>
          <p:cNvSpPr>
            <a:spLocks noGrp="1" noChangeArrowheads="1"/>
          </p:cNvSpPr>
          <p:nvPr>
            <p:ph type="hdr" sz="quarter"/>
          </p:nvPr>
        </p:nvSpPr>
        <p:spPr bwMode="auto">
          <a:xfrm>
            <a:off x="0" y="0"/>
            <a:ext cx="2890137" cy="495793"/>
          </a:xfrm>
          <a:prstGeom prst="rect">
            <a:avLst/>
          </a:prstGeom>
          <a:noFill/>
          <a:ln w="9525">
            <a:noFill/>
            <a:miter lim="800000"/>
            <a:headEnd/>
            <a:tailEnd/>
          </a:ln>
          <a:effectLst/>
        </p:spPr>
        <p:txBody>
          <a:bodyPr vert="horz" wrap="square" lIns="87536" tIns="43768" rIns="87536" bIns="43768" numCol="1" anchor="t" anchorCtr="0" compatLnSpc="1">
            <a:prstTxWarp prst="textNoShape">
              <a:avLst/>
            </a:prstTxWarp>
          </a:bodyPr>
          <a:lstStyle>
            <a:lvl1pPr>
              <a:defRPr sz="1100">
                <a:latin typeface="Arial" charset="0"/>
              </a:defRPr>
            </a:lvl1pPr>
          </a:lstStyle>
          <a:p>
            <a:endParaRPr lang="sv-SE"/>
          </a:p>
        </p:txBody>
      </p:sp>
      <p:sp>
        <p:nvSpPr>
          <p:cNvPr id="124931" name="Rectangle 3"/>
          <p:cNvSpPr>
            <a:spLocks noGrp="1" noChangeArrowheads="1"/>
          </p:cNvSpPr>
          <p:nvPr>
            <p:ph type="dt" idx="1"/>
          </p:nvPr>
        </p:nvSpPr>
        <p:spPr bwMode="auto">
          <a:xfrm>
            <a:off x="3777461" y="0"/>
            <a:ext cx="2890137" cy="495793"/>
          </a:xfrm>
          <a:prstGeom prst="rect">
            <a:avLst/>
          </a:prstGeom>
          <a:noFill/>
          <a:ln w="9525">
            <a:noFill/>
            <a:miter lim="800000"/>
            <a:headEnd/>
            <a:tailEnd/>
          </a:ln>
          <a:effectLst/>
        </p:spPr>
        <p:txBody>
          <a:bodyPr vert="horz" wrap="square" lIns="87536" tIns="43768" rIns="87536" bIns="43768" numCol="1" anchor="t" anchorCtr="0" compatLnSpc="1">
            <a:prstTxWarp prst="textNoShape">
              <a:avLst/>
            </a:prstTxWarp>
          </a:bodyPr>
          <a:lstStyle>
            <a:lvl1pPr algn="r">
              <a:defRPr sz="1100">
                <a:latin typeface="Arial" charset="0"/>
              </a:defRPr>
            </a:lvl1pPr>
          </a:lstStyle>
          <a:p>
            <a:endParaRPr lang="sv-SE"/>
          </a:p>
        </p:txBody>
      </p:sp>
      <p:sp>
        <p:nvSpPr>
          <p:cNvPr id="124932" name="Rectangle 4"/>
          <p:cNvSpPr>
            <a:spLocks noGrp="1" noRot="1" noChangeAspect="1" noChangeArrowheads="1" noTextEdit="1"/>
          </p:cNvSpPr>
          <p:nvPr>
            <p:ph type="sldImg" idx="2"/>
          </p:nvPr>
        </p:nvSpPr>
        <p:spPr bwMode="auto">
          <a:xfrm>
            <a:off x="854075" y="744538"/>
            <a:ext cx="4960938" cy="3722687"/>
          </a:xfrm>
          <a:prstGeom prst="rect">
            <a:avLst/>
          </a:prstGeom>
          <a:noFill/>
          <a:ln w="9525">
            <a:solidFill>
              <a:srgbClr val="000000"/>
            </a:solidFill>
            <a:miter lim="800000"/>
            <a:headEnd/>
            <a:tailEnd/>
          </a:ln>
          <a:effectLst/>
        </p:spPr>
      </p:sp>
      <p:sp>
        <p:nvSpPr>
          <p:cNvPr id="124933" name="Rectangle 5"/>
          <p:cNvSpPr>
            <a:spLocks noGrp="1" noChangeArrowheads="1"/>
          </p:cNvSpPr>
          <p:nvPr>
            <p:ph type="body" sz="quarter" idx="3"/>
          </p:nvPr>
        </p:nvSpPr>
        <p:spPr bwMode="auto">
          <a:xfrm>
            <a:off x="668102" y="4714653"/>
            <a:ext cx="5332884" cy="4466756"/>
          </a:xfrm>
          <a:prstGeom prst="rect">
            <a:avLst/>
          </a:prstGeom>
          <a:noFill/>
          <a:ln w="9525">
            <a:noFill/>
            <a:miter lim="800000"/>
            <a:headEnd/>
            <a:tailEnd/>
          </a:ln>
          <a:effectLst/>
        </p:spPr>
        <p:txBody>
          <a:bodyPr vert="horz" wrap="square" lIns="87536" tIns="43768" rIns="87536" bIns="43768" numCol="1" anchor="t" anchorCtr="0" compatLnSpc="1">
            <a:prstTxWarp prst="textNoShape">
              <a:avLst/>
            </a:prstTxWarp>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p>
        </p:txBody>
      </p:sp>
      <p:sp>
        <p:nvSpPr>
          <p:cNvPr id="124934" name="Rectangle 6"/>
          <p:cNvSpPr>
            <a:spLocks noGrp="1" noChangeArrowheads="1"/>
          </p:cNvSpPr>
          <p:nvPr>
            <p:ph type="ftr" sz="quarter" idx="4"/>
          </p:nvPr>
        </p:nvSpPr>
        <p:spPr bwMode="auto">
          <a:xfrm>
            <a:off x="0" y="9429305"/>
            <a:ext cx="2890137" cy="495793"/>
          </a:xfrm>
          <a:prstGeom prst="rect">
            <a:avLst/>
          </a:prstGeom>
          <a:noFill/>
          <a:ln w="9525">
            <a:noFill/>
            <a:miter lim="800000"/>
            <a:headEnd/>
            <a:tailEnd/>
          </a:ln>
          <a:effectLst/>
        </p:spPr>
        <p:txBody>
          <a:bodyPr vert="horz" wrap="square" lIns="87536" tIns="43768" rIns="87536" bIns="43768" numCol="1" anchor="b" anchorCtr="0" compatLnSpc="1">
            <a:prstTxWarp prst="textNoShape">
              <a:avLst/>
            </a:prstTxWarp>
          </a:bodyPr>
          <a:lstStyle>
            <a:lvl1pPr>
              <a:defRPr sz="1100">
                <a:latin typeface="Arial" charset="0"/>
              </a:defRPr>
            </a:lvl1pPr>
          </a:lstStyle>
          <a:p>
            <a:endParaRPr lang="sv-SE"/>
          </a:p>
        </p:txBody>
      </p:sp>
      <p:sp>
        <p:nvSpPr>
          <p:cNvPr id="124935" name="Rectangle 7"/>
          <p:cNvSpPr>
            <a:spLocks noGrp="1" noChangeArrowheads="1"/>
          </p:cNvSpPr>
          <p:nvPr>
            <p:ph type="sldNum" sz="quarter" idx="5"/>
          </p:nvPr>
        </p:nvSpPr>
        <p:spPr bwMode="auto">
          <a:xfrm>
            <a:off x="3777461" y="9429305"/>
            <a:ext cx="2890137" cy="495793"/>
          </a:xfrm>
          <a:prstGeom prst="rect">
            <a:avLst/>
          </a:prstGeom>
          <a:noFill/>
          <a:ln w="9525">
            <a:noFill/>
            <a:miter lim="800000"/>
            <a:headEnd/>
            <a:tailEnd/>
          </a:ln>
          <a:effectLst/>
        </p:spPr>
        <p:txBody>
          <a:bodyPr vert="horz" wrap="square" lIns="87536" tIns="43768" rIns="87536" bIns="43768" numCol="1" anchor="b" anchorCtr="0" compatLnSpc="1">
            <a:prstTxWarp prst="textNoShape">
              <a:avLst/>
            </a:prstTxWarp>
          </a:bodyPr>
          <a:lstStyle>
            <a:lvl1pPr algn="r">
              <a:defRPr sz="1100">
                <a:latin typeface="Arial" charset="0"/>
              </a:defRPr>
            </a:lvl1pPr>
          </a:lstStyle>
          <a:p>
            <a:fld id="{6135ACA1-AFDF-4A94-98EF-AE2786413CB7}" type="slidenum">
              <a:rPr lang="sv-SE"/>
              <a:pPr/>
              <a:t>‹#›</a:t>
            </a:fld>
            <a:endParaRPr lang="sv-SE"/>
          </a:p>
        </p:txBody>
      </p:sp>
    </p:spTree>
    <p:extLst>
      <p:ext uri="{BB962C8B-B14F-4D97-AF65-F5344CB8AC3E}">
        <p14:creationId xmlns:p14="http://schemas.microsoft.com/office/powerpoint/2010/main" val="2186881035"/>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816A0B1-B14F-45E9-B377-90F3F280BD1B}" type="slidenum">
              <a:rPr lang="sv-SE"/>
              <a:pPr/>
              <a:t>1</a:t>
            </a:fld>
            <a:endParaRPr lang="sv-SE"/>
          </a:p>
        </p:txBody>
      </p:sp>
      <p:sp>
        <p:nvSpPr>
          <p:cNvPr id="128002" name="Rectangle 2"/>
          <p:cNvSpPr>
            <a:spLocks noGrp="1" noRot="1" noChangeAspect="1" noChangeArrowheads="1" noTextEdit="1"/>
          </p:cNvSpPr>
          <p:nvPr>
            <p:ph type="sldImg"/>
          </p:nvPr>
        </p:nvSpPr>
        <p:spPr>
          <a:xfrm>
            <a:off x="854075" y="744538"/>
            <a:ext cx="4960938" cy="3722687"/>
          </a:xfrm>
          <a:ln/>
        </p:spPr>
      </p:sp>
      <p:sp>
        <p:nvSpPr>
          <p:cNvPr id="128003" name="Rectangle 3"/>
          <p:cNvSpPr>
            <a:spLocks noGrp="1" noChangeArrowheads="1"/>
          </p:cNvSpPr>
          <p:nvPr>
            <p:ph type="body" idx="1"/>
          </p:nvPr>
        </p:nvSpPr>
        <p:spPr/>
        <p:txBody>
          <a:bodyPr/>
          <a:lstStyle/>
          <a:p>
            <a:r>
              <a:rPr lang="sv-SE" sz="1000" dirty="0"/>
              <a:t>Med bara något undantag ("trängsel" vid löpning på gemensam bana) finns när det gäller friidrottens regeltillämpning alltså </a:t>
            </a:r>
            <a:r>
              <a:rPr lang="sv-SE" sz="1000" b="1" dirty="0"/>
              <a:t>inget utrymme för "tolkningar"</a:t>
            </a:r>
            <a:r>
              <a:rPr lang="sv-SE" sz="1000" dirty="0"/>
              <a:t> (i betydelsen att man kan vara helt överens om vad som hänt men ändå oense om vilken påföljd det skall bli enligt reglerna). </a:t>
            </a:r>
          </a:p>
          <a:p>
            <a:r>
              <a:rPr lang="sv-SE" sz="1000" dirty="0"/>
              <a:t>En filosofi som styr oerhört mycket av reglerna är </a:t>
            </a:r>
            <a:r>
              <a:rPr lang="sv-SE" sz="1000" b="1" dirty="0"/>
              <a:t>"säkra sidans princip"</a:t>
            </a:r>
            <a:r>
              <a:rPr lang="sv-SE" sz="1000" dirty="0"/>
              <a:t>, </a:t>
            </a:r>
            <a:r>
              <a:rPr lang="sv-SE" sz="1000" dirty="0" err="1"/>
              <a:t>dvs</a:t>
            </a:r>
            <a:r>
              <a:rPr lang="sv-SE" sz="1000" dirty="0"/>
              <a:t> att man definierar en tydlig gräns som absolut inte får passeras. En konsekvens av detta är att den som inte vill riskera att råka illa ut hela tiden måste ha en viss säkerhetsmarginal till den uppsatta gränsen. </a:t>
            </a:r>
          </a:p>
          <a:p>
            <a:r>
              <a:rPr lang="sv-SE" sz="1000" dirty="0"/>
              <a:t>Några exempel på "säkra sidans princip": Vid avläsning av resultat skall avrundning alltid ske till </a:t>
            </a:r>
            <a:r>
              <a:rPr lang="sv-SE" sz="1000" b="1" dirty="0"/>
              <a:t>närmast sämre</a:t>
            </a:r>
            <a:r>
              <a:rPr lang="sv-SE" sz="1000" dirty="0"/>
              <a:t> resultat (alltså inte som i vardagen till närmaste resultat), för kastredskapen anges </a:t>
            </a:r>
            <a:r>
              <a:rPr lang="sv-SE" sz="1000" b="1" dirty="0"/>
              <a:t>minimivikter</a:t>
            </a:r>
            <a:r>
              <a:rPr lang="sv-SE" sz="1000" dirty="0"/>
              <a:t>, för löpsträckor minimilängder, </a:t>
            </a:r>
            <a:r>
              <a:rPr lang="sv-SE" sz="1000" b="1" dirty="0"/>
              <a:t>även små övertramp</a:t>
            </a:r>
            <a:r>
              <a:rPr lang="sv-SE" sz="1000" dirty="0"/>
              <a:t> gör ett hopp/kast helt ogiltigt, ribban </a:t>
            </a:r>
            <a:r>
              <a:rPr lang="sv-SE" sz="1000" b="1" dirty="0"/>
              <a:t>skall ligga kvar</a:t>
            </a:r>
            <a:r>
              <a:rPr lang="sv-SE" sz="1000" dirty="0"/>
              <a:t> i höjd/stav </a:t>
            </a:r>
          </a:p>
          <a:p>
            <a:r>
              <a:rPr lang="sv-SE" sz="1000" dirty="0"/>
              <a:t>Friidrottens "prestationsbedömning" handlar i princip om </a:t>
            </a:r>
            <a:r>
              <a:rPr lang="sv-SE" sz="1000" b="1" dirty="0"/>
              <a:t>fysikaliska mätprocedurer</a:t>
            </a:r>
            <a:r>
              <a:rPr lang="sv-SE" sz="1000" dirty="0"/>
              <a:t> (av tider, längder eller höjder) utan något inslag av "stilpoäng" eller utrymme för annat subjektivt tyckande av domarna. </a:t>
            </a:r>
          </a:p>
          <a:p>
            <a:r>
              <a:rPr lang="sv-SE" sz="1000" dirty="0"/>
              <a:t>I alla friidrottens grenar ingår - i varierande utsträckning - </a:t>
            </a:r>
            <a:r>
              <a:rPr lang="sv-SE" sz="1000" b="1" dirty="0"/>
              <a:t>både prestation och precision</a:t>
            </a:r>
            <a:r>
              <a:rPr lang="sv-SE" sz="1000" dirty="0"/>
              <a:t>. Friidrottens unika och fascinerande utmaning är alltså inte bara att "okontrollerat" springa så fort som möjligt eller att hoppa så högt/långt som möjligt eller att kasta så långt som möjligt. Nej, där finns också ett mycket uttalat krav på att göra prestationen inom vissa fastlagda "ramar" i tiden eller rummet: </a:t>
            </a:r>
          </a:p>
          <a:p>
            <a:r>
              <a:rPr lang="sv-SE" sz="1000" dirty="0"/>
              <a:t>Den bäste löparen är alltså inte nödvändigtvis den som springer snabbast utan det är i stället den som kortast tid efter startskottet når målet. Och den bäste höjdhopparen är inte nödvändigtvis den som kommer högst upp i luften utan den som klarar den högst placerade ribban. Och den bäste längdhopparen är inte den som kommer längst från den egna upphoppsplatsen utan den som kommer längst räknat från framkanten på plankan. Osv. </a:t>
            </a:r>
          </a:p>
          <a:p>
            <a:endParaRPr lang="sv-SE" sz="1000" dirty="0"/>
          </a:p>
        </p:txBody>
      </p:sp>
    </p:spTree>
    <p:extLst>
      <p:ext uri="{BB962C8B-B14F-4D97-AF65-F5344CB8AC3E}">
        <p14:creationId xmlns:p14="http://schemas.microsoft.com/office/powerpoint/2010/main" val="11675150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F43B1CB-FCE6-4B08-B8CB-F6D911C7192D}" type="slidenum">
              <a:rPr lang="sv-SE"/>
              <a:pPr/>
              <a:t>2</a:t>
            </a:fld>
            <a:endParaRPr lang="sv-SE"/>
          </a:p>
        </p:txBody>
      </p:sp>
      <p:sp>
        <p:nvSpPr>
          <p:cNvPr id="138242" name="Rectangle 2"/>
          <p:cNvSpPr>
            <a:spLocks noGrp="1" noRot="1" noChangeAspect="1" noChangeArrowheads="1" noTextEdit="1"/>
          </p:cNvSpPr>
          <p:nvPr>
            <p:ph type="sldImg"/>
          </p:nvPr>
        </p:nvSpPr>
        <p:spPr>
          <a:xfrm>
            <a:off x="854075" y="744538"/>
            <a:ext cx="4960938" cy="3722687"/>
          </a:xfrm>
          <a:ln/>
        </p:spPr>
      </p:sp>
      <p:sp>
        <p:nvSpPr>
          <p:cNvPr id="138243" name="Rectangle 3"/>
          <p:cNvSpPr>
            <a:spLocks noGrp="1" noChangeArrowheads="1"/>
          </p:cNvSpPr>
          <p:nvPr>
            <p:ph type="body" idx="1"/>
          </p:nvPr>
        </p:nvSpPr>
        <p:spPr/>
        <p:txBody>
          <a:bodyPr/>
          <a:lstStyle/>
          <a:p>
            <a:r>
              <a:rPr lang="sv-SE" dirty="0"/>
              <a:t>Här finns olika typer av tävlingsfunktionärer, gå genom dessa och vilken uppgift dessa har under en tävling. Kommer ni på fler kan dessa också diskuteras.</a:t>
            </a:r>
          </a:p>
        </p:txBody>
      </p:sp>
    </p:spTree>
    <p:extLst>
      <p:ext uri="{BB962C8B-B14F-4D97-AF65-F5344CB8AC3E}">
        <p14:creationId xmlns:p14="http://schemas.microsoft.com/office/powerpoint/2010/main" val="315486191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440CFEA-3509-4476-B7CA-B7255A8C1C5D}" type="slidenum">
              <a:rPr lang="sv-SE"/>
              <a:pPr/>
              <a:t>3</a:t>
            </a:fld>
            <a:endParaRPr lang="sv-SE"/>
          </a:p>
        </p:txBody>
      </p:sp>
      <p:sp>
        <p:nvSpPr>
          <p:cNvPr id="139266" name="Rectangle 2"/>
          <p:cNvSpPr>
            <a:spLocks noGrp="1" noRot="1" noChangeAspect="1" noChangeArrowheads="1" noTextEdit="1"/>
          </p:cNvSpPr>
          <p:nvPr>
            <p:ph type="sldImg"/>
          </p:nvPr>
        </p:nvSpPr>
        <p:spPr>
          <a:xfrm>
            <a:off x="854075" y="744538"/>
            <a:ext cx="4960938" cy="3722687"/>
          </a:xfrm>
          <a:ln/>
        </p:spPr>
      </p:sp>
      <p:sp>
        <p:nvSpPr>
          <p:cNvPr id="139267" name="Rectangle 3"/>
          <p:cNvSpPr>
            <a:spLocks noGrp="1" noChangeArrowheads="1"/>
          </p:cNvSpPr>
          <p:nvPr>
            <p:ph type="body" idx="1"/>
          </p:nvPr>
        </p:nvSpPr>
        <p:spPr/>
        <p:txBody>
          <a:bodyPr/>
          <a:lstStyle/>
          <a:p>
            <a:r>
              <a:rPr lang="sv-SE"/>
              <a:t>Domaren och dess ansvar under en tävling.</a:t>
            </a:r>
          </a:p>
          <a:p>
            <a:endParaRPr lang="sv-SE"/>
          </a:p>
          <a:p>
            <a:r>
              <a:rPr lang="sv-SE"/>
              <a:t>Rättvis tävling är förstås A och O för en domare, kunskaper om reglerna är därför ett måste. Ett resultat på ett ställe ska kunna jämföras med ett resultat på ett annat ställe, därför gäller det att grenen genomförs på rätt sätt.</a:t>
            </a:r>
          </a:p>
          <a:p>
            <a:endParaRPr lang="sv-SE"/>
          </a:p>
          <a:p>
            <a:r>
              <a:rPr lang="sv-SE"/>
              <a:t>Upptäcker man ett fel är det viktigt att man är prestigelös och vågar gå in och ändra på en felaktighet.</a:t>
            </a:r>
          </a:p>
          <a:p>
            <a:endParaRPr lang="sv-SE"/>
          </a:p>
          <a:p>
            <a:r>
              <a:rPr lang="sv-SE"/>
              <a:t>En domare är också tydlig i sina beslut.</a:t>
            </a:r>
          </a:p>
          <a:p>
            <a:endParaRPr lang="sv-SE"/>
          </a:p>
          <a:p>
            <a:r>
              <a:rPr lang="sv-SE"/>
              <a:t>Domaren har också en fostrande roll när det gäller friidrottare som inte sköter sig som man ska.</a:t>
            </a:r>
          </a:p>
        </p:txBody>
      </p:sp>
    </p:spTree>
    <p:extLst>
      <p:ext uri="{BB962C8B-B14F-4D97-AF65-F5344CB8AC3E}">
        <p14:creationId xmlns:p14="http://schemas.microsoft.com/office/powerpoint/2010/main" val="21352625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1DA4682-77C2-420F-A227-0021C9DAD840}" type="slidenum">
              <a:rPr lang="sv-SE"/>
              <a:pPr/>
              <a:t>4</a:t>
            </a:fld>
            <a:endParaRPr lang="sv-SE"/>
          </a:p>
        </p:txBody>
      </p:sp>
      <p:sp>
        <p:nvSpPr>
          <p:cNvPr id="245762" name="Rectangle 2"/>
          <p:cNvSpPr>
            <a:spLocks noGrp="1" noRot="1" noChangeAspect="1" noChangeArrowheads="1" noTextEdit="1"/>
          </p:cNvSpPr>
          <p:nvPr>
            <p:ph type="sldImg"/>
          </p:nvPr>
        </p:nvSpPr>
        <p:spPr>
          <a:xfrm>
            <a:off x="854075" y="744538"/>
            <a:ext cx="4960938" cy="3722687"/>
          </a:xfrm>
          <a:ln/>
        </p:spPr>
      </p:sp>
      <p:sp>
        <p:nvSpPr>
          <p:cNvPr id="245763" name="Rectangle 3"/>
          <p:cNvSpPr>
            <a:spLocks noGrp="1" noChangeArrowheads="1"/>
          </p:cNvSpPr>
          <p:nvPr>
            <p:ph type="body" idx="1"/>
          </p:nvPr>
        </p:nvSpPr>
        <p:spPr/>
        <p:txBody>
          <a:bodyPr/>
          <a:lstStyle/>
          <a:p>
            <a:r>
              <a:rPr lang="sv-SE"/>
              <a:t>Kap E 3.3</a:t>
            </a:r>
          </a:p>
          <a:p>
            <a:r>
              <a:rPr lang="sv-SE"/>
              <a:t>Gå genom:</a:t>
            </a:r>
          </a:p>
          <a:p>
            <a:r>
              <a:rPr lang="sv-SE"/>
              <a:t>Hur många spikar som är tillåtna</a:t>
            </a:r>
          </a:p>
          <a:p>
            <a:r>
              <a:rPr lang="sv-SE"/>
              <a:t>Maxlängd på spikarna</a:t>
            </a:r>
          </a:p>
          <a:p>
            <a:r>
              <a:rPr lang="sv-SE"/>
              <a:t>Sulans och klackens tjocklek i höjd respektive längd</a:t>
            </a:r>
          </a:p>
        </p:txBody>
      </p:sp>
    </p:spTree>
    <p:extLst>
      <p:ext uri="{BB962C8B-B14F-4D97-AF65-F5344CB8AC3E}">
        <p14:creationId xmlns:p14="http://schemas.microsoft.com/office/powerpoint/2010/main" val="65665592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0257AA3-660D-408A-80F0-DDA0C0F6A250}" type="slidenum">
              <a:rPr lang="sv-SE"/>
              <a:pPr/>
              <a:t>5</a:t>
            </a:fld>
            <a:endParaRPr lang="sv-SE"/>
          </a:p>
        </p:txBody>
      </p:sp>
      <p:sp>
        <p:nvSpPr>
          <p:cNvPr id="167938" name="Rectangle 2"/>
          <p:cNvSpPr>
            <a:spLocks noGrp="1" noRot="1" noChangeAspect="1" noChangeArrowheads="1" noTextEdit="1"/>
          </p:cNvSpPr>
          <p:nvPr>
            <p:ph type="sldImg"/>
          </p:nvPr>
        </p:nvSpPr>
        <p:spPr>
          <a:xfrm>
            <a:off x="854075" y="744538"/>
            <a:ext cx="4960938" cy="3722687"/>
          </a:xfrm>
          <a:ln/>
        </p:spPr>
      </p:sp>
      <p:sp>
        <p:nvSpPr>
          <p:cNvPr id="167939" name="Rectangle 3"/>
          <p:cNvSpPr>
            <a:spLocks noGrp="1" noChangeArrowheads="1"/>
          </p:cNvSpPr>
          <p:nvPr>
            <p:ph type="body" idx="1"/>
          </p:nvPr>
        </p:nvSpPr>
        <p:spPr/>
        <p:txBody>
          <a:bodyPr/>
          <a:lstStyle/>
          <a:p>
            <a:r>
              <a:rPr lang="sv-SE"/>
              <a:t>Höjdhoppsdags</a:t>
            </a:r>
          </a:p>
        </p:txBody>
      </p:sp>
    </p:spTree>
    <p:extLst>
      <p:ext uri="{BB962C8B-B14F-4D97-AF65-F5344CB8AC3E}">
        <p14:creationId xmlns:p14="http://schemas.microsoft.com/office/powerpoint/2010/main" val="89312295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61B146F-3AEE-4FED-A4EB-C66D33480E61}" type="slidenum">
              <a:rPr lang="sv-SE"/>
              <a:pPr/>
              <a:t>6</a:t>
            </a:fld>
            <a:endParaRPr lang="sv-SE"/>
          </a:p>
        </p:txBody>
      </p:sp>
      <p:sp>
        <p:nvSpPr>
          <p:cNvPr id="168962" name="Rectangle 2"/>
          <p:cNvSpPr>
            <a:spLocks noGrp="1" noRot="1" noChangeAspect="1" noChangeArrowheads="1" noTextEdit="1"/>
          </p:cNvSpPr>
          <p:nvPr>
            <p:ph type="sldImg"/>
          </p:nvPr>
        </p:nvSpPr>
        <p:spPr>
          <a:xfrm>
            <a:off x="854075" y="744538"/>
            <a:ext cx="4960938" cy="3722687"/>
          </a:xfrm>
          <a:ln/>
        </p:spPr>
      </p:sp>
      <p:sp>
        <p:nvSpPr>
          <p:cNvPr id="168963" name="Rectangle 3"/>
          <p:cNvSpPr>
            <a:spLocks noGrp="1" noChangeArrowheads="1"/>
          </p:cNvSpPr>
          <p:nvPr>
            <p:ph type="body" idx="1"/>
          </p:nvPr>
        </p:nvSpPr>
        <p:spPr/>
        <p:txBody>
          <a:bodyPr/>
          <a:lstStyle/>
          <a:p>
            <a:r>
              <a:rPr lang="sv-SE" dirty="0"/>
              <a:t>Kap H 4.1</a:t>
            </a:r>
          </a:p>
          <a:p>
            <a:r>
              <a:rPr lang="sv-SE" dirty="0"/>
              <a:t>Kort vilka regler som gäller i höjd.</a:t>
            </a:r>
          </a:p>
          <a:p>
            <a:endParaRPr lang="sv-SE" dirty="0"/>
          </a:p>
          <a:p>
            <a:r>
              <a:rPr lang="sv-SE" dirty="0"/>
              <a:t>Diskutera var domaren lämpligast står</a:t>
            </a:r>
          </a:p>
          <a:p>
            <a:endParaRPr lang="sv-SE" dirty="0"/>
          </a:p>
          <a:p>
            <a:r>
              <a:rPr lang="sv-SE" dirty="0"/>
              <a:t>Diskutera också vilken utrustning som ska vara med vid en höjdhoppstävling Kap H 2</a:t>
            </a:r>
          </a:p>
          <a:p>
            <a:endParaRPr lang="sv-SE" dirty="0"/>
          </a:p>
          <a:p>
            <a:r>
              <a:rPr lang="sv-SE" dirty="0"/>
              <a:t>Diskutera hur länge en ribba ska ligga kvar för att den ska vara godkänd. Vad händer vid blåsigt väder?</a:t>
            </a:r>
          </a:p>
        </p:txBody>
      </p:sp>
    </p:spTree>
    <p:extLst>
      <p:ext uri="{BB962C8B-B14F-4D97-AF65-F5344CB8AC3E}">
        <p14:creationId xmlns:p14="http://schemas.microsoft.com/office/powerpoint/2010/main" val="229945445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82EF3BB-89E4-4A07-B610-23A7578F64F1}" type="slidenum">
              <a:rPr lang="sv-SE"/>
              <a:pPr/>
              <a:t>7</a:t>
            </a:fld>
            <a:endParaRPr lang="sv-SE"/>
          </a:p>
        </p:txBody>
      </p:sp>
      <p:sp>
        <p:nvSpPr>
          <p:cNvPr id="169986" name="Rectangle 2"/>
          <p:cNvSpPr>
            <a:spLocks noGrp="1" noRot="1" noChangeAspect="1" noChangeArrowheads="1" noTextEdit="1"/>
          </p:cNvSpPr>
          <p:nvPr>
            <p:ph type="sldImg"/>
          </p:nvPr>
        </p:nvSpPr>
        <p:spPr>
          <a:xfrm>
            <a:off x="854075" y="744538"/>
            <a:ext cx="4960938" cy="3722687"/>
          </a:xfrm>
          <a:ln/>
        </p:spPr>
      </p:sp>
      <p:sp>
        <p:nvSpPr>
          <p:cNvPr id="169987" name="Rectangle 3"/>
          <p:cNvSpPr>
            <a:spLocks noGrp="1" noChangeArrowheads="1"/>
          </p:cNvSpPr>
          <p:nvPr>
            <p:ph type="body" idx="1"/>
          </p:nvPr>
        </p:nvSpPr>
        <p:spPr/>
        <p:txBody>
          <a:bodyPr/>
          <a:lstStyle/>
          <a:p>
            <a:r>
              <a:rPr lang="sv-SE"/>
              <a:t>Kap H 2.5</a:t>
            </a:r>
          </a:p>
          <a:p>
            <a:r>
              <a:rPr lang="sv-SE"/>
              <a:t>Regler kring ansatsmärken – diskutera gärna också hur man kan se till att dessa efterlevs.</a:t>
            </a:r>
          </a:p>
          <a:p>
            <a:endParaRPr lang="sv-SE"/>
          </a:p>
        </p:txBody>
      </p:sp>
    </p:spTree>
    <p:extLst>
      <p:ext uri="{BB962C8B-B14F-4D97-AF65-F5344CB8AC3E}">
        <p14:creationId xmlns:p14="http://schemas.microsoft.com/office/powerpoint/2010/main" val="396153298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7F9CE50-57B6-451E-B327-BC97363C5804}" type="slidenum">
              <a:rPr lang="sv-SE"/>
              <a:pPr/>
              <a:t>8</a:t>
            </a:fld>
            <a:endParaRPr lang="sv-SE"/>
          </a:p>
        </p:txBody>
      </p:sp>
      <p:sp>
        <p:nvSpPr>
          <p:cNvPr id="171010" name="Rectangle 2"/>
          <p:cNvSpPr>
            <a:spLocks noGrp="1" noRot="1" noChangeAspect="1" noChangeArrowheads="1" noTextEdit="1"/>
          </p:cNvSpPr>
          <p:nvPr>
            <p:ph type="sldImg"/>
          </p:nvPr>
        </p:nvSpPr>
        <p:spPr>
          <a:xfrm>
            <a:off x="854075" y="744538"/>
            <a:ext cx="4960938" cy="3722687"/>
          </a:xfrm>
          <a:ln/>
        </p:spPr>
      </p:sp>
      <p:sp>
        <p:nvSpPr>
          <p:cNvPr id="171011" name="Rectangle 3"/>
          <p:cNvSpPr>
            <a:spLocks noGrp="1" noChangeArrowheads="1"/>
          </p:cNvSpPr>
          <p:nvPr>
            <p:ph type="body" idx="1"/>
          </p:nvPr>
        </p:nvSpPr>
        <p:spPr/>
        <p:txBody>
          <a:bodyPr/>
          <a:lstStyle/>
          <a:p>
            <a:r>
              <a:rPr lang="sv-SE"/>
              <a:t>Kap H 4.4.4</a:t>
            </a:r>
          </a:p>
          <a:p>
            <a:r>
              <a:rPr lang="sv-SE"/>
              <a:t>Exempel på ogiltigt försök</a:t>
            </a:r>
          </a:p>
        </p:txBody>
      </p:sp>
    </p:spTree>
    <p:extLst>
      <p:ext uri="{BB962C8B-B14F-4D97-AF65-F5344CB8AC3E}">
        <p14:creationId xmlns:p14="http://schemas.microsoft.com/office/powerpoint/2010/main" val="194579322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DCBBAB0-634E-4A89-8545-96D7A6489392}" type="slidenum">
              <a:rPr lang="sv-SE"/>
              <a:pPr/>
              <a:t>9</a:t>
            </a:fld>
            <a:endParaRPr lang="sv-SE"/>
          </a:p>
        </p:txBody>
      </p:sp>
      <p:sp>
        <p:nvSpPr>
          <p:cNvPr id="172034" name="Rectangle 2"/>
          <p:cNvSpPr>
            <a:spLocks noGrp="1" noRot="1" noChangeAspect="1" noChangeArrowheads="1" noTextEdit="1"/>
          </p:cNvSpPr>
          <p:nvPr>
            <p:ph type="sldImg"/>
          </p:nvPr>
        </p:nvSpPr>
        <p:spPr>
          <a:xfrm>
            <a:off x="854075" y="744538"/>
            <a:ext cx="4960938" cy="3722687"/>
          </a:xfrm>
          <a:ln/>
        </p:spPr>
      </p:sp>
      <p:sp>
        <p:nvSpPr>
          <p:cNvPr id="172035" name="Rectangle 3"/>
          <p:cNvSpPr>
            <a:spLocks noGrp="1" noChangeArrowheads="1"/>
          </p:cNvSpPr>
          <p:nvPr>
            <p:ph type="body" idx="1"/>
          </p:nvPr>
        </p:nvSpPr>
        <p:spPr/>
        <p:txBody>
          <a:bodyPr/>
          <a:lstStyle/>
          <a:p>
            <a:r>
              <a:rPr lang="sv-SE"/>
              <a:t>Exempel på ogiltigt försök – lägg märke till tejpen som markerar lodlinjen</a:t>
            </a:r>
          </a:p>
          <a:p>
            <a:r>
              <a:rPr lang="sv-SE"/>
              <a:t>Kap H 4.4.4</a:t>
            </a:r>
          </a:p>
        </p:txBody>
      </p:sp>
    </p:spTree>
    <p:extLst>
      <p:ext uri="{BB962C8B-B14F-4D97-AF65-F5344CB8AC3E}">
        <p14:creationId xmlns:p14="http://schemas.microsoft.com/office/powerpoint/2010/main" val="198594098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FD44209-D8B5-404A-9BA1-ABD5CB0F2725}" type="slidenum">
              <a:rPr lang="sv-SE"/>
              <a:pPr/>
              <a:t>10</a:t>
            </a:fld>
            <a:endParaRPr lang="sv-SE"/>
          </a:p>
        </p:txBody>
      </p:sp>
      <p:sp>
        <p:nvSpPr>
          <p:cNvPr id="173058" name="Rectangle 2"/>
          <p:cNvSpPr>
            <a:spLocks noGrp="1" noRot="1" noChangeAspect="1" noChangeArrowheads="1" noTextEdit="1"/>
          </p:cNvSpPr>
          <p:nvPr>
            <p:ph type="sldImg"/>
          </p:nvPr>
        </p:nvSpPr>
        <p:spPr>
          <a:xfrm>
            <a:off x="854075" y="744538"/>
            <a:ext cx="4960938" cy="3722687"/>
          </a:xfrm>
          <a:ln/>
        </p:spPr>
      </p:sp>
      <p:sp>
        <p:nvSpPr>
          <p:cNvPr id="173059" name="Rectangle 3"/>
          <p:cNvSpPr>
            <a:spLocks noGrp="1" noChangeArrowheads="1"/>
          </p:cNvSpPr>
          <p:nvPr>
            <p:ph type="body" idx="1"/>
          </p:nvPr>
        </p:nvSpPr>
        <p:spPr/>
        <p:txBody>
          <a:bodyPr/>
          <a:lstStyle/>
          <a:p>
            <a:r>
              <a:rPr lang="sv-SE" dirty="0"/>
              <a:t>Kort hur man mäter i höjdhopp (mitten och på sidorna).</a:t>
            </a:r>
          </a:p>
          <a:p>
            <a:r>
              <a:rPr lang="sv-SE" dirty="0"/>
              <a:t>Kap H2.4, H4.7 </a:t>
            </a:r>
          </a:p>
        </p:txBody>
      </p:sp>
    </p:spTree>
    <p:extLst>
      <p:ext uri="{BB962C8B-B14F-4D97-AF65-F5344CB8AC3E}">
        <p14:creationId xmlns:p14="http://schemas.microsoft.com/office/powerpoint/2010/main" val="319899873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1BAA5E4-2F69-440B-86D2-4A9D6405A9F7}" type="slidenum">
              <a:rPr lang="sv-SE"/>
              <a:pPr/>
              <a:t>11</a:t>
            </a:fld>
            <a:endParaRPr lang="sv-SE"/>
          </a:p>
        </p:txBody>
      </p:sp>
      <p:sp>
        <p:nvSpPr>
          <p:cNvPr id="264194" name="Rectangle 2"/>
          <p:cNvSpPr>
            <a:spLocks noGrp="1" noRot="1" noChangeAspect="1" noChangeArrowheads="1" noTextEdit="1"/>
          </p:cNvSpPr>
          <p:nvPr>
            <p:ph type="sldImg"/>
          </p:nvPr>
        </p:nvSpPr>
        <p:spPr>
          <a:xfrm>
            <a:off x="854075" y="744538"/>
            <a:ext cx="4960938" cy="3722687"/>
          </a:xfrm>
          <a:ln/>
        </p:spPr>
      </p:sp>
      <p:sp>
        <p:nvSpPr>
          <p:cNvPr id="264195" name="Rectangle 3"/>
          <p:cNvSpPr>
            <a:spLocks noGrp="1" noChangeArrowheads="1"/>
          </p:cNvSpPr>
          <p:nvPr>
            <p:ph type="body" idx="1"/>
          </p:nvPr>
        </p:nvSpPr>
        <p:spPr/>
        <p:txBody>
          <a:bodyPr/>
          <a:lstStyle/>
          <a:p>
            <a:r>
              <a:rPr lang="sv-SE"/>
              <a:t>Förklarar tidsregeln i de olika grenarna, Tänk på att detta inte gäller mångkamp.</a:t>
            </a:r>
          </a:p>
          <a:p>
            <a:endParaRPr lang="sv-SE"/>
          </a:p>
          <a:p>
            <a:r>
              <a:rPr lang="sv-SE"/>
              <a:t>Diskutera också vad gäller deltagare som måste lämna grenen för att delta i annan gren.</a:t>
            </a:r>
          </a:p>
        </p:txBody>
      </p:sp>
    </p:spTree>
    <p:extLst>
      <p:ext uri="{BB962C8B-B14F-4D97-AF65-F5344CB8AC3E}">
        <p14:creationId xmlns:p14="http://schemas.microsoft.com/office/powerpoint/2010/main" val="92204776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0F4D4A3-D791-44AE-9C52-4F8AC2E7C170}" type="slidenum">
              <a:rPr lang="sv-SE"/>
              <a:pPr/>
              <a:t>12</a:t>
            </a:fld>
            <a:endParaRPr lang="sv-SE"/>
          </a:p>
        </p:txBody>
      </p:sp>
      <p:sp>
        <p:nvSpPr>
          <p:cNvPr id="182274" name="Rectangle 2"/>
          <p:cNvSpPr>
            <a:spLocks noGrp="1" noRot="1" noChangeAspect="1" noChangeArrowheads="1" noTextEdit="1"/>
          </p:cNvSpPr>
          <p:nvPr>
            <p:ph type="sldImg"/>
          </p:nvPr>
        </p:nvSpPr>
        <p:spPr>
          <a:xfrm>
            <a:off x="854075" y="744538"/>
            <a:ext cx="4960938" cy="3722687"/>
          </a:xfrm>
          <a:ln/>
        </p:spPr>
      </p:sp>
      <p:sp>
        <p:nvSpPr>
          <p:cNvPr id="182275" name="Rectangle 3"/>
          <p:cNvSpPr>
            <a:spLocks noGrp="1" noChangeArrowheads="1"/>
          </p:cNvSpPr>
          <p:nvPr>
            <p:ph type="body" idx="1"/>
          </p:nvPr>
        </p:nvSpPr>
        <p:spPr/>
        <p:txBody>
          <a:bodyPr/>
          <a:lstStyle/>
          <a:p>
            <a:r>
              <a:rPr lang="sv-SE"/>
              <a:t>Kort genomgång av protokoll samt hur man tar ut placeringarna. Se gärna på exemplet i regelboken, diskutera gärna också hur omhopp går till i höjd och stav.</a:t>
            </a:r>
          </a:p>
        </p:txBody>
      </p:sp>
    </p:spTree>
    <p:extLst>
      <p:ext uri="{BB962C8B-B14F-4D97-AF65-F5344CB8AC3E}">
        <p14:creationId xmlns:p14="http://schemas.microsoft.com/office/powerpoint/2010/main" val="188005008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Rubrik 1"/>
          <p:cNvSpPr>
            <a:spLocks noGrp="1"/>
          </p:cNvSpPr>
          <p:nvPr>
            <p:ph type="ctrTitle"/>
          </p:nvPr>
        </p:nvSpPr>
        <p:spPr>
          <a:xfrm>
            <a:off x="685800" y="2130425"/>
            <a:ext cx="7772400" cy="1470025"/>
          </a:xfrm>
        </p:spPr>
        <p:txBody>
          <a:bodyPr/>
          <a:lstStyle/>
          <a:p>
            <a:r>
              <a:rPr lang="sv-SE" smtClean="0"/>
              <a:t>Klicka här för att ändra format</a:t>
            </a:r>
            <a:endParaRPr lang="sv-SE"/>
          </a:p>
        </p:txBody>
      </p:sp>
      <p:sp>
        <p:nvSpPr>
          <p:cNvPr id="3" name="Underrubrik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sv-SE" smtClean="0"/>
              <a:t>Klicka här för att ändra format på underrubrik i bakgrunden</a:t>
            </a:r>
            <a:endParaRPr lang="sv-SE"/>
          </a:p>
        </p:txBody>
      </p:sp>
      <p:sp>
        <p:nvSpPr>
          <p:cNvPr id="4" name="Platshållare för datum 3"/>
          <p:cNvSpPr>
            <a:spLocks noGrp="1"/>
          </p:cNvSpPr>
          <p:nvPr>
            <p:ph type="dt" sz="half" idx="10"/>
          </p:nvPr>
        </p:nvSpPr>
        <p:spPr/>
        <p:txBody>
          <a:bodyPr/>
          <a:lstStyle>
            <a:lvl1pPr>
              <a:defRPr/>
            </a:lvl1pPr>
          </a:lstStyle>
          <a:p>
            <a:endParaRPr lang="sv-SE"/>
          </a:p>
        </p:txBody>
      </p:sp>
      <p:sp>
        <p:nvSpPr>
          <p:cNvPr id="5" name="Platshållare för sidfot 4"/>
          <p:cNvSpPr>
            <a:spLocks noGrp="1"/>
          </p:cNvSpPr>
          <p:nvPr>
            <p:ph type="ftr" sz="quarter" idx="11"/>
          </p:nvPr>
        </p:nvSpPr>
        <p:spPr/>
        <p:txBody>
          <a:bodyPr/>
          <a:lstStyle>
            <a:lvl1pPr>
              <a:defRPr/>
            </a:lvl1pPr>
          </a:lstStyle>
          <a:p>
            <a:endParaRPr lang="sv-SE"/>
          </a:p>
        </p:txBody>
      </p:sp>
      <p:sp>
        <p:nvSpPr>
          <p:cNvPr id="6" name="Platshållare för bildnummer 5"/>
          <p:cNvSpPr>
            <a:spLocks noGrp="1"/>
          </p:cNvSpPr>
          <p:nvPr>
            <p:ph type="sldNum" sz="quarter" idx="12"/>
          </p:nvPr>
        </p:nvSpPr>
        <p:spPr/>
        <p:txBody>
          <a:bodyPr/>
          <a:lstStyle>
            <a:lvl1pPr>
              <a:defRPr/>
            </a:lvl1pPr>
          </a:lstStyle>
          <a:p>
            <a:fld id="{FE8B84E1-6ED5-4442-A09F-9FEA031B8F8A}" type="slidenum">
              <a:rPr lang="sv-SE"/>
              <a:pPr/>
              <a:t>‹#›</a:t>
            </a:fld>
            <a:endParaRPr lang="sv-S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mtClean="0"/>
              <a:t>Klicka här för att ändra format</a:t>
            </a:r>
            <a:endParaRPr lang="sv-SE"/>
          </a:p>
        </p:txBody>
      </p:sp>
      <p:sp>
        <p:nvSpPr>
          <p:cNvPr id="3" name="Platshållare för innehåll 2"/>
          <p:cNvSpPr>
            <a:spLocks noGrp="1"/>
          </p:cNvSpPr>
          <p:nvPr>
            <p:ph idx="1"/>
          </p:nvPr>
        </p:nvSpPr>
        <p:spPr/>
        <p:txBody>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4" name="Platshållare för datum 3"/>
          <p:cNvSpPr>
            <a:spLocks noGrp="1"/>
          </p:cNvSpPr>
          <p:nvPr>
            <p:ph type="dt" sz="half" idx="10"/>
          </p:nvPr>
        </p:nvSpPr>
        <p:spPr/>
        <p:txBody>
          <a:bodyPr/>
          <a:lstStyle>
            <a:lvl1pPr>
              <a:defRPr/>
            </a:lvl1pPr>
          </a:lstStyle>
          <a:p>
            <a:endParaRPr lang="sv-SE"/>
          </a:p>
        </p:txBody>
      </p:sp>
      <p:sp>
        <p:nvSpPr>
          <p:cNvPr id="5" name="Platshållare för sidfot 4"/>
          <p:cNvSpPr>
            <a:spLocks noGrp="1"/>
          </p:cNvSpPr>
          <p:nvPr>
            <p:ph type="ftr" sz="quarter" idx="11"/>
          </p:nvPr>
        </p:nvSpPr>
        <p:spPr/>
        <p:txBody>
          <a:bodyPr/>
          <a:lstStyle>
            <a:lvl1pPr>
              <a:defRPr/>
            </a:lvl1pPr>
          </a:lstStyle>
          <a:p>
            <a:endParaRPr lang="sv-SE"/>
          </a:p>
        </p:txBody>
      </p:sp>
      <p:sp>
        <p:nvSpPr>
          <p:cNvPr id="6" name="Platshållare för bildnummer 5"/>
          <p:cNvSpPr>
            <a:spLocks noGrp="1"/>
          </p:cNvSpPr>
          <p:nvPr>
            <p:ph type="sldNum" sz="quarter" idx="12"/>
          </p:nvPr>
        </p:nvSpPr>
        <p:spPr/>
        <p:txBody>
          <a:bodyPr/>
          <a:lstStyle>
            <a:lvl1pPr>
              <a:defRPr/>
            </a:lvl1pPr>
          </a:lstStyle>
          <a:p>
            <a:fld id="{67C0CF7A-FA29-476C-B684-79BD3F504F73}" type="slidenum">
              <a:rPr lang="sv-SE"/>
              <a:pPr/>
              <a:t>‹#›</a:t>
            </a:fld>
            <a:endParaRPr lang="sv-S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Rubrik 1"/>
          <p:cNvSpPr>
            <a:spLocks noGrp="1"/>
          </p:cNvSpPr>
          <p:nvPr>
            <p:ph type="title"/>
          </p:nvPr>
        </p:nvSpPr>
        <p:spPr>
          <a:xfrm>
            <a:off x="722313" y="4406900"/>
            <a:ext cx="7772400" cy="1362075"/>
          </a:xfrm>
        </p:spPr>
        <p:txBody>
          <a:bodyPr anchor="t"/>
          <a:lstStyle>
            <a:lvl1pPr algn="l">
              <a:defRPr sz="4000" b="1" cap="all"/>
            </a:lvl1pPr>
          </a:lstStyle>
          <a:p>
            <a:r>
              <a:rPr lang="sv-SE" smtClean="0"/>
              <a:t>Klicka här för att ändra format</a:t>
            </a:r>
            <a:endParaRPr lang="sv-SE"/>
          </a:p>
        </p:txBody>
      </p:sp>
      <p:sp>
        <p:nvSpPr>
          <p:cNvPr id="3" name="Platshållare för text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sv-SE" smtClean="0"/>
              <a:t>Klicka här för att ändra format på bakgrundstexten</a:t>
            </a:r>
          </a:p>
        </p:txBody>
      </p:sp>
      <p:sp>
        <p:nvSpPr>
          <p:cNvPr id="4" name="Platshållare för datum 3"/>
          <p:cNvSpPr>
            <a:spLocks noGrp="1"/>
          </p:cNvSpPr>
          <p:nvPr>
            <p:ph type="dt" sz="half" idx="10"/>
          </p:nvPr>
        </p:nvSpPr>
        <p:spPr/>
        <p:txBody>
          <a:bodyPr/>
          <a:lstStyle>
            <a:lvl1pPr>
              <a:defRPr/>
            </a:lvl1pPr>
          </a:lstStyle>
          <a:p>
            <a:endParaRPr lang="sv-SE"/>
          </a:p>
        </p:txBody>
      </p:sp>
      <p:sp>
        <p:nvSpPr>
          <p:cNvPr id="5" name="Platshållare för sidfot 4"/>
          <p:cNvSpPr>
            <a:spLocks noGrp="1"/>
          </p:cNvSpPr>
          <p:nvPr>
            <p:ph type="ftr" sz="quarter" idx="11"/>
          </p:nvPr>
        </p:nvSpPr>
        <p:spPr/>
        <p:txBody>
          <a:bodyPr/>
          <a:lstStyle>
            <a:lvl1pPr>
              <a:defRPr/>
            </a:lvl1pPr>
          </a:lstStyle>
          <a:p>
            <a:endParaRPr lang="sv-SE"/>
          </a:p>
        </p:txBody>
      </p:sp>
      <p:sp>
        <p:nvSpPr>
          <p:cNvPr id="6" name="Platshållare för bildnummer 5"/>
          <p:cNvSpPr>
            <a:spLocks noGrp="1"/>
          </p:cNvSpPr>
          <p:nvPr>
            <p:ph type="sldNum" sz="quarter" idx="12"/>
          </p:nvPr>
        </p:nvSpPr>
        <p:spPr/>
        <p:txBody>
          <a:bodyPr/>
          <a:lstStyle>
            <a:lvl1pPr>
              <a:defRPr/>
            </a:lvl1pPr>
          </a:lstStyle>
          <a:p>
            <a:fld id="{1C777C45-665C-4999-BCED-E79346C3AB31}" type="slidenum">
              <a:rPr lang="sv-SE"/>
              <a:pPr/>
              <a:t>‹#›</a:t>
            </a:fld>
            <a:endParaRPr lang="sv-S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vå innehållsdelar">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mtClean="0"/>
              <a:t>Klicka här för att ändra format</a:t>
            </a:r>
            <a:endParaRPr lang="sv-SE"/>
          </a:p>
        </p:txBody>
      </p:sp>
      <p:sp>
        <p:nvSpPr>
          <p:cNvPr id="3" name="Platshållare för innehåll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4" name="Platshållare för innehåll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5" name="Platshållare för datum 4"/>
          <p:cNvSpPr>
            <a:spLocks noGrp="1"/>
          </p:cNvSpPr>
          <p:nvPr>
            <p:ph type="dt" sz="half" idx="10"/>
          </p:nvPr>
        </p:nvSpPr>
        <p:spPr/>
        <p:txBody>
          <a:bodyPr/>
          <a:lstStyle>
            <a:lvl1pPr>
              <a:defRPr/>
            </a:lvl1pPr>
          </a:lstStyle>
          <a:p>
            <a:endParaRPr lang="sv-SE"/>
          </a:p>
        </p:txBody>
      </p:sp>
      <p:sp>
        <p:nvSpPr>
          <p:cNvPr id="6" name="Platshållare för sidfot 5"/>
          <p:cNvSpPr>
            <a:spLocks noGrp="1"/>
          </p:cNvSpPr>
          <p:nvPr>
            <p:ph type="ftr" sz="quarter" idx="11"/>
          </p:nvPr>
        </p:nvSpPr>
        <p:spPr/>
        <p:txBody>
          <a:bodyPr/>
          <a:lstStyle>
            <a:lvl1pPr>
              <a:defRPr/>
            </a:lvl1pPr>
          </a:lstStyle>
          <a:p>
            <a:endParaRPr lang="sv-SE"/>
          </a:p>
        </p:txBody>
      </p:sp>
      <p:sp>
        <p:nvSpPr>
          <p:cNvPr id="7" name="Platshållare för bildnummer 6"/>
          <p:cNvSpPr>
            <a:spLocks noGrp="1"/>
          </p:cNvSpPr>
          <p:nvPr>
            <p:ph type="sldNum" sz="quarter" idx="12"/>
          </p:nvPr>
        </p:nvSpPr>
        <p:spPr/>
        <p:txBody>
          <a:bodyPr/>
          <a:lstStyle>
            <a:lvl1pPr>
              <a:defRPr/>
            </a:lvl1pPr>
          </a:lstStyle>
          <a:p>
            <a:fld id="{3396DE8B-E54C-488E-B12D-E377E7C312B3}" type="slidenum">
              <a:rPr lang="sv-SE"/>
              <a:pPr/>
              <a:t>‹#›</a:t>
            </a:fld>
            <a:endParaRPr lang="sv-S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lvl1pPr>
              <a:defRPr/>
            </a:lvl1pPr>
          </a:lstStyle>
          <a:p>
            <a:r>
              <a:rPr lang="sv-SE" smtClean="0"/>
              <a:t>Klicka här för att ändra format</a:t>
            </a:r>
            <a:endParaRPr lang="sv-SE"/>
          </a:p>
        </p:txBody>
      </p:sp>
      <p:sp>
        <p:nvSpPr>
          <p:cNvPr id="3" name="Platshållare för tex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smtClean="0"/>
              <a:t>Klicka här för att ändra format på bakgrundstexten</a:t>
            </a:r>
          </a:p>
        </p:txBody>
      </p:sp>
      <p:sp>
        <p:nvSpPr>
          <p:cNvPr id="4" name="Platshållare för innehåll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5" name="Platshållare för tex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smtClean="0"/>
              <a:t>Klicka här för att ändra format på bakgrundstexten</a:t>
            </a:r>
          </a:p>
        </p:txBody>
      </p:sp>
      <p:sp>
        <p:nvSpPr>
          <p:cNvPr id="6" name="Platshållare för innehåll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7" name="Platshållare för datum 6"/>
          <p:cNvSpPr>
            <a:spLocks noGrp="1"/>
          </p:cNvSpPr>
          <p:nvPr>
            <p:ph type="dt" sz="half" idx="10"/>
          </p:nvPr>
        </p:nvSpPr>
        <p:spPr/>
        <p:txBody>
          <a:bodyPr/>
          <a:lstStyle>
            <a:lvl1pPr>
              <a:defRPr/>
            </a:lvl1pPr>
          </a:lstStyle>
          <a:p>
            <a:endParaRPr lang="sv-SE"/>
          </a:p>
        </p:txBody>
      </p:sp>
      <p:sp>
        <p:nvSpPr>
          <p:cNvPr id="8" name="Platshållare för sidfot 7"/>
          <p:cNvSpPr>
            <a:spLocks noGrp="1"/>
          </p:cNvSpPr>
          <p:nvPr>
            <p:ph type="ftr" sz="quarter" idx="11"/>
          </p:nvPr>
        </p:nvSpPr>
        <p:spPr/>
        <p:txBody>
          <a:bodyPr/>
          <a:lstStyle>
            <a:lvl1pPr>
              <a:defRPr/>
            </a:lvl1pPr>
          </a:lstStyle>
          <a:p>
            <a:endParaRPr lang="sv-SE"/>
          </a:p>
        </p:txBody>
      </p:sp>
      <p:sp>
        <p:nvSpPr>
          <p:cNvPr id="9" name="Platshållare för bildnummer 8"/>
          <p:cNvSpPr>
            <a:spLocks noGrp="1"/>
          </p:cNvSpPr>
          <p:nvPr>
            <p:ph type="sldNum" sz="quarter" idx="12"/>
          </p:nvPr>
        </p:nvSpPr>
        <p:spPr/>
        <p:txBody>
          <a:bodyPr/>
          <a:lstStyle>
            <a:lvl1pPr>
              <a:defRPr/>
            </a:lvl1pPr>
          </a:lstStyle>
          <a:p>
            <a:fld id="{F1DEBA29-0420-42C8-ADCB-CA876A43620A}" type="slidenum">
              <a:rPr lang="sv-SE"/>
              <a:pPr/>
              <a:t>‹#›</a:t>
            </a:fld>
            <a:endParaRPr lang="sv-S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mtClean="0"/>
              <a:t>Klicka här för att ändra format</a:t>
            </a:r>
            <a:endParaRPr lang="sv-SE"/>
          </a:p>
        </p:txBody>
      </p:sp>
      <p:sp>
        <p:nvSpPr>
          <p:cNvPr id="3" name="Platshållare för datum 2"/>
          <p:cNvSpPr>
            <a:spLocks noGrp="1"/>
          </p:cNvSpPr>
          <p:nvPr>
            <p:ph type="dt" sz="half" idx="10"/>
          </p:nvPr>
        </p:nvSpPr>
        <p:spPr/>
        <p:txBody>
          <a:bodyPr/>
          <a:lstStyle>
            <a:lvl1pPr>
              <a:defRPr/>
            </a:lvl1pPr>
          </a:lstStyle>
          <a:p>
            <a:endParaRPr lang="sv-SE"/>
          </a:p>
        </p:txBody>
      </p:sp>
      <p:sp>
        <p:nvSpPr>
          <p:cNvPr id="4" name="Platshållare för sidfot 3"/>
          <p:cNvSpPr>
            <a:spLocks noGrp="1"/>
          </p:cNvSpPr>
          <p:nvPr>
            <p:ph type="ftr" sz="quarter" idx="11"/>
          </p:nvPr>
        </p:nvSpPr>
        <p:spPr/>
        <p:txBody>
          <a:bodyPr/>
          <a:lstStyle>
            <a:lvl1pPr>
              <a:defRPr/>
            </a:lvl1pPr>
          </a:lstStyle>
          <a:p>
            <a:endParaRPr lang="sv-SE"/>
          </a:p>
        </p:txBody>
      </p:sp>
      <p:sp>
        <p:nvSpPr>
          <p:cNvPr id="5" name="Platshållare för bildnummer 4"/>
          <p:cNvSpPr>
            <a:spLocks noGrp="1"/>
          </p:cNvSpPr>
          <p:nvPr>
            <p:ph type="sldNum" sz="quarter" idx="12"/>
          </p:nvPr>
        </p:nvSpPr>
        <p:spPr/>
        <p:txBody>
          <a:bodyPr/>
          <a:lstStyle>
            <a:lvl1pPr>
              <a:defRPr/>
            </a:lvl1pPr>
          </a:lstStyle>
          <a:p>
            <a:fld id="{2258743B-0518-4689-8735-A0B334464655}" type="slidenum">
              <a:rPr lang="sv-SE"/>
              <a:pPr/>
              <a:t>‹#›</a:t>
            </a:fld>
            <a:endParaRPr lang="sv-S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tshållare för datum 1"/>
          <p:cNvSpPr>
            <a:spLocks noGrp="1"/>
          </p:cNvSpPr>
          <p:nvPr>
            <p:ph type="dt" sz="half" idx="10"/>
          </p:nvPr>
        </p:nvSpPr>
        <p:spPr/>
        <p:txBody>
          <a:bodyPr/>
          <a:lstStyle>
            <a:lvl1pPr>
              <a:defRPr/>
            </a:lvl1pPr>
          </a:lstStyle>
          <a:p>
            <a:endParaRPr lang="sv-SE"/>
          </a:p>
        </p:txBody>
      </p:sp>
      <p:sp>
        <p:nvSpPr>
          <p:cNvPr id="3" name="Platshållare för sidfot 2"/>
          <p:cNvSpPr>
            <a:spLocks noGrp="1"/>
          </p:cNvSpPr>
          <p:nvPr>
            <p:ph type="ftr" sz="quarter" idx="11"/>
          </p:nvPr>
        </p:nvSpPr>
        <p:spPr/>
        <p:txBody>
          <a:bodyPr/>
          <a:lstStyle>
            <a:lvl1pPr>
              <a:defRPr/>
            </a:lvl1pPr>
          </a:lstStyle>
          <a:p>
            <a:endParaRPr lang="sv-SE"/>
          </a:p>
        </p:txBody>
      </p:sp>
      <p:sp>
        <p:nvSpPr>
          <p:cNvPr id="4" name="Platshållare för bildnummer 3"/>
          <p:cNvSpPr>
            <a:spLocks noGrp="1"/>
          </p:cNvSpPr>
          <p:nvPr>
            <p:ph type="sldNum" sz="quarter" idx="12"/>
          </p:nvPr>
        </p:nvSpPr>
        <p:spPr/>
        <p:txBody>
          <a:bodyPr/>
          <a:lstStyle>
            <a:lvl1pPr>
              <a:defRPr/>
            </a:lvl1pPr>
          </a:lstStyle>
          <a:p>
            <a:fld id="{4C956DBA-5C5B-4DAC-AB60-4BDD3592A64A}" type="slidenum">
              <a:rPr lang="sv-SE"/>
              <a:pPr/>
              <a:t>‹#›</a:t>
            </a:fld>
            <a:endParaRPr lang="sv-S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ehåll med bildtext">
    <p:spTree>
      <p:nvGrpSpPr>
        <p:cNvPr id="1" name=""/>
        <p:cNvGrpSpPr/>
        <p:nvPr/>
      </p:nvGrpSpPr>
      <p:grpSpPr>
        <a:xfrm>
          <a:off x="0" y="0"/>
          <a:ext cx="0" cy="0"/>
          <a:chOff x="0" y="0"/>
          <a:chExt cx="0" cy="0"/>
        </a:xfrm>
      </p:grpSpPr>
      <p:sp>
        <p:nvSpPr>
          <p:cNvPr id="2" name="Rubrik 1"/>
          <p:cNvSpPr>
            <a:spLocks noGrp="1"/>
          </p:cNvSpPr>
          <p:nvPr>
            <p:ph type="title"/>
          </p:nvPr>
        </p:nvSpPr>
        <p:spPr>
          <a:xfrm>
            <a:off x="457200" y="273050"/>
            <a:ext cx="3008313" cy="1162050"/>
          </a:xfrm>
        </p:spPr>
        <p:txBody>
          <a:bodyPr anchor="b"/>
          <a:lstStyle>
            <a:lvl1pPr algn="l">
              <a:defRPr sz="2000" b="1"/>
            </a:lvl1pPr>
          </a:lstStyle>
          <a:p>
            <a:r>
              <a:rPr lang="sv-SE" smtClean="0"/>
              <a:t>Klicka här för att ändra format</a:t>
            </a:r>
            <a:endParaRPr lang="sv-SE"/>
          </a:p>
        </p:txBody>
      </p:sp>
      <p:sp>
        <p:nvSpPr>
          <p:cNvPr id="3" name="Platshållare för innehåll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4" name="Platshållare för tex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v-SE" smtClean="0"/>
              <a:t>Klicka här för att ändra format på bakgrundstexten</a:t>
            </a:r>
          </a:p>
        </p:txBody>
      </p:sp>
      <p:sp>
        <p:nvSpPr>
          <p:cNvPr id="5" name="Platshållare för datum 4"/>
          <p:cNvSpPr>
            <a:spLocks noGrp="1"/>
          </p:cNvSpPr>
          <p:nvPr>
            <p:ph type="dt" sz="half" idx="10"/>
          </p:nvPr>
        </p:nvSpPr>
        <p:spPr/>
        <p:txBody>
          <a:bodyPr/>
          <a:lstStyle>
            <a:lvl1pPr>
              <a:defRPr/>
            </a:lvl1pPr>
          </a:lstStyle>
          <a:p>
            <a:endParaRPr lang="sv-SE"/>
          </a:p>
        </p:txBody>
      </p:sp>
      <p:sp>
        <p:nvSpPr>
          <p:cNvPr id="6" name="Platshållare för sidfot 5"/>
          <p:cNvSpPr>
            <a:spLocks noGrp="1"/>
          </p:cNvSpPr>
          <p:nvPr>
            <p:ph type="ftr" sz="quarter" idx="11"/>
          </p:nvPr>
        </p:nvSpPr>
        <p:spPr/>
        <p:txBody>
          <a:bodyPr/>
          <a:lstStyle>
            <a:lvl1pPr>
              <a:defRPr/>
            </a:lvl1pPr>
          </a:lstStyle>
          <a:p>
            <a:endParaRPr lang="sv-SE"/>
          </a:p>
        </p:txBody>
      </p:sp>
      <p:sp>
        <p:nvSpPr>
          <p:cNvPr id="7" name="Platshållare för bildnummer 6"/>
          <p:cNvSpPr>
            <a:spLocks noGrp="1"/>
          </p:cNvSpPr>
          <p:nvPr>
            <p:ph type="sldNum" sz="quarter" idx="12"/>
          </p:nvPr>
        </p:nvSpPr>
        <p:spPr/>
        <p:txBody>
          <a:bodyPr/>
          <a:lstStyle>
            <a:lvl1pPr>
              <a:defRPr/>
            </a:lvl1pPr>
          </a:lstStyle>
          <a:p>
            <a:fld id="{591E78A5-2853-4ADE-9329-8CBA683DE307}" type="slidenum">
              <a:rPr lang="sv-SE"/>
              <a:pPr/>
              <a:t>‹#›</a:t>
            </a:fld>
            <a:endParaRPr lang="sv-S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Rubrik 1"/>
          <p:cNvSpPr>
            <a:spLocks noGrp="1"/>
          </p:cNvSpPr>
          <p:nvPr>
            <p:ph type="title"/>
          </p:nvPr>
        </p:nvSpPr>
        <p:spPr>
          <a:xfrm>
            <a:off x="1792288" y="4800600"/>
            <a:ext cx="5486400" cy="566738"/>
          </a:xfrm>
        </p:spPr>
        <p:txBody>
          <a:bodyPr anchor="b"/>
          <a:lstStyle>
            <a:lvl1pPr algn="l">
              <a:defRPr sz="2000" b="1"/>
            </a:lvl1pPr>
          </a:lstStyle>
          <a:p>
            <a:r>
              <a:rPr lang="sv-SE" smtClean="0"/>
              <a:t>Klicka här för att ändra format</a:t>
            </a:r>
            <a:endParaRPr lang="sv-SE"/>
          </a:p>
        </p:txBody>
      </p:sp>
      <p:sp>
        <p:nvSpPr>
          <p:cNvPr id="3" name="Platshållare för bild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v-SE"/>
          </a:p>
        </p:txBody>
      </p:sp>
      <p:sp>
        <p:nvSpPr>
          <p:cNvPr id="4" name="Platshållare för tex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v-SE" smtClean="0"/>
              <a:t>Klicka här för att ändra format på bakgrundstexten</a:t>
            </a:r>
          </a:p>
        </p:txBody>
      </p:sp>
      <p:sp>
        <p:nvSpPr>
          <p:cNvPr id="5" name="Platshållare för datum 4"/>
          <p:cNvSpPr>
            <a:spLocks noGrp="1"/>
          </p:cNvSpPr>
          <p:nvPr>
            <p:ph type="dt" sz="half" idx="10"/>
          </p:nvPr>
        </p:nvSpPr>
        <p:spPr/>
        <p:txBody>
          <a:bodyPr/>
          <a:lstStyle>
            <a:lvl1pPr>
              <a:defRPr/>
            </a:lvl1pPr>
          </a:lstStyle>
          <a:p>
            <a:endParaRPr lang="sv-SE"/>
          </a:p>
        </p:txBody>
      </p:sp>
      <p:sp>
        <p:nvSpPr>
          <p:cNvPr id="6" name="Platshållare för sidfot 5"/>
          <p:cNvSpPr>
            <a:spLocks noGrp="1"/>
          </p:cNvSpPr>
          <p:nvPr>
            <p:ph type="ftr" sz="quarter" idx="11"/>
          </p:nvPr>
        </p:nvSpPr>
        <p:spPr/>
        <p:txBody>
          <a:bodyPr/>
          <a:lstStyle>
            <a:lvl1pPr>
              <a:defRPr/>
            </a:lvl1pPr>
          </a:lstStyle>
          <a:p>
            <a:endParaRPr lang="sv-SE"/>
          </a:p>
        </p:txBody>
      </p:sp>
      <p:sp>
        <p:nvSpPr>
          <p:cNvPr id="7" name="Platshållare för bildnummer 6"/>
          <p:cNvSpPr>
            <a:spLocks noGrp="1"/>
          </p:cNvSpPr>
          <p:nvPr>
            <p:ph type="sldNum" sz="quarter" idx="12"/>
          </p:nvPr>
        </p:nvSpPr>
        <p:spPr/>
        <p:txBody>
          <a:bodyPr/>
          <a:lstStyle>
            <a:lvl1pPr>
              <a:defRPr/>
            </a:lvl1pPr>
          </a:lstStyle>
          <a:p>
            <a:fld id="{DC9AC051-0065-4463-AC84-F88361F124DA}" type="slidenum">
              <a:rPr lang="sv-SE"/>
              <a:pPr/>
              <a:t>‹#›</a:t>
            </a:fld>
            <a:endParaRPr lang="sv-S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mtClean="0"/>
              <a:t>Klicka här för att ändra format</a:t>
            </a:r>
            <a:endParaRPr lang="sv-SE"/>
          </a:p>
        </p:txBody>
      </p:sp>
      <p:sp>
        <p:nvSpPr>
          <p:cNvPr id="3" name="Platshållare för lodrät text 2"/>
          <p:cNvSpPr>
            <a:spLocks noGrp="1"/>
          </p:cNvSpPr>
          <p:nvPr>
            <p:ph type="body" orient="vert" idx="1"/>
          </p:nvPr>
        </p:nvSpPr>
        <p:spPr/>
        <p:txBody>
          <a:bodyPr vert="eaVert"/>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4" name="Platshållare för datum 3"/>
          <p:cNvSpPr>
            <a:spLocks noGrp="1"/>
          </p:cNvSpPr>
          <p:nvPr>
            <p:ph type="dt" sz="half" idx="10"/>
          </p:nvPr>
        </p:nvSpPr>
        <p:spPr/>
        <p:txBody>
          <a:bodyPr/>
          <a:lstStyle>
            <a:lvl1pPr>
              <a:defRPr/>
            </a:lvl1pPr>
          </a:lstStyle>
          <a:p>
            <a:endParaRPr lang="sv-SE"/>
          </a:p>
        </p:txBody>
      </p:sp>
      <p:sp>
        <p:nvSpPr>
          <p:cNvPr id="5" name="Platshållare för sidfot 4"/>
          <p:cNvSpPr>
            <a:spLocks noGrp="1"/>
          </p:cNvSpPr>
          <p:nvPr>
            <p:ph type="ftr" sz="quarter" idx="11"/>
          </p:nvPr>
        </p:nvSpPr>
        <p:spPr/>
        <p:txBody>
          <a:bodyPr/>
          <a:lstStyle>
            <a:lvl1pPr>
              <a:defRPr/>
            </a:lvl1pPr>
          </a:lstStyle>
          <a:p>
            <a:endParaRPr lang="sv-SE"/>
          </a:p>
        </p:txBody>
      </p:sp>
      <p:sp>
        <p:nvSpPr>
          <p:cNvPr id="6" name="Platshållare för bildnummer 5"/>
          <p:cNvSpPr>
            <a:spLocks noGrp="1"/>
          </p:cNvSpPr>
          <p:nvPr>
            <p:ph type="sldNum" sz="quarter" idx="12"/>
          </p:nvPr>
        </p:nvSpPr>
        <p:spPr/>
        <p:txBody>
          <a:bodyPr/>
          <a:lstStyle>
            <a:lvl1pPr>
              <a:defRPr/>
            </a:lvl1pPr>
          </a:lstStyle>
          <a:p>
            <a:fld id="{AB5466EB-484A-4A1E-9906-64F274C698C6}" type="slidenum">
              <a:rPr lang="sv-SE"/>
              <a:pPr/>
              <a:t>‹#›</a:t>
            </a:fld>
            <a:endParaRPr lang="sv-S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Lodrät rubrik 1"/>
          <p:cNvSpPr>
            <a:spLocks noGrp="1"/>
          </p:cNvSpPr>
          <p:nvPr>
            <p:ph type="title" orient="vert"/>
          </p:nvPr>
        </p:nvSpPr>
        <p:spPr>
          <a:xfrm>
            <a:off x="6629400" y="274638"/>
            <a:ext cx="2057400" cy="5851525"/>
          </a:xfrm>
        </p:spPr>
        <p:txBody>
          <a:bodyPr vert="eaVert"/>
          <a:lstStyle/>
          <a:p>
            <a:r>
              <a:rPr lang="sv-SE" smtClean="0"/>
              <a:t>Klicka här för att ändra format</a:t>
            </a:r>
            <a:endParaRPr lang="sv-SE"/>
          </a:p>
        </p:txBody>
      </p:sp>
      <p:sp>
        <p:nvSpPr>
          <p:cNvPr id="3" name="Platshållare för lodrät text 2"/>
          <p:cNvSpPr>
            <a:spLocks noGrp="1"/>
          </p:cNvSpPr>
          <p:nvPr>
            <p:ph type="body" orient="vert" idx="1"/>
          </p:nvPr>
        </p:nvSpPr>
        <p:spPr>
          <a:xfrm>
            <a:off x="457200" y="274638"/>
            <a:ext cx="6019800" cy="5851525"/>
          </a:xfrm>
        </p:spPr>
        <p:txBody>
          <a:bodyPr vert="eaVert"/>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4" name="Platshållare för datum 3"/>
          <p:cNvSpPr>
            <a:spLocks noGrp="1"/>
          </p:cNvSpPr>
          <p:nvPr>
            <p:ph type="dt" sz="half" idx="10"/>
          </p:nvPr>
        </p:nvSpPr>
        <p:spPr/>
        <p:txBody>
          <a:bodyPr/>
          <a:lstStyle>
            <a:lvl1pPr>
              <a:defRPr/>
            </a:lvl1pPr>
          </a:lstStyle>
          <a:p>
            <a:endParaRPr lang="sv-SE"/>
          </a:p>
        </p:txBody>
      </p:sp>
      <p:sp>
        <p:nvSpPr>
          <p:cNvPr id="5" name="Platshållare för sidfot 4"/>
          <p:cNvSpPr>
            <a:spLocks noGrp="1"/>
          </p:cNvSpPr>
          <p:nvPr>
            <p:ph type="ftr" sz="quarter" idx="11"/>
          </p:nvPr>
        </p:nvSpPr>
        <p:spPr/>
        <p:txBody>
          <a:bodyPr/>
          <a:lstStyle>
            <a:lvl1pPr>
              <a:defRPr/>
            </a:lvl1pPr>
          </a:lstStyle>
          <a:p>
            <a:endParaRPr lang="sv-SE"/>
          </a:p>
        </p:txBody>
      </p:sp>
      <p:sp>
        <p:nvSpPr>
          <p:cNvPr id="6" name="Platshållare för bildnummer 5"/>
          <p:cNvSpPr>
            <a:spLocks noGrp="1"/>
          </p:cNvSpPr>
          <p:nvPr>
            <p:ph type="sldNum" sz="quarter" idx="12"/>
          </p:nvPr>
        </p:nvSpPr>
        <p:spPr/>
        <p:txBody>
          <a:bodyPr/>
          <a:lstStyle>
            <a:lvl1pPr>
              <a:defRPr/>
            </a:lvl1pPr>
          </a:lstStyle>
          <a:p>
            <a:fld id="{D787F2E3-CB76-4187-B7FD-97033D978A0A}" type="slidenum">
              <a:rPr lang="sv-SE"/>
              <a:pPr/>
              <a:t>‹#›</a:t>
            </a:fld>
            <a:endParaRPr lang="sv-SE"/>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Rubrik, text och innehåll">
    <p:spTree>
      <p:nvGrpSpPr>
        <p:cNvPr id="1" name=""/>
        <p:cNvGrpSpPr/>
        <p:nvPr/>
      </p:nvGrpSpPr>
      <p:grpSpPr>
        <a:xfrm>
          <a:off x="0" y="0"/>
          <a:ext cx="0" cy="0"/>
          <a:chOff x="0" y="0"/>
          <a:chExt cx="0" cy="0"/>
        </a:xfrm>
      </p:grpSpPr>
      <p:sp>
        <p:nvSpPr>
          <p:cNvPr id="2" name="Rubrik 1"/>
          <p:cNvSpPr>
            <a:spLocks noGrp="1"/>
          </p:cNvSpPr>
          <p:nvPr>
            <p:ph type="title"/>
          </p:nvPr>
        </p:nvSpPr>
        <p:spPr>
          <a:xfrm>
            <a:off x="457200" y="274638"/>
            <a:ext cx="8229600" cy="1143000"/>
          </a:xfrm>
        </p:spPr>
        <p:txBody>
          <a:bodyPr/>
          <a:lstStyle/>
          <a:p>
            <a:r>
              <a:rPr lang="sv-SE" smtClean="0"/>
              <a:t>Klicka här för att ändra format</a:t>
            </a:r>
            <a:endParaRPr lang="sv-SE"/>
          </a:p>
        </p:txBody>
      </p:sp>
      <p:sp>
        <p:nvSpPr>
          <p:cNvPr id="3" name="Platshållare för text 2"/>
          <p:cNvSpPr>
            <a:spLocks noGrp="1"/>
          </p:cNvSpPr>
          <p:nvPr>
            <p:ph type="body" sz="half" idx="1"/>
          </p:nvPr>
        </p:nvSpPr>
        <p:spPr>
          <a:xfrm>
            <a:off x="457200" y="1600200"/>
            <a:ext cx="4038600" cy="4525963"/>
          </a:xfrm>
        </p:spPr>
        <p:txBody>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4" name="Platshållare för innehåll 3"/>
          <p:cNvSpPr>
            <a:spLocks noGrp="1"/>
          </p:cNvSpPr>
          <p:nvPr>
            <p:ph sz="half" idx="2"/>
          </p:nvPr>
        </p:nvSpPr>
        <p:spPr>
          <a:xfrm>
            <a:off x="4648200" y="1600200"/>
            <a:ext cx="4038600" cy="4525963"/>
          </a:xfrm>
        </p:spPr>
        <p:txBody>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5" name="Platshållare för datum 4"/>
          <p:cNvSpPr>
            <a:spLocks noGrp="1"/>
          </p:cNvSpPr>
          <p:nvPr>
            <p:ph type="dt" sz="half" idx="10"/>
          </p:nvPr>
        </p:nvSpPr>
        <p:spPr>
          <a:xfrm>
            <a:off x="457200" y="6408738"/>
            <a:ext cx="2133600" cy="476250"/>
          </a:xfrm>
        </p:spPr>
        <p:txBody>
          <a:bodyPr/>
          <a:lstStyle>
            <a:lvl1pPr>
              <a:defRPr/>
            </a:lvl1pPr>
          </a:lstStyle>
          <a:p>
            <a:endParaRPr lang="sv-SE"/>
          </a:p>
        </p:txBody>
      </p:sp>
      <p:sp>
        <p:nvSpPr>
          <p:cNvPr id="6" name="Platshållare för sidfot 5"/>
          <p:cNvSpPr>
            <a:spLocks noGrp="1"/>
          </p:cNvSpPr>
          <p:nvPr>
            <p:ph type="ftr" sz="quarter" idx="11"/>
          </p:nvPr>
        </p:nvSpPr>
        <p:spPr>
          <a:xfrm>
            <a:off x="3124200" y="6408738"/>
            <a:ext cx="2895600" cy="476250"/>
          </a:xfrm>
        </p:spPr>
        <p:txBody>
          <a:bodyPr/>
          <a:lstStyle>
            <a:lvl1pPr>
              <a:defRPr/>
            </a:lvl1pPr>
          </a:lstStyle>
          <a:p>
            <a:endParaRPr lang="sv-SE"/>
          </a:p>
        </p:txBody>
      </p:sp>
      <p:sp>
        <p:nvSpPr>
          <p:cNvPr id="7" name="Platshållare för bildnummer 6"/>
          <p:cNvSpPr>
            <a:spLocks noGrp="1"/>
          </p:cNvSpPr>
          <p:nvPr>
            <p:ph type="sldNum" sz="quarter" idx="12"/>
          </p:nvPr>
        </p:nvSpPr>
        <p:spPr>
          <a:xfrm>
            <a:off x="6553200" y="6408738"/>
            <a:ext cx="2133600" cy="476250"/>
          </a:xfrm>
        </p:spPr>
        <p:txBody>
          <a:bodyPr/>
          <a:lstStyle>
            <a:lvl1pPr>
              <a:defRPr/>
            </a:lvl1pPr>
          </a:lstStyle>
          <a:p>
            <a:fld id="{BA64A12E-9D78-4D23-94A1-296B72D4C491}" type="slidenum">
              <a:rPr lang="sv-SE"/>
              <a:pPr/>
              <a:t>‹#›</a:t>
            </a:fld>
            <a:endParaRPr lang="sv-S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bl" preserve="1">
  <p:cSld name="Rubrik och tabell">
    <p:spTree>
      <p:nvGrpSpPr>
        <p:cNvPr id="1" name=""/>
        <p:cNvGrpSpPr/>
        <p:nvPr/>
      </p:nvGrpSpPr>
      <p:grpSpPr>
        <a:xfrm>
          <a:off x="0" y="0"/>
          <a:ext cx="0" cy="0"/>
          <a:chOff x="0" y="0"/>
          <a:chExt cx="0" cy="0"/>
        </a:xfrm>
      </p:grpSpPr>
      <p:sp>
        <p:nvSpPr>
          <p:cNvPr id="2" name="Rubrik 1"/>
          <p:cNvSpPr>
            <a:spLocks noGrp="1"/>
          </p:cNvSpPr>
          <p:nvPr>
            <p:ph type="title"/>
          </p:nvPr>
        </p:nvSpPr>
        <p:spPr>
          <a:xfrm>
            <a:off x="457200" y="274638"/>
            <a:ext cx="8229600" cy="1143000"/>
          </a:xfrm>
        </p:spPr>
        <p:txBody>
          <a:bodyPr/>
          <a:lstStyle/>
          <a:p>
            <a:r>
              <a:rPr lang="sv-SE" smtClean="0"/>
              <a:t>Klicka här för att ändra format</a:t>
            </a:r>
            <a:endParaRPr lang="sv-SE"/>
          </a:p>
        </p:txBody>
      </p:sp>
      <p:sp>
        <p:nvSpPr>
          <p:cNvPr id="3" name="Platshållare för tabell 2"/>
          <p:cNvSpPr>
            <a:spLocks noGrp="1"/>
          </p:cNvSpPr>
          <p:nvPr>
            <p:ph type="tbl" idx="1"/>
          </p:nvPr>
        </p:nvSpPr>
        <p:spPr>
          <a:xfrm>
            <a:off x="457200" y="1600200"/>
            <a:ext cx="8229600" cy="4525963"/>
          </a:xfrm>
        </p:spPr>
        <p:txBody>
          <a:bodyPr/>
          <a:lstStyle/>
          <a:p>
            <a:endParaRPr lang="sv-SE"/>
          </a:p>
        </p:txBody>
      </p:sp>
      <p:sp>
        <p:nvSpPr>
          <p:cNvPr id="4" name="Platshållare för datum 3"/>
          <p:cNvSpPr>
            <a:spLocks noGrp="1"/>
          </p:cNvSpPr>
          <p:nvPr>
            <p:ph type="dt" sz="half" idx="10"/>
          </p:nvPr>
        </p:nvSpPr>
        <p:spPr>
          <a:xfrm>
            <a:off x="457200" y="6408738"/>
            <a:ext cx="2133600" cy="476250"/>
          </a:xfrm>
        </p:spPr>
        <p:txBody>
          <a:bodyPr/>
          <a:lstStyle>
            <a:lvl1pPr>
              <a:defRPr/>
            </a:lvl1pPr>
          </a:lstStyle>
          <a:p>
            <a:endParaRPr lang="sv-SE"/>
          </a:p>
        </p:txBody>
      </p:sp>
      <p:sp>
        <p:nvSpPr>
          <p:cNvPr id="5" name="Platshållare för sidfot 4"/>
          <p:cNvSpPr>
            <a:spLocks noGrp="1"/>
          </p:cNvSpPr>
          <p:nvPr>
            <p:ph type="ftr" sz="quarter" idx="11"/>
          </p:nvPr>
        </p:nvSpPr>
        <p:spPr>
          <a:xfrm>
            <a:off x="3124200" y="6408738"/>
            <a:ext cx="2895600" cy="476250"/>
          </a:xfrm>
        </p:spPr>
        <p:txBody>
          <a:bodyPr/>
          <a:lstStyle>
            <a:lvl1pPr>
              <a:defRPr/>
            </a:lvl1pPr>
          </a:lstStyle>
          <a:p>
            <a:endParaRPr lang="sv-SE"/>
          </a:p>
        </p:txBody>
      </p:sp>
      <p:sp>
        <p:nvSpPr>
          <p:cNvPr id="6" name="Platshållare för bildnummer 5"/>
          <p:cNvSpPr>
            <a:spLocks noGrp="1"/>
          </p:cNvSpPr>
          <p:nvPr>
            <p:ph type="sldNum" sz="quarter" idx="12"/>
          </p:nvPr>
        </p:nvSpPr>
        <p:spPr>
          <a:xfrm>
            <a:off x="6553200" y="6408738"/>
            <a:ext cx="2133600" cy="476250"/>
          </a:xfrm>
        </p:spPr>
        <p:txBody>
          <a:bodyPr/>
          <a:lstStyle>
            <a:lvl1pPr>
              <a:defRPr/>
            </a:lvl1pPr>
          </a:lstStyle>
          <a:p>
            <a:fld id="{867866E9-331D-4F62-8F47-34FE56CC647F}" type="slidenum">
              <a:rPr lang="sv-SE"/>
              <a:pPr/>
              <a:t>‹#›</a:t>
            </a:fld>
            <a:endParaRPr lang="sv-SE"/>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31" name="Rectangle 7"/>
          <p:cNvSpPr>
            <a:spLocks noChangeArrowheads="1"/>
          </p:cNvSpPr>
          <p:nvPr/>
        </p:nvSpPr>
        <p:spPr bwMode="auto">
          <a:xfrm>
            <a:off x="0" y="0"/>
            <a:ext cx="9144000" cy="6858000"/>
          </a:xfrm>
          <a:prstGeom prst="rect">
            <a:avLst/>
          </a:prstGeom>
          <a:solidFill>
            <a:srgbClr val="0065BD"/>
          </a:solidFill>
          <a:ln w="9525">
            <a:solidFill>
              <a:schemeClr val="tx1"/>
            </a:solidFill>
            <a:miter lim="800000"/>
            <a:headEnd/>
            <a:tailEnd/>
          </a:ln>
          <a:effectLst/>
        </p:spPr>
        <p:txBody>
          <a:bodyPr wrap="none" anchor="ctr"/>
          <a:lstStyle/>
          <a:p>
            <a:pPr algn="ctr"/>
            <a:endParaRPr lang="sv-SE">
              <a:latin typeface="Arial" charset="0"/>
            </a:endParaRPr>
          </a:p>
        </p:txBody>
      </p:sp>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a:effectLst>
            <a:outerShdw dist="35921" dir="2700000" algn="ctr" rotWithShape="0">
              <a:srgbClr val="0065BD"/>
            </a:outerShdw>
          </a:effectLst>
        </p:spPr>
        <p:txBody>
          <a:bodyPr vert="horz" wrap="square" lIns="91440" tIns="45720" rIns="91440" bIns="45720" numCol="1" anchor="ctr" anchorCtr="0" compatLnSpc="1">
            <a:prstTxWarp prst="textNoShape">
              <a:avLst/>
            </a:prstTxWarp>
          </a:bodyPr>
          <a:lstStyle/>
          <a:p>
            <a:pPr lvl="0"/>
            <a:r>
              <a:rPr lang="sv-SE" smtClean="0"/>
              <a:t>Klicka här för att ändra format</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p>
        </p:txBody>
      </p:sp>
      <p:sp>
        <p:nvSpPr>
          <p:cNvPr id="1028" name="Rectangle 4"/>
          <p:cNvSpPr>
            <a:spLocks noGrp="1" noChangeArrowheads="1"/>
          </p:cNvSpPr>
          <p:nvPr>
            <p:ph type="dt" sz="half" idx="2"/>
          </p:nvPr>
        </p:nvSpPr>
        <p:spPr bwMode="auto">
          <a:xfrm>
            <a:off x="457200" y="6408738"/>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solidFill>
                  <a:srgbClr val="FECB00"/>
                </a:solidFill>
                <a:latin typeface="Arial" charset="0"/>
              </a:defRPr>
            </a:lvl1pPr>
          </a:lstStyle>
          <a:p>
            <a:endParaRPr lang="sv-SE"/>
          </a:p>
        </p:txBody>
      </p:sp>
      <p:sp>
        <p:nvSpPr>
          <p:cNvPr id="1029" name="Rectangle 5"/>
          <p:cNvSpPr>
            <a:spLocks noGrp="1" noChangeArrowheads="1"/>
          </p:cNvSpPr>
          <p:nvPr>
            <p:ph type="ftr" sz="quarter" idx="3"/>
          </p:nvPr>
        </p:nvSpPr>
        <p:spPr bwMode="auto">
          <a:xfrm>
            <a:off x="3124200" y="6408738"/>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solidFill>
                  <a:srgbClr val="FECB00"/>
                </a:solidFill>
                <a:latin typeface="Arial" charset="0"/>
              </a:defRPr>
            </a:lvl1pPr>
          </a:lstStyle>
          <a:p>
            <a:endParaRPr lang="sv-SE"/>
          </a:p>
        </p:txBody>
      </p:sp>
      <p:sp>
        <p:nvSpPr>
          <p:cNvPr id="1030" name="Rectangle 6"/>
          <p:cNvSpPr>
            <a:spLocks noGrp="1" noChangeArrowheads="1"/>
          </p:cNvSpPr>
          <p:nvPr>
            <p:ph type="sldNum" sz="quarter" idx="4"/>
          </p:nvPr>
        </p:nvSpPr>
        <p:spPr bwMode="auto">
          <a:xfrm>
            <a:off x="6553200" y="6408738"/>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solidFill>
                  <a:srgbClr val="FECB00"/>
                </a:solidFill>
                <a:latin typeface="Arial" charset="0"/>
              </a:defRPr>
            </a:lvl1pPr>
          </a:lstStyle>
          <a:p>
            <a:fld id="{47DDE0AA-C4F6-40EA-8230-BF69EB10C921}" type="slidenum">
              <a:rPr lang="sv-SE"/>
              <a:pPr/>
              <a:t>‹#›</a:t>
            </a:fld>
            <a:endParaRPr lang="sv-S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ctr" rtl="0" fontAlgn="base">
        <a:spcBef>
          <a:spcPct val="0"/>
        </a:spcBef>
        <a:spcAft>
          <a:spcPct val="0"/>
        </a:spcAft>
        <a:defRPr sz="4400" b="1">
          <a:solidFill>
            <a:srgbClr val="FECB00"/>
          </a:solidFill>
          <a:latin typeface="+mj-lt"/>
          <a:ea typeface="+mj-ea"/>
          <a:cs typeface="+mj-cs"/>
        </a:defRPr>
      </a:lvl1pPr>
      <a:lvl2pPr algn="ctr" rtl="0" fontAlgn="base">
        <a:spcBef>
          <a:spcPct val="0"/>
        </a:spcBef>
        <a:spcAft>
          <a:spcPct val="0"/>
        </a:spcAft>
        <a:defRPr sz="4400" b="1">
          <a:solidFill>
            <a:srgbClr val="FECB00"/>
          </a:solidFill>
          <a:latin typeface="Verdana" pitchFamily="34" charset="0"/>
        </a:defRPr>
      </a:lvl2pPr>
      <a:lvl3pPr algn="ctr" rtl="0" fontAlgn="base">
        <a:spcBef>
          <a:spcPct val="0"/>
        </a:spcBef>
        <a:spcAft>
          <a:spcPct val="0"/>
        </a:spcAft>
        <a:defRPr sz="4400" b="1">
          <a:solidFill>
            <a:srgbClr val="FECB00"/>
          </a:solidFill>
          <a:latin typeface="Verdana" pitchFamily="34" charset="0"/>
        </a:defRPr>
      </a:lvl3pPr>
      <a:lvl4pPr algn="ctr" rtl="0" fontAlgn="base">
        <a:spcBef>
          <a:spcPct val="0"/>
        </a:spcBef>
        <a:spcAft>
          <a:spcPct val="0"/>
        </a:spcAft>
        <a:defRPr sz="4400" b="1">
          <a:solidFill>
            <a:srgbClr val="FECB00"/>
          </a:solidFill>
          <a:latin typeface="Verdana" pitchFamily="34" charset="0"/>
        </a:defRPr>
      </a:lvl4pPr>
      <a:lvl5pPr algn="ctr" rtl="0" fontAlgn="base">
        <a:spcBef>
          <a:spcPct val="0"/>
        </a:spcBef>
        <a:spcAft>
          <a:spcPct val="0"/>
        </a:spcAft>
        <a:defRPr sz="4400" b="1">
          <a:solidFill>
            <a:srgbClr val="FECB00"/>
          </a:solidFill>
          <a:latin typeface="Verdana" pitchFamily="34" charset="0"/>
        </a:defRPr>
      </a:lvl5pPr>
      <a:lvl6pPr marL="457200" algn="ctr" rtl="0" fontAlgn="base">
        <a:spcBef>
          <a:spcPct val="0"/>
        </a:spcBef>
        <a:spcAft>
          <a:spcPct val="0"/>
        </a:spcAft>
        <a:defRPr sz="4400" b="1">
          <a:solidFill>
            <a:srgbClr val="FECB00"/>
          </a:solidFill>
          <a:latin typeface="Verdana" pitchFamily="34" charset="0"/>
        </a:defRPr>
      </a:lvl6pPr>
      <a:lvl7pPr marL="914400" algn="ctr" rtl="0" fontAlgn="base">
        <a:spcBef>
          <a:spcPct val="0"/>
        </a:spcBef>
        <a:spcAft>
          <a:spcPct val="0"/>
        </a:spcAft>
        <a:defRPr sz="4400" b="1">
          <a:solidFill>
            <a:srgbClr val="FECB00"/>
          </a:solidFill>
          <a:latin typeface="Verdana" pitchFamily="34" charset="0"/>
        </a:defRPr>
      </a:lvl7pPr>
      <a:lvl8pPr marL="1371600" algn="ctr" rtl="0" fontAlgn="base">
        <a:spcBef>
          <a:spcPct val="0"/>
        </a:spcBef>
        <a:spcAft>
          <a:spcPct val="0"/>
        </a:spcAft>
        <a:defRPr sz="4400" b="1">
          <a:solidFill>
            <a:srgbClr val="FECB00"/>
          </a:solidFill>
          <a:latin typeface="Verdana" pitchFamily="34" charset="0"/>
        </a:defRPr>
      </a:lvl8pPr>
      <a:lvl9pPr marL="1828800" algn="ctr" rtl="0" fontAlgn="base">
        <a:spcBef>
          <a:spcPct val="0"/>
        </a:spcBef>
        <a:spcAft>
          <a:spcPct val="0"/>
        </a:spcAft>
        <a:defRPr sz="4400" b="1">
          <a:solidFill>
            <a:srgbClr val="FECB00"/>
          </a:solidFill>
          <a:latin typeface="Verdana" pitchFamily="34" charset="0"/>
        </a:defRPr>
      </a:lvl9pPr>
    </p:titleStyle>
    <p:bodyStyle>
      <a:lvl1pPr marL="342900" indent="-342900" algn="l" rtl="0" fontAlgn="base">
        <a:spcBef>
          <a:spcPct val="20000"/>
        </a:spcBef>
        <a:spcAft>
          <a:spcPct val="0"/>
        </a:spcAft>
        <a:buChar char="•"/>
        <a:defRPr sz="3200">
          <a:solidFill>
            <a:srgbClr val="FECB00"/>
          </a:solidFill>
          <a:latin typeface="+mn-lt"/>
          <a:ea typeface="+mn-ea"/>
          <a:cs typeface="+mn-cs"/>
        </a:defRPr>
      </a:lvl1pPr>
      <a:lvl2pPr marL="742950" indent="-285750" algn="l" rtl="0" fontAlgn="base">
        <a:spcBef>
          <a:spcPct val="20000"/>
        </a:spcBef>
        <a:spcAft>
          <a:spcPct val="0"/>
        </a:spcAft>
        <a:buChar char="–"/>
        <a:defRPr sz="2800">
          <a:solidFill>
            <a:schemeClr val="bg1"/>
          </a:solidFill>
          <a:latin typeface="+mn-lt"/>
        </a:defRPr>
      </a:lvl2pPr>
      <a:lvl3pPr marL="1143000" indent="-228600" algn="l" rtl="0" fontAlgn="base">
        <a:spcBef>
          <a:spcPct val="20000"/>
        </a:spcBef>
        <a:spcAft>
          <a:spcPct val="0"/>
        </a:spcAft>
        <a:buChar char="•"/>
        <a:defRPr sz="2400">
          <a:solidFill>
            <a:srgbClr val="FECB00"/>
          </a:solidFill>
          <a:latin typeface="+mn-lt"/>
        </a:defRPr>
      </a:lvl3pPr>
      <a:lvl4pPr marL="1600200" indent="-228600" algn="l" rtl="0" fontAlgn="base">
        <a:spcBef>
          <a:spcPct val="20000"/>
        </a:spcBef>
        <a:spcAft>
          <a:spcPct val="0"/>
        </a:spcAft>
        <a:buChar char="–"/>
        <a:defRPr sz="2000">
          <a:solidFill>
            <a:schemeClr val="bg1"/>
          </a:solidFill>
          <a:latin typeface="+mn-lt"/>
        </a:defRPr>
      </a:lvl4pPr>
      <a:lvl5pPr marL="2057400" indent="-228600" algn="l" rtl="0" fontAlgn="base">
        <a:spcBef>
          <a:spcPct val="20000"/>
        </a:spcBef>
        <a:spcAft>
          <a:spcPct val="0"/>
        </a:spcAft>
        <a:buChar char="»"/>
        <a:defRPr sz="2000">
          <a:solidFill>
            <a:srgbClr val="FECB00"/>
          </a:solidFill>
          <a:latin typeface="+mn-lt"/>
        </a:defRPr>
      </a:lvl5pPr>
      <a:lvl6pPr marL="2514600" indent="-228600" algn="l" rtl="0" fontAlgn="base">
        <a:spcBef>
          <a:spcPct val="20000"/>
        </a:spcBef>
        <a:spcAft>
          <a:spcPct val="0"/>
        </a:spcAft>
        <a:buChar char="»"/>
        <a:defRPr sz="2000">
          <a:solidFill>
            <a:srgbClr val="FECB00"/>
          </a:solidFill>
          <a:latin typeface="+mn-lt"/>
        </a:defRPr>
      </a:lvl6pPr>
      <a:lvl7pPr marL="2971800" indent="-228600" algn="l" rtl="0" fontAlgn="base">
        <a:spcBef>
          <a:spcPct val="20000"/>
        </a:spcBef>
        <a:spcAft>
          <a:spcPct val="0"/>
        </a:spcAft>
        <a:buChar char="»"/>
        <a:defRPr sz="2000">
          <a:solidFill>
            <a:srgbClr val="FECB00"/>
          </a:solidFill>
          <a:latin typeface="+mn-lt"/>
        </a:defRPr>
      </a:lvl7pPr>
      <a:lvl8pPr marL="3429000" indent="-228600" algn="l" rtl="0" fontAlgn="base">
        <a:spcBef>
          <a:spcPct val="20000"/>
        </a:spcBef>
        <a:spcAft>
          <a:spcPct val="0"/>
        </a:spcAft>
        <a:buChar char="»"/>
        <a:defRPr sz="2000">
          <a:solidFill>
            <a:srgbClr val="FECB00"/>
          </a:solidFill>
          <a:latin typeface="+mn-lt"/>
        </a:defRPr>
      </a:lvl8pPr>
      <a:lvl9pPr marL="3886200" indent="-228600" algn="l" rtl="0" fontAlgn="base">
        <a:spcBef>
          <a:spcPct val="20000"/>
        </a:spcBef>
        <a:spcAft>
          <a:spcPct val="0"/>
        </a:spcAft>
        <a:buChar char="»"/>
        <a:defRPr sz="2000">
          <a:solidFill>
            <a:srgbClr val="FECB00"/>
          </a:solidFill>
          <a:latin typeface="+mn-lt"/>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9.jpeg"/><Relationship Id="rId4" Type="http://schemas.openxmlformats.org/officeDocument/2006/relationships/image" Target="../media/image8.jpe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p:txBody>
          <a:bodyPr/>
          <a:lstStyle/>
          <a:p>
            <a:r>
              <a:rPr lang="sv-SE" sz="4000"/>
              <a:t>Friidrottens oskrivna regler</a:t>
            </a:r>
          </a:p>
        </p:txBody>
      </p:sp>
      <p:sp>
        <p:nvSpPr>
          <p:cNvPr id="47107" name="Rectangle 3"/>
          <p:cNvSpPr>
            <a:spLocks noGrp="1" noChangeArrowheads="1"/>
          </p:cNvSpPr>
          <p:nvPr>
            <p:ph type="body" idx="1"/>
          </p:nvPr>
        </p:nvSpPr>
        <p:spPr/>
        <p:txBody>
          <a:bodyPr/>
          <a:lstStyle/>
          <a:p>
            <a:pPr>
              <a:lnSpc>
                <a:spcPct val="80000"/>
              </a:lnSpc>
            </a:pPr>
            <a:r>
              <a:rPr lang="sv-SE" sz="2800" b="1"/>
              <a:t>Inget utrymme för "tolkningar"</a:t>
            </a:r>
            <a:endParaRPr lang="sv-SE" sz="2800"/>
          </a:p>
          <a:p>
            <a:pPr>
              <a:lnSpc>
                <a:spcPct val="80000"/>
              </a:lnSpc>
            </a:pPr>
            <a:r>
              <a:rPr lang="sv-SE" sz="2800" b="1"/>
              <a:t>”Säkra sidans princip”</a:t>
            </a:r>
          </a:p>
          <a:p>
            <a:pPr lvl="1">
              <a:lnSpc>
                <a:spcPct val="80000"/>
              </a:lnSpc>
            </a:pPr>
            <a:r>
              <a:rPr lang="sv-SE" sz="2400"/>
              <a:t>vid avläsning av resultat skall avrundning alltid ske till </a:t>
            </a:r>
            <a:r>
              <a:rPr lang="sv-SE" sz="2400" b="1"/>
              <a:t>närmast sämre</a:t>
            </a:r>
            <a:r>
              <a:rPr lang="sv-SE" sz="2400"/>
              <a:t> resultatenhet </a:t>
            </a:r>
          </a:p>
          <a:p>
            <a:pPr lvl="1">
              <a:lnSpc>
                <a:spcPct val="80000"/>
              </a:lnSpc>
            </a:pPr>
            <a:r>
              <a:rPr lang="sv-SE" sz="2400"/>
              <a:t>för kastredskapen anges </a:t>
            </a:r>
            <a:r>
              <a:rPr lang="sv-SE" sz="2400" b="1"/>
              <a:t>minimivikter</a:t>
            </a:r>
            <a:r>
              <a:rPr lang="sv-SE" sz="2400"/>
              <a:t>, </a:t>
            </a:r>
          </a:p>
          <a:p>
            <a:pPr lvl="1">
              <a:lnSpc>
                <a:spcPct val="80000"/>
              </a:lnSpc>
            </a:pPr>
            <a:r>
              <a:rPr lang="sv-SE" sz="2400"/>
              <a:t>för löpsträckor minimilängder, </a:t>
            </a:r>
          </a:p>
          <a:p>
            <a:pPr lvl="1">
              <a:lnSpc>
                <a:spcPct val="80000"/>
              </a:lnSpc>
            </a:pPr>
            <a:r>
              <a:rPr lang="sv-SE" sz="2400" b="1"/>
              <a:t>även små övertramp</a:t>
            </a:r>
            <a:r>
              <a:rPr lang="sv-SE" sz="2400"/>
              <a:t> gör ett hopp/kast helt ogiltigt, </a:t>
            </a:r>
          </a:p>
          <a:p>
            <a:pPr lvl="1">
              <a:lnSpc>
                <a:spcPct val="80000"/>
              </a:lnSpc>
            </a:pPr>
            <a:r>
              <a:rPr lang="sv-SE" sz="2400"/>
              <a:t>ribban </a:t>
            </a:r>
            <a:r>
              <a:rPr lang="sv-SE" sz="2400" b="1"/>
              <a:t>skall ligga kvar</a:t>
            </a:r>
            <a:r>
              <a:rPr lang="sv-SE" sz="2400"/>
              <a:t> i höjd/stav </a:t>
            </a:r>
          </a:p>
          <a:p>
            <a:pPr>
              <a:lnSpc>
                <a:spcPct val="80000"/>
              </a:lnSpc>
            </a:pPr>
            <a:r>
              <a:rPr lang="sv-SE" sz="2800" b="1"/>
              <a:t>Fysikaliska mätprocedurer</a:t>
            </a:r>
            <a:r>
              <a:rPr lang="sv-SE" sz="2800"/>
              <a:t> </a:t>
            </a:r>
          </a:p>
          <a:p>
            <a:pPr>
              <a:lnSpc>
                <a:spcPct val="80000"/>
              </a:lnSpc>
            </a:pPr>
            <a:r>
              <a:rPr lang="sv-SE" sz="2800" b="1"/>
              <a:t>Både prestation och precision</a:t>
            </a:r>
            <a:r>
              <a:rPr lang="sv-SE" sz="2800"/>
              <a:t>.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7107">
                                            <p:txEl>
                                              <p:pRg st="0" end="0"/>
                                            </p:txEl>
                                          </p:spTgt>
                                        </p:tgtEl>
                                        <p:attrNameLst>
                                          <p:attrName>style.visibility</p:attrName>
                                        </p:attrNameLst>
                                      </p:cBhvr>
                                      <p:to>
                                        <p:strVal val="visible"/>
                                      </p:to>
                                    </p:set>
                                    <p:animEffect transition="in" filter="blinds(horizontal)">
                                      <p:cBhvr>
                                        <p:cTn id="7" dur="500"/>
                                        <p:tgtEl>
                                          <p:spTgt spid="4710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47107">
                                            <p:txEl>
                                              <p:pRg st="1" end="1"/>
                                            </p:txEl>
                                          </p:spTgt>
                                        </p:tgtEl>
                                        <p:attrNameLst>
                                          <p:attrName>style.visibility</p:attrName>
                                        </p:attrNameLst>
                                      </p:cBhvr>
                                      <p:to>
                                        <p:strVal val="visible"/>
                                      </p:to>
                                    </p:set>
                                    <p:animEffect transition="in" filter="blinds(horizontal)">
                                      <p:cBhvr>
                                        <p:cTn id="12" dur="500"/>
                                        <p:tgtEl>
                                          <p:spTgt spid="47107">
                                            <p:txEl>
                                              <p:pRg st="1" end="1"/>
                                            </p:txEl>
                                          </p:spTgt>
                                        </p:tgtEl>
                                      </p:cBhvr>
                                    </p:animEffect>
                                  </p:childTnLst>
                                </p:cTn>
                              </p:par>
                              <p:par>
                                <p:cTn id="13" presetID="3" presetClass="entr" presetSubtype="10" fill="hold" grpId="0" nodeType="withEffect">
                                  <p:stCondLst>
                                    <p:cond delay="0"/>
                                  </p:stCondLst>
                                  <p:childTnLst>
                                    <p:set>
                                      <p:cBhvr>
                                        <p:cTn id="14" dur="1" fill="hold">
                                          <p:stCondLst>
                                            <p:cond delay="0"/>
                                          </p:stCondLst>
                                        </p:cTn>
                                        <p:tgtEl>
                                          <p:spTgt spid="47107">
                                            <p:txEl>
                                              <p:pRg st="2" end="2"/>
                                            </p:txEl>
                                          </p:spTgt>
                                        </p:tgtEl>
                                        <p:attrNameLst>
                                          <p:attrName>style.visibility</p:attrName>
                                        </p:attrNameLst>
                                      </p:cBhvr>
                                      <p:to>
                                        <p:strVal val="visible"/>
                                      </p:to>
                                    </p:set>
                                    <p:animEffect transition="in" filter="blinds(horizontal)">
                                      <p:cBhvr>
                                        <p:cTn id="15" dur="500"/>
                                        <p:tgtEl>
                                          <p:spTgt spid="47107">
                                            <p:txEl>
                                              <p:pRg st="2" end="2"/>
                                            </p:txEl>
                                          </p:spTgt>
                                        </p:tgtEl>
                                      </p:cBhvr>
                                    </p:animEffect>
                                  </p:childTnLst>
                                </p:cTn>
                              </p:par>
                              <p:par>
                                <p:cTn id="16" presetID="3" presetClass="entr" presetSubtype="10" fill="hold" grpId="0" nodeType="withEffect">
                                  <p:stCondLst>
                                    <p:cond delay="0"/>
                                  </p:stCondLst>
                                  <p:childTnLst>
                                    <p:set>
                                      <p:cBhvr>
                                        <p:cTn id="17" dur="1" fill="hold">
                                          <p:stCondLst>
                                            <p:cond delay="0"/>
                                          </p:stCondLst>
                                        </p:cTn>
                                        <p:tgtEl>
                                          <p:spTgt spid="47107">
                                            <p:txEl>
                                              <p:pRg st="3" end="3"/>
                                            </p:txEl>
                                          </p:spTgt>
                                        </p:tgtEl>
                                        <p:attrNameLst>
                                          <p:attrName>style.visibility</p:attrName>
                                        </p:attrNameLst>
                                      </p:cBhvr>
                                      <p:to>
                                        <p:strVal val="visible"/>
                                      </p:to>
                                    </p:set>
                                    <p:animEffect transition="in" filter="blinds(horizontal)">
                                      <p:cBhvr>
                                        <p:cTn id="18" dur="500"/>
                                        <p:tgtEl>
                                          <p:spTgt spid="47107">
                                            <p:txEl>
                                              <p:pRg st="3" end="3"/>
                                            </p:txEl>
                                          </p:spTgt>
                                        </p:tgtEl>
                                      </p:cBhvr>
                                    </p:animEffect>
                                  </p:childTnLst>
                                </p:cTn>
                              </p:par>
                              <p:par>
                                <p:cTn id="19" presetID="3" presetClass="entr" presetSubtype="10" fill="hold" grpId="0" nodeType="withEffect">
                                  <p:stCondLst>
                                    <p:cond delay="0"/>
                                  </p:stCondLst>
                                  <p:childTnLst>
                                    <p:set>
                                      <p:cBhvr>
                                        <p:cTn id="20" dur="1" fill="hold">
                                          <p:stCondLst>
                                            <p:cond delay="0"/>
                                          </p:stCondLst>
                                        </p:cTn>
                                        <p:tgtEl>
                                          <p:spTgt spid="47107">
                                            <p:txEl>
                                              <p:pRg st="4" end="4"/>
                                            </p:txEl>
                                          </p:spTgt>
                                        </p:tgtEl>
                                        <p:attrNameLst>
                                          <p:attrName>style.visibility</p:attrName>
                                        </p:attrNameLst>
                                      </p:cBhvr>
                                      <p:to>
                                        <p:strVal val="visible"/>
                                      </p:to>
                                    </p:set>
                                    <p:animEffect transition="in" filter="blinds(horizontal)">
                                      <p:cBhvr>
                                        <p:cTn id="21" dur="500"/>
                                        <p:tgtEl>
                                          <p:spTgt spid="47107">
                                            <p:txEl>
                                              <p:pRg st="4" end="4"/>
                                            </p:txEl>
                                          </p:spTgt>
                                        </p:tgtEl>
                                      </p:cBhvr>
                                    </p:animEffect>
                                  </p:childTnLst>
                                </p:cTn>
                              </p:par>
                              <p:par>
                                <p:cTn id="22" presetID="3" presetClass="entr" presetSubtype="10" fill="hold" grpId="0" nodeType="withEffect">
                                  <p:stCondLst>
                                    <p:cond delay="0"/>
                                  </p:stCondLst>
                                  <p:childTnLst>
                                    <p:set>
                                      <p:cBhvr>
                                        <p:cTn id="23" dur="1" fill="hold">
                                          <p:stCondLst>
                                            <p:cond delay="0"/>
                                          </p:stCondLst>
                                        </p:cTn>
                                        <p:tgtEl>
                                          <p:spTgt spid="47107">
                                            <p:txEl>
                                              <p:pRg st="5" end="5"/>
                                            </p:txEl>
                                          </p:spTgt>
                                        </p:tgtEl>
                                        <p:attrNameLst>
                                          <p:attrName>style.visibility</p:attrName>
                                        </p:attrNameLst>
                                      </p:cBhvr>
                                      <p:to>
                                        <p:strVal val="visible"/>
                                      </p:to>
                                    </p:set>
                                    <p:animEffect transition="in" filter="blinds(horizontal)">
                                      <p:cBhvr>
                                        <p:cTn id="24" dur="500"/>
                                        <p:tgtEl>
                                          <p:spTgt spid="47107">
                                            <p:txEl>
                                              <p:pRg st="5" end="5"/>
                                            </p:txEl>
                                          </p:spTgt>
                                        </p:tgtEl>
                                      </p:cBhvr>
                                    </p:animEffect>
                                  </p:childTnLst>
                                </p:cTn>
                              </p:par>
                              <p:par>
                                <p:cTn id="25" presetID="3" presetClass="entr" presetSubtype="10" fill="hold" grpId="0" nodeType="withEffect">
                                  <p:stCondLst>
                                    <p:cond delay="0"/>
                                  </p:stCondLst>
                                  <p:childTnLst>
                                    <p:set>
                                      <p:cBhvr>
                                        <p:cTn id="26" dur="1" fill="hold">
                                          <p:stCondLst>
                                            <p:cond delay="0"/>
                                          </p:stCondLst>
                                        </p:cTn>
                                        <p:tgtEl>
                                          <p:spTgt spid="47107">
                                            <p:txEl>
                                              <p:pRg st="6" end="6"/>
                                            </p:txEl>
                                          </p:spTgt>
                                        </p:tgtEl>
                                        <p:attrNameLst>
                                          <p:attrName>style.visibility</p:attrName>
                                        </p:attrNameLst>
                                      </p:cBhvr>
                                      <p:to>
                                        <p:strVal val="visible"/>
                                      </p:to>
                                    </p:set>
                                    <p:animEffect transition="in" filter="blinds(horizontal)">
                                      <p:cBhvr>
                                        <p:cTn id="27" dur="500"/>
                                        <p:tgtEl>
                                          <p:spTgt spid="47107">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47107">
                                            <p:txEl>
                                              <p:pRg st="7" end="7"/>
                                            </p:txEl>
                                          </p:spTgt>
                                        </p:tgtEl>
                                        <p:attrNameLst>
                                          <p:attrName>style.visibility</p:attrName>
                                        </p:attrNameLst>
                                      </p:cBhvr>
                                      <p:to>
                                        <p:strVal val="visible"/>
                                      </p:to>
                                    </p:set>
                                    <p:animEffect transition="in" filter="blinds(horizontal)">
                                      <p:cBhvr>
                                        <p:cTn id="32" dur="500"/>
                                        <p:tgtEl>
                                          <p:spTgt spid="47107">
                                            <p:txEl>
                                              <p:pRg st="7" end="7"/>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47107">
                                            <p:txEl>
                                              <p:pRg st="8" end="8"/>
                                            </p:txEl>
                                          </p:spTgt>
                                        </p:tgtEl>
                                        <p:attrNameLst>
                                          <p:attrName>style.visibility</p:attrName>
                                        </p:attrNameLst>
                                      </p:cBhvr>
                                      <p:to>
                                        <p:strVal val="visible"/>
                                      </p:to>
                                    </p:set>
                                    <p:animEffect transition="in" filter="blinds(horizontal)">
                                      <p:cBhvr>
                                        <p:cTn id="37" dur="500"/>
                                        <p:tgtEl>
                                          <p:spTgt spid="47107">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107" grpId="0" uiExpand="1"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2"/>
          <p:cNvSpPr>
            <a:spLocks noGrp="1" noChangeArrowheads="1"/>
          </p:cNvSpPr>
          <p:nvPr>
            <p:ph type="title"/>
          </p:nvPr>
        </p:nvSpPr>
        <p:spPr/>
        <p:txBody>
          <a:bodyPr/>
          <a:lstStyle/>
          <a:p>
            <a:r>
              <a:rPr lang="sv-SE"/>
              <a:t>Funktionärer/domare</a:t>
            </a:r>
          </a:p>
        </p:txBody>
      </p:sp>
      <p:sp>
        <p:nvSpPr>
          <p:cNvPr id="121859" name="Rectangle 3"/>
          <p:cNvSpPr>
            <a:spLocks noGrp="1" noChangeArrowheads="1"/>
          </p:cNvSpPr>
          <p:nvPr>
            <p:ph type="body" idx="1"/>
          </p:nvPr>
        </p:nvSpPr>
        <p:spPr/>
        <p:txBody>
          <a:bodyPr/>
          <a:lstStyle/>
          <a:p>
            <a:pPr>
              <a:lnSpc>
                <a:spcPct val="90000"/>
              </a:lnSpc>
            </a:pPr>
            <a:r>
              <a:rPr lang="sv-SE" sz="2800"/>
              <a:t>Tävlingsledare</a:t>
            </a:r>
          </a:p>
          <a:p>
            <a:pPr>
              <a:lnSpc>
                <a:spcPct val="90000"/>
              </a:lnSpc>
            </a:pPr>
            <a:r>
              <a:rPr lang="sv-SE" sz="2800"/>
              <a:t>Grenledare</a:t>
            </a:r>
          </a:p>
          <a:p>
            <a:pPr>
              <a:lnSpc>
                <a:spcPct val="90000"/>
              </a:lnSpc>
            </a:pPr>
            <a:r>
              <a:rPr lang="sv-SE" sz="2800"/>
              <a:t>Löpledare och bandomare</a:t>
            </a:r>
          </a:p>
          <a:p>
            <a:pPr>
              <a:lnSpc>
                <a:spcPct val="90000"/>
              </a:lnSpc>
            </a:pPr>
            <a:r>
              <a:rPr lang="sv-SE" sz="2800"/>
              <a:t>Teknisk ledare</a:t>
            </a:r>
          </a:p>
          <a:p>
            <a:pPr>
              <a:lnSpc>
                <a:spcPct val="90000"/>
              </a:lnSpc>
            </a:pPr>
            <a:r>
              <a:rPr lang="sv-SE" sz="2800"/>
              <a:t>Starter med medhjälpare</a:t>
            </a:r>
          </a:p>
          <a:p>
            <a:pPr>
              <a:lnSpc>
                <a:spcPct val="90000"/>
              </a:lnSpc>
            </a:pPr>
            <a:r>
              <a:rPr lang="sv-SE" sz="2800"/>
              <a:t>Tävlingssekreterare</a:t>
            </a:r>
          </a:p>
          <a:p>
            <a:pPr>
              <a:lnSpc>
                <a:spcPct val="90000"/>
              </a:lnSpc>
            </a:pPr>
            <a:r>
              <a:rPr lang="sv-SE" sz="2800"/>
              <a:t>Grensekreterare</a:t>
            </a:r>
          </a:p>
          <a:p>
            <a:pPr>
              <a:lnSpc>
                <a:spcPct val="90000"/>
              </a:lnSpc>
            </a:pPr>
            <a:r>
              <a:rPr lang="sv-SE" sz="2800"/>
              <a:t>Domare</a:t>
            </a:r>
          </a:p>
          <a:p>
            <a:pPr>
              <a:lnSpc>
                <a:spcPct val="90000"/>
              </a:lnSpc>
            </a:pPr>
            <a:r>
              <a:rPr lang="sv-SE" sz="2800"/>
              <a:t>O s v</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21859">
                                            <p:txEl>
                                              <p:pRg st="0" end="0"/>
                                            </p:txEl>
                                          </p:spTgt>
                                        </p:tgtEl>
                                        <p:attrNameLst>
                                          <p:attrName>style.visibility</p:attrName>
                                        </p:attrNameLst>
                                      </p:cBhvr>
                                      <p:to>
                                        <p:strVal val="visible"/>
                                      </p:to>
                                    </p:set>
                                    <p:animEffect transition="in" filter="blinds(horizontal)">
                                      <p:cBhvr>
                                        <p:cTn id="7" dur="500"/>
                                        <p:tgtEl>
                                          <p:spTgt spid="12185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21859">
                                            <p:txEl>
                                              <p:pRg st="1" end="1"/>
                                            </p:txEl>
                                          </p:spTgt>
                                        </p:tgtEl>
                                        <p:attrNameLst>
                                          <p:attrName>style.visibility</p:attrName>
                                        </p:attrNameLst>
                                      </p:cBhvr>
                                      <p:to>
                                        <p:strVal val="visible"/>
                                      </p:to>
                                    </p:set>
                                    <p:animEffect transition="in" filter="blinds(horizontal)">
                                      <p:cBhvr>
                                        <p:cTn id="12" dur="500"/>
                                        <p:tgtEl>
                                          <p:spTgt spid="12185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21859">
                                            <p:txEl>
                                              <p:pRg st="2" end="2"/>
                                            </p:txEl>
                                          </p:spTgt>
                                        </p:tgtEl>
                                        <p:attrNameLst>
                                          <p:attrName>style.visibility</p:attrName>
                                        </p:attrNameLst>
                                      </p:cBhvr>
                                      <p:to>
                                        <p:strVal val="visible"/>
                                      </p:to>
                                    </p:set>
                                    <p:animEffect transition="in" filter="blinds(horizontal)">
                                      <p:cBhvr>
                                        <p:cTn id="17" dur="500"/>
                                        <p:tgtEl>
                                          <p:spTgt spid="121859">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21859">
                                            <p:txEl>
                                              <p:pRg st="3" end="3"/>
                                            </p:txEl>
                                          </p:spTgt>
                                        </p:tgtEl>
                                        <p:attrNameLst>
                                          <p:attrName>style.visibility</p:attrName>
                                        </p:attrNameLst>
                                      </p:cBhvr>
                                      <p:to>
                                        <p:strVal val="visible"/>
                                      </p:to>
                                    </p:set>
                                    <p:animEffect transition="in" filter="blinds(horizontal)">
                                      <p:cBhvr>
                                        <p:cTn id="22" dur="500"/>
                                        <p:tgtEl>
                                          <p:spTgt spid="121859">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21859">
                                            <p:txEl>
                                              <p:pRg st="4" end="4"/>
                                            </p:txEl>
                                          </p:spTgt>
                                        </p:tgtEl>
                                        <p:attrNameLst>
                                          <p:attrName>style.visibility</p:attrName>
                                        </p:attrNameLst>
                                      </p:cBhvr>
                                      <p:to>
                                        <p:strVal val="visible"/>
                                      </p:to>
                                    </p:set>
                                    <p:animEffect transition="in" filter="blinds(horizontal)">
                                      <p:cBhvr>
                                        <p:cTn id="27" dur="500"/>
                                        <p:tgtEl>
                                          <p:spTgt spid="121859">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121859">
                                            <p:txEl>
                                              <p:pRg st="5" end="5"/>
                                            </p:txEl>
                                          </p:spTgt>
                                        </p:tgtEl>
                                        <p:attrNameLst>
                                          <p:attrName>style.visibility</p:attrName>
                                        </p:attrNameLst>
                                      </p:cBhvr>
                                      <p:to>
                                        <p:strVal val="visible"/>
                                      </p:to>
                                    </p:set>
                                    <p:animEffect transition="in" filter="blinds(horizontal)">
                                      <p:cBhvr>
                                        <p:cTn id="32" dur="500"/>
                                        <p:tgtEl>
                                          <p:spTgt spid="121859">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121859">
                                            <p:txEl>
                                              <p:pRg st="6" end="6"/>
                                            </p:txEl>
                                          </p:spTgt>
                                        </p:tgtEl>
                                        <p:attrNameLst>
                                          <p:attrName>style.visibility</p:attrName>
                                        </p:attrNameLst>
                                      </p:cBhvr>
                                      <p:to>
                                        <p:strVal val="visible"/>
                                      </p:to>
                                    </p:set>
                                    <p:animEffect transition="in" filter="blinds(horizontal)">
                                      <p:cBhvr>
                                        <p:cTn id="37" dur="500"/>
                                        <p:tgtEl>
                                          <p:spTgt spid="121859">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121859">
                                            <p:txEl>
                                              <p:pRg st="7" end="7"/>
                                            </p:txEl>
                                          </p:spTgt>
                                        </p:tgtEl>
                                        <p:attrNameLst>
                                          <p:attrName>style.visibility</p:attrName>
                                        </p:attrNameLst>
                                      </p:cBhvr>
                                      <p:to>
                                        <p:strVal val="visible"/>
                                      </p:to>
                                    </p:set>
                                    <p:animEffect transition="in" filter="blinds(horizontal)">
                                      <p:cBhvr>
                                        <p:cTn id="42" dur="500"/>
                                        <p:tgtEl>
                                          <p:spTgt spid="121859">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121859">
                                            <p:txEl>
                                              <p:pRg st="8" end="8"/>
                                            </p:txEl>
                                          </p:spTgt>
                                        </p:tgtEl>
                                        <p:attrNameLst>
                                          <p:attrName>style.visibility</p:attrName>
                                        </p:attrNameLst>
                                      </p:cBhvr>
                                      <p:to>
                                        <p:strVal val="visible"/>
                                      </p:to>
                                    </p:set>
                                    <p:animEffect transition="in" filter="blinds(horizontal)">
                                      <p:cBhvr>
                                        <p:cTn id="47" dur="500"/>
                                        <p:tgtEl>
                                          <p:spTgt spid="121859">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1859"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2"/>
          <p:cNvSpPr>
            <a:spLocks noGrp="1" noChangeArrowheads="1"/>
          </p:cNvSpPr>
          <p:nvPr>
            <p:ph type="title"/>
          </p:nvPr>
        </p:nvSpPr>
        <p:spPr/>
        <p:txBody>
          <a:bodyPr/>
          <a:lstStyle/>
          <a:p>
            <a:r>
              <a:rPr lang="sv-SE"/>
              <a:t>Domaren</a:t>
            </a:r>
          </a:p>
        </p:txBody>
      </p:sp>
      <p:sp>
        <p:nvSpPr>
          <p:cNvPr id="122883" name="Rectangle 3"/>
          <p:cNvSpPr>
            <a:spLocks noGrp="1" noChangeArrowheads="1"/>
          </p:cNvSpPr>
          <p:nvPr>
            <p:ph type="body" idx="1"/>
          </p:nvPr>
        </p:nvSpPr>
        <p:spPr/>
        <p:txBody>
          <a:bodyPr/>
          <a:lstStyle/>
          <a:p>
            <a:r>
              <a:rPr lang="sv-SE"/>
              <a:t>Genomför en så rättvis och säker tävling som möjligt</a:t>
            </a:r>
          </a:p>
          <a:p>
            <a:r>
              <a:rPr lang="sv-SE"/>
              <a:t>Är prestigelös</a:t>
            </a:r>
          </a:p>
          <a:p>
            <a:r>
              <a:rPr lang="sv-SE"/>
              <a:t>Tydlig</a:t>
            </a:r>
          </a:p>
          <a:p>
            <a:r>
              <a:rPr lang="sv-SE"/>
              <a:t>Fostrande</a:t>
            </a:r>
          </a:p>
          <a:p>
            <a:endParaRPr lang="sv-SE"/>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Rectangle 2"/>
          <p:cNvSpPr>
            <a:spLocks noGrp="1" noChangeArrowheads="1"/>
          </p:cNvSpPr>
          <p:nvPr>
            <p:ph type="title"/>
          </p:nvPr>
        </p:nvSpPr>
        <p:spPr/>
        <p:txBody>
          <a:bodyPr/>
          <a:lstStyle/>
          <a:p>
            <a:endParaRPr lang="sv-SE"/>
          </a:p>
        </p:txBody>
      </p:sp>
      <p:sp>
        <p:nvSpPr>
          <p:cNvPr id="244739" name="Rectangle 3"/>
          <p:cNvSpPr>
            <a:spLocks noGrp="1" noChangeArrowheads="1"/>
          </p:cNvSpPr>
          <p:nvPr>
            <p:ph type="body" idx="1"/>
          </p:nvPr>
        </p:nvSpPr>
        <p:spPr/>
        <p:txBody>
          <a:bodyPr/>
          <a:lstStyle/>
          <a:p>
            <a:endParaRPr lang="sv-SE"/>
          </a:p>
        </p:txBody>
      </p:sp>
      <p:pic>
        <p:nvPicPr>
          <p:cNvPr id="244740" name="Picture 4" descr="spiksko"/>
          <p:cNvPicPr>
            <a:picLocks noChangeAspect="1" noChangeArrowheads="1"/>
          </p:cNvPicPr>
          <p:nvPr/>
        </p:nvPicPr>
        <p:blipFill>
          <a:blip r:embed="rId3" cstate="print"/>
          <a:srcRect/>
          <a:stretch>
            <a:fillRect/>
          </a:stretch>
        </p:blipFill>
        <p:spPr bwMode="auto">
          <a:xfrm>
            <a:off x="2411413" y="0"/>
            <a:ext cx="4379912" cy="7173913"/>
          </a:xfrm>
          <a:prstGeom prst="rect">
            <a:avLst/>
          </a:prstGeom>
          <a:noFill/>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7" name="Picture 5" descr="Finnkamp 08 33"/>
          <p:cNvPicPr>
            <a:picLocks noChangeAspect="1" noChangeArrowheads="1"/>
          </p:cNvPicPr>
          <p:nvPr/>
        </p:nvPicPr>
        <p:blipFill>
          <a:blip r:embed="rId3" cstate="print"/>
          <a:srcRect/>
          <a:stretch>
            <a:fillRect/>
          </a:stretch>
        </p:blipFill>
        <p:spPr bwMode="auto">
          <a:xfrm>
            <a:off x="215900" y="0"/>
            <a:ext cx="8748713" cy="6907213"/>
          </a:xfrm>
          <a:prstGeom prst="rect">
            <a:avLst/>
          </a:prstGeom>
          <a:noFill/>
        </p:spPr>
      </p:pic>
      <p:sp>
        <p:nvSpPr>
          <p:cNvPr id="74755" name="Rectangle 3"/>
          <p:cNvSpPr>
            <a:spLocks noGrp="1" noChangeArrowheads="1"/>
          </p:cNvSpPr>
          <p:nvPr>
            <p:ph type="body" idx="1"/>
          </p:nvPr>
        </p:nvSpPr>
        <p:spPr/>
        <p:txBody>
          <a:bodyPr/>
          <a:lstStyle/>
          <a:p>
            <a:endParaRPr lang="sv-SE"/>
          </a:p>
        </p:txBody>
      </p:sp>
      <p:sp>
        <p:nvSpPr>
          <p:cNvPr id="74754" name="Rectangle 2"/>
          <p:cNvSpPr>
            <a:spLocks noGrp="1" noChangeArrowheads="1"/>
          </p:cNvSpPr>
          <p:nvPr>
            <p:ph type="title"/>
          </p:nvPr>
        </p:nvSpPr>
        <p:spPr/>
        <p:txBody>
          <a:bodyPr/>
          <a:lstStyle/>
          <a:p>
            <a:r>
              <a:rPr lang="sv-SE"/>
              <a:t>Höjdhopp</a:t>
            </a:r>
          </a:p>
        </p:txBody>
      </p:sp>
      <p:sp>
        <p:nvSpPr>
          <p:cNvPr id="74759" name="Text Box 7"/>
          <p:cNvSpPr txBox="1">
            <a:spLocks noChangeArrowheads="1"/>
          </p:cNvSpPr>
          <p:nvPr/>
        </p:nvSpPr>
        <p:spPr bwMode="auto">
          <a:xfrm>
            <a:off x="179388" y="6597650"/>
            <a:ext cx="2665412" cy="274638"/>
          </a:xfrm>
          <a:prstGeom prst="rect">
            <a:avLst/>
          </a:prstGeom>
          <a:noFill/>
          <a:ln w="9525">
            <a:noFill/>
            <a:miter lim="800000"/>
            <a:headEnd/>
            <a:tailEnd/>
          </a:ln>
          <a:effectLst/>
        </p:spPr>
        <p:txBody>
          <a:bodyPr>
            <a:spAutoFit/>
          </a:bodyPr>
          <a:lstStyle/>
          <a:p>
            <a:pPr>
              <a:spcBef>
                <a:spcPct val="50000"/>
              </a:spcBef>
            </a:pPr>
            <a:r>
              <a:rPr lang="sv-SE" sz="1200">
                <a:solidFill>
                  <a:srgbClr val="FE2312"/>
                </a:solidFill>
                <a:latin typeface="Verdana" pitchFamily="34" charset="0"/>
              </a:rPr>
              <a:t>Foto: Ryno Quantz</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7" name="Picture 7" descr="domarutb_0095"/>
          <p:cNvPicPr>
            <a:picLocks noChangeAspect="1" noChangeArrowheads="1"/>
          </p:cNvPicPr>
          <p:nvPr/>
        </p:nvPicPr>
        <p:blipFill>
          <a:blip r:embed="rId3" cstate="print"/>
          <a:srcRect/>
          <a:stretch>
            <a:fillRect/>
          </a:stretch>
        </p:blipFill>
        <p:spPr bwMode="auto">
          <a:xfrm>
            <a:off x="34925" y="404813"/>
            <a:ext cx="9144000" cy="6096000"/>
          </a:xfrm>
          <a:prstGeom prst="rect">
            <a:avLst/>
          </a:prstGeom>
          <a:noFill/>
        </p:spPr>
      </p:pic>
      <p:sp>
        <p:nvSpPr>
          <p:cNvPr id="15362" name="Rectangle 2"/>
          <p:cNvSpPr>
            <a:spLocks noGrp="1" noChangeArrowheads="1"/>
          </p:cNvSpPr>
          <p:nvPr>
            <p:ph type="title"/>
          </p:nvPr>
        </p:nvSpPr>
        <p:spPr/>
        <p:txBody>
          <a:bodyPr/>
          <a:lstStyle/>
          <a:p>
            <a:r>
              <a:rPr lang="sv-SE"/>
              <a:t>Höjdhopp</a:t>
            </a:r>
          </a:p>
        </p:txBody>
      </p:sp>
      <p:sp>
        <p:nvSpPr>
          <p:cNvPr id="15363" name="Rectangle 3"/>
          <p:cNvSpPr>
            <a:spLocks noGrp="1" noChangeArrowheads="1"/>
          </p:cNvSpPr>
          <p:nvPr>
            <p:ph type="body" idx="1"/>
          </p:nvPr>
        </p:nvSpPr>
        <p:spPr>
          <a:xfrm>
            <a:off x="457200" y="1268413"/>
            <a:ext cx="8229600" cy="4525962"/>
          </a:xfrm>
          <a:effectLst>
            <a:outerShdw dist="35921" dir="2700000" algn="ctr" rotWithShape="0">
              <a:srgbClr val="0065BD"/>
            </a:outerShdw>
          </a:effectLst>
        </p:spPr>
        <p:txBody>
          <a:bodyPr/>
          <a:lstStyle/>
          <a:p>
            <a:r>
              <a:rPr lang="sv-SE"/>
              <a:t>Ogiltigt om:</a:t>
            </a:r>
          </a:p>
          <a:p>
            <a:pPr lvl="1"/>
            <a:r>
              <a:rPr lang="sv-SE"/>
              <a:t>Inte tidsregeln följs</a:t>
            </a:r>
          </a:p>
          <a:p>
            <a:pPr lvl="1"/>
            <a:r>
              <a:rPr lang="sv-SE"/>
              <a:t>Inte gör upphoppet på en fot</a:t>
            </a:r>
          </a:p>
          <a:p>
            <a:pPr lvl="1"/>
            <a:r>
              <a:rPr lang="sv-SE"/>
              <a:t>Den aktive river</a:t>
            </a:r>
          </a:p>
          <a:p>
            <a:pPr lvl="1"/>
            <a:r>
              <a:rPr lang="sv-SE"/>
              <a:t>Vidrör marken </a:t>
            </a:r>
            <a:br>
              <a:rPr lang="sv-SE"/>
            </a:br>
            <a:r>
              <a:rPr lang="sv-SE"/>
              <a:t>eller hoppbädden </a:t>
            </a:r>
            <a:br>
              <a:rPr lang="sv-SE"/>
            </a:br>
            <a:r>
              <a:rPr lang="sv-SE"/>
              <a:t>bortom ribban </a:t>
            </a:r>
            <a:br>
              <a:rPr lang="sv-SE"/>
            </a:br>
            <a:r>
              <a:rPr lang="sv-SE"/>
              <a:t>utan att ha </a:t>
            </a:r>
            <a:br>
              <a:rPr lang="sv-SE"/>
            </a:br>
            <a:r>
              <a:rPr lang="sv-SE"/>
              <a:t>passerat över den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5363">
                                            <p:txEl>
                                              <p:pRg st="0" end="0"/>
                                            </p:txEl>
                                          </p:spTgt>
                                        </p:tgtEl>
                                        <p:attrNameLst>
                                          <p:attrName>style.visibility</p:attrName>
                                        </p:attrNameLst>
                                      </p:cBhvr>
                                      <p:to>
                                        <p:strVal val="visible"/>
                                      </p:to>
                                    </p:set>
                                    <p:animEffect transition="in" filter="blinds(horizontal)">
                                      <p:cBhvr>
                                        <p:cTn id="7" dur="500"/>
                                        <p:tgtEl>
                                          <p:spTgt spid="1536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5363">
                                            <p:txEl>
                                              <p:pRg st="1" end="1"/>
                                            </p:txEl>
                                          </p:spTgt>
                                        </p:tgtEl>
                                        <p:attrNameLst>
                                          <p:attrName>style.visibility</p:attrName>
                                        </p:attrNameLst>
                                      </p:cBhvr>
                                      <p:to>
                                        <p:strVal val="visible"/>
                                      </p:to>
                                    </p:set>
                                    <p:animEffect transition="in" filter="blinds(horizontal)">
                                      <p:cBhvr>
                                        <p:cTn id="12" dur="500"/>
                                        <p:tgtEl>
                                          <p:spTgt spid="1536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5363">
                                            <p:txEl>
                                              <p:pRg st="2" end="2"/>
                                            </p:txEl>
                                          </p:spTgt>
                                        </p:tgtEl>
                                        <p:attrNameLst>
                                          <p:attrName>style.visibility</p:attrName>
                                        </p:attrNameLst>
                                      </p:cBhvr>
                                      <p:to>
                                        <p:strVal val="visible"/>
                                      </p:to>
                                    </p:set>
                                    <p:animEffect transition="in" filter="blinds(horizontal)">
                                      <p:cBhvr>
                                        <p:cTn id="17" dur="500"/>
                                        <p:tgtEl>
                                          <p:spTgt spid="1536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5363">
                                            <p:txEl>
                                              <p:pRg st="3" end="3"/>
                                            </p:txEl>
                                          </p:spTgt>
                                        </p:tgtEl>
                                        <p:attrNameLst>
                                          <p:attrName>style.visibility</p:attrName>
                                        </p:attrNameLst>
                                      </p:cBhvr>
                                      <p:to>
                                        <p:strVal val="visible"/>
                                      </p:to>
                                    </p:set>
                                    <p:animEffect transition="in" filter="blinds(horizontal)">
                                      <p:cBhvr>
                                        <p:cTn id="22" dur="500"/>
                                        <p:tgtEl>
                                          <p:spTgt spid="1536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5363">
                                            <p:txEl>
                                              <p:pRg st="4" end="4"/>
                                            </p:txEl>
                                          </p:spTgt>
                                        </p:tgtEl>
                                        <p:attrNameLst>
                                          <p:attrName>style.visibility</p:attrName>
                                        </p:attrNameLst>
                                      </p:cBhvr>
                                      <p:to>
                                        <p:strVal val="visible"/>
                                      </p:to>
                                    </p:set>
                                    <p:animEffect transition="in" filter="blinds(horizontal)">
                                      <p:cBhvr>
                                        <p:cTn id="27" dur="500"/>
                                        <p:tgtEl>
                                          <p:spTgt spid="1536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3" grpId="0" uiExpand="1"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5" name="Picture 7" descr="domarutb_0088"/>
          <p:cNvPicPr>
            <a:picLocks noChangeAspect="1" noChangeArrowheads="1"/>
          </p:cNvPicPr>
          <p:nvPr/>
        </p:nvPicPr>
        <p:blipFill>
          <a:blip r:embed="rId3" cstate="print"/>
          <a:srcRect/>
          <a:stretch>
            <a:fillRect/>
          </a:stretch>
        </p:blipFill>
        <p:spPr bwMode="auto">
          <a:xfrm>
            <a:off x="34925" y="357188"/>
            <a:ext cx="9144000" cy="6096000"/>
          </a:xfrm>
          <a:prstGeom prst="rect">
            <a:avLst/>
          </a:prstGeom>
          <a:noFill/>
        </p:spPr>
      </p:pic>
      <p:sp>
        <p:nvSpPr>
          <p:cNvPr id="12290" name="Rectangle 2"/>
          <p:cNvSpPr>
            <a:spLocks noGrp="1" noChangeArrowheads="1"/>
          </p:cNvSpPr>
          <p:nvPr>
            <p:ph type="title"/>
          </p:nvPr>
        </p:nvSpPr>
        <p:spPr/>
        <p:txBody>
          <a:bodyPr/>
          <a:lstStyle/>
          <a:p>
            <a:r>
              <a:rPr lang="sv-SE" sz="4000"/>
              <a:t>Höjdhopp - ansatsmärken</a:t>
            </a:r>
          </a:p>
        </p:txBody>
      </p:sp>
      <p:sp>
        <p:nvSpPr>
          <p:cNvPr id="12291" name="Rectangle 3"/>
          <p:cNvSpPr>
            <a:spLocks noGrp="1" noChangeArrowheads="1"/>
          </p:cNvSpPr>
          <p:nvPr>
            <p:ph type="body" idx="1"/>
          </p:nvPr>
        </p:nvSpPr>
        <p:spPr>
          <a:effectLst>
            <a:outerShdw dist="35921" dir="2700000" algn="ctr" rotWithShape="0">
              <a:srgbClr val="0065BD"/>
            </a:outerShdw>
          </a:effectLst>
        </p:spPr>
        <p:txBody>
          <a:bodyPr/>
          <a:lstStyle/>
          <a:p>
            <a:r>
              <a:rPr lang="sv-SE"/>
              <a:t>Två ansats-</a:t>
            </a:r>
            <a:br>
              <a:rPr lang="sv-SE"/>
            </a:br>
            <a:r>
              <a:rPr lang="sv-SE"/>
              <a:t>märken är </a:t>
            </a:r>
            <a:br>
              <a:rPr lang="sv-SE"/>
            </a:br>
            <a:r>
              <a:rPr lang="sv-SE"/>
              <a:t>tillåtet</a:t>
            </a:r>
          </a:p>
          <a:p>
            <a:r>
              <a:rPr lang="sv-SE"/>
              <a:t>Får inte </a:t>
            </a:r>
            <a:br>
              <a:rPr lang="sv-SE"/>
            </a:br>
            <a:r>
              <a:rPr lang="sv-SE"/>
              <a:t>hindra andra </a:t>
            </a:r>
            <a:br>
              <a:rPr lang="sv-SE"/>
            </a:br>
            <a:r>
              <a:rPr lang="sv-SE"/>
              <a:t>aktiva</a:t>
            </a:r>
          </a:p>
          <a:p>
            <a:r>
              <a:rPr lang="sv-SE"/>
              <a:t>Ska kunna avlägsnas (t ex krita ej tillåtet)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2291">
                                            <p:txEl>
                                              <p:pRg st="0" end="0"/>
                                            </p:txEl>
                                          </p:spTgt>
                                        </p:tgtEl>
                                        <p:attrNameLst>
                                          <p:attrName>style.visibility</p:attrName>
                                        </p:attrNameLst>
                                      </p:cBhvr>
                                      <p:to>
                                        <p:strVal val="visible"/>
                                      </p:to>
                                    </p:set>
                                    <p:animEffect transition="in" filter="blinds(horizontal)">
                                      <p:cBhvr>
                                        <p:cTn id="7" dur="500"/>
                                        <p:tgtEl>
                                          <p:spTgt spid="1229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2291">
                                            <p:txEl>
                                              <p:pRg st="1" end="1"/>
                                            </p:txEl>
                                          </p:spTgt>
                                        </p:tgtEl>
                                        <p:attrNameLst>
                                          <p:attrName>style.visibility</p:attrName>
                                        </p:attrNameLst>
                                      </p:cBhvr>
                                      <p:to>
                                        <p:strVal val="visible"/>
                                      </p:to>
                                    </p:set>
                                    <p:animEffect transition="in" filter="blinds(horizontal)">
                                      <p:cBhvr>
                                        <p:cTn id="12" dur="500"/>
                                        <p:tgtEl>
                                          <p:spTgt spid="1229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2291">
                                            <p:txEl>
                                              <p:pRg st="2" end="2"/>
                                            </p:txEl>
                                          </p:spTgt>
                                        </p:tgtEl>
                                        <p:attrNameLst>
                                          <p:attrName>style.visibility</p:attrName>
                                        </p:attrNameLst>
                                      </p:cBhvr>
                                      <p:to>
                                        <p:strVal val="visible"/>
                                      </p:to>
                                    </p:set>
                                    <p:animEffect transition="in" filter="blinds(horizontal)">
                                      <p:cBhvr>
                                        <p:cTn id="17" dur="500"/>
                                        <p:tgtEl>
                                          <p:spTgt spid="1229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1"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lstStyle/>
          <a:p>
            <a:endParaRPr lang="sv-SE"/>
          </a:p>
        </p:txBody>
      </p:sp>
      <p:sp>
        <p:nvSpPr>
          <p:cNvPr id="13315" name="Rectangle 3"/>
          <p:cNvSpPr>
            <a:spLocks noGrp="1" noChangeArrowheads="1"/>
          </p:cNvSpPr>
          <p:nvPr>
            <p:ph type="body" idx="1"/>
          </p:nvPr>
        </p:nvSpPr>
        <p:spPr/>
        <p:txBody>
          <a:bodyPr/>
          <a:lstStyle/>
          <a:p>
            <a:endParaRPr lang="sv-SE"/>
          </a:p>
        </p:txBody>
      </p:sp>
      <p:pic>
        <p:nvPicPr>
          <p:cNvPr id="13316" name="Picture 4" descr="Höjdhopp"/>
          <p:cNvPicPr>
            <a:picLocks noChangeAspect="1" noChangeArrowheads="1"/>
          </p:cNvPicPr>
          <p:nvPr/>
        </p:nvPicPr>
        <p:blipFill>
          <a:blip r:embed="rId3" cstate="print"/>
          <a:srcRect/>
          <a:stretch>
            <a:fillRect/>
          </a:stretch>
        </p:blipFill>
        <p:spPr bwMode="auto">
          <a:xfrm>
            <a:off x="0" y="381000"/>
            <a:ext cx="9144000" cy="6096000"/>
          </a:xfrm>
          <a:prstGeom prst="rect">
            <a:avLst/>
          </a:prstGeom>
          <a:noFill/>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endParaRPr lang="sv-SE"/>
          </a:p>
        </p:txBody>
      </p:sp>
      <p:sp>
        <p:nvSpPr>
          <p:cNvPr id="14339" name="Rectangle 3"/>
          <p:cNvSpPr>
            <a:spLocks noGrp="1" noChangeArrowheads="1"/>
          </p:cNvSpPr>
          <p:nvPr>
            <p:ph type="body" idx="1"/>
          </p:nvPr>
        </p:nvSpPr>
        <p:spPr/>
        <p:txBody>
          <a:bodyPr/>
          <a:lstStyle/>
          <a:p>
            <a:endParaRPr lang="sv-SE"/>
          </a:p>
        </p:txBody>
      </p:sp>
      <p:pic>
        <p:nvPicPr>
          <p:cNvPr id="14340" name="Picture 4" descr="domarutb_0092"/>
          <p:cNvPicPr>
            <a:picLocks noChangeAspect="1" noChangeArrowheads="1"/>
          </p:cNvPicPr>
          <p:nvPr/>
        </p:nvPicPr>
        <p:blipFill>
          <a:blip r:embed="rId3" cstate="print"/>
          <a:srcRect/>
          <a:stretch>
            <a:fillRect/>
          </a:stretch>
        </p:blipFill>
        <p:spPr bwMode="auto">
          <a:xfrm>
            <a:off x="0" y="381000"/>
            <a:ext cx="9144000" cy="6096000"/>
          </a:xfrm>
          <a:prstGeom prst="rect">
            <a:avLst/>
          </a:prstGeom>
          <a:noFill/>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Rectangle 3"/>
          <p:cNvSpPr>
            <a:spLocks noGrp="1" noChangeArrowheads="1"/>
          </p:cNvSpPr>
          <p:nvPr>
            <p:ph type="body" idx="1"/>
          </p:nvPr>
        </p:nvSpPr>
        <p:spPr/>
        <p:txBody>
          <a:bodyPr/>
          <a:lstStyle/>
          <a:p>
            <a:endParaRPr lang="sv-SE"/>
          </a:p>
        </p:txBody>
      </p:sp>
      <p:pic>
        <p:nvPicPr>
          <p:cNvPr id="16389" name="Picture 5" descr="domarutb_0099"/>
          <p:cNvPicPr>
            <a:picLocks noChangeAspect="1" noChangeArrowheads="1"/>
          </p:cNvPicPr>
          <p:nvPr/>
        </p:nvPicPr>
        <p:blipFill>
          <a:blip r:embed="rId3" cstate="print"/>
          <a:srcRect/>
          <a:stretch>
            <a:fillRect/>
          </a:stretch>
        </p:blipFill>
        <p:spPr bwMode="auto">
          <a:xfrm>
            <a:off x="323850" y="620713"/>
            <a:ext cx="5041900" cy="3360737"/>
          </a:xfrm>
          <a:prstGeom prst="rect">
            <a:avLst/>
          </a:prstGeom>
          <a:noFill/>
        </p:spPr>
      </p:pic>
      <p:sp>
        <p:nvSpPr>
          <p:cNvPr id="16386" name="Rectangle 2"/>
          <p:cNvSpPr>
            <a:spLocks noGrp="1" noChangeArrowheads="1"/>
          </p:cNvSpPr>
          <p:nvPr>
            <p:ph type="title"/>
          </p:nvPr>
        </p:nvSpPr>
        <p:spPr/>
        <p:txBody>
          <a:bodyPr/>
          <a:lstStyle/>
          <a:p>
            <a:r>
              <a:rPr lang="sv-SE"/>
              <a:t>Höjdhopp mätning</a:t>
            </a:r>
          </a:p>
        </p:txBody>
      </p:sp>
      <p:pic>
        <p:nvPicPr>
          <p:cNvPr id="16391" name="Picture 7" descr="domarutb_0097"/>
          <p:cNvPicPr>
            <a:picLocks noChangeAspect="1" noChangeArrowheads="1"/>
          </p:cNvPicPr>
          <p:nvPr/>
        </p:nvPicPr>
        <p:blipFill>
          <a:blip r:embed="rId4" cstate="print"/>
          <a:srcRect/>
          <a:stretch>
            <a:fillRect/>
          </a:stretch>
        </p:blipFill>
        <p:spPr bwMode="auto">
          <a:xfrm>
            <a:off x="2881313" y="1652588"/>
            <a:ext cx="6011862" cy="4008437"/>
          </a:xfrm>
          <a:prstGeom prst="rect">
            <a:avLst/>
          </a:prstGeom>
          <a:noFill/>
        </p:spPr>
      </p:pic>
      <p:pic>
        <p:nvPicPr>
          <p:cNvPr id="16390" name="Picture 6" descr="domarutb_0100"/>
          <p:cNvPicPr>
            <a:picLocks noChangeAspect="1" noChangeArrowheads="1"/>
          </p:cNvPicPr>
          <p:nvPr/>
        </p:nvPicPr>
        <p:blipFill>
          <a:blip r:embed="rId5" cstate="print"/>
          <a:srcRect/>
          <a:stretch>
            <a:fillRect/>
          </a:stretch>
        </p:blipFill>
        <p:spPr bwMode="auto">
          <a:xfrm>
            <a:off x="250825" y="3357563"/>
            <a:ext cx="4791075" cy="319405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6389"/>
                                        </p:tgtEl>
                                        <p:attrNameLst>
                                          <p:attrName>style.visibility</p:attrName>
                                        </p:attrNameLst>
                                      </p:cBhvr>
                                      <p:to>
                                        <p:strVal val="visible"/>
                                      </p:to>
                                    </p:set>
                                    <p:animEffect transition="in" filter="blinds(horizontal)">
                                      <p:cBhvr>
                                        <p:cTn id="7" dur="500"/>
                                        <p:tgtEl>
                                          <p:spTgt spid="16389"/>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16391"/>
                                        </p:tgtEl>
                                        <p:attrNameLst>
                                          <p:attrName>style.visibility</p:attrName>
                                        </p:attrNameLst>
                                      </p:cBhvr>
                                      <p:to>
                                        <p:strVal val="visible"/>
                                      </p:to>
                                    </p:set>
                                    <p:animEffect transition="in" filter="blinds(horizontal)">
                                      <p:cBhvr>
                                        <p:cTn id="12" dur="500"/>
                                        <p:tgtEl>
                                          <p:spTgt spid="16391"/>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16390"/>
                                        </p:tgtEl>
                                        <p:attrNameLst>
                                          <p:attrName>style.visibility</p:attrName>
                                        </p:attrNameLst>
                                      </p:cBhvr>
                                      <p:to>
                                        <p:strVal val="visible"/>
                                      </p:to>
                                    </p:set>
                                    <p:animEffect transition="in" filter="blinds(horizontal)">
                                      <p:cBhvr>
                                        <p:cTn id="17" dur="500"/>
                                        <p:tgtEl>
                                          <p:spTgt spid="163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6" name="Rectangle 2"/>
          <p:cNvSpPr>
            <a:spLocks noGrp="1" noChangeArrowheads="1"/>
          </p:cNvSpPr>
          <p:nvPr>
            <p:ph type="title"/>
          </p:nvPr>
        </p:nvSpPr>
        <p:spPr/>
        <p:txBody>
          <a:bodyPr/>
          <a:lstStyle/>
          <a:p>
            <a:r>
              <a:rPr lang="sv-SE"/>
              <a:t>Tidsregeln</a:t>
            </a:r>
          </a:p>
        </p:txBody>
      </p:sp>
      <p:graphicFrame>
        <p:nvGraphicFramePr>
          <p:cNvPr id="262288" name="Group 144"/>
          <p:cNvGraphicFramePr>
            <a:graphicFrameLocks noGrp="1"/>
          </p:cNvGraphicFramePr>
          <p:nvPr>
            <p:ph idx="1"/>
          </p:nvPr>
        </p:nvGraphicFramePr>
        <p:xfrm>
          <a:off x="481013" y="1746250"/>
          <a:ext cx="8051800" cy="3770313"/>
        </p:xfrm>
        <a:graphic>
          <a:graphicData uri="http://schemas.openxmlformats.org/drawingml/2006/table">
            <a:tbl>
              <a:tblPr/>
              <a:tblGrid>
                <a:gridCol w="3267075"/>
                <a:gridCol w="1684337"/>
                <a:gridCol w="1455738"/>
                <a:gridCol w="1644650"/>
              </a:tblGrid>
              <a:tr h="75565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sv-SE" sz="2800" b="1" i="0" u="none" strike="noStrike" cap="none" normalizeH="0" baseline="0" smtClean="0">
                          <a:ln>
                            <a:noFill/>
                          </a:ln>
                          <a:solidFill>
                            <a:srgbClr val="FECB00"/>
                          </a:solidFill>
                          <a:effectLst/>
                          <a:latin typeface="Verdana" pitchFamily="34" charset="0"/>
                        </a:rPr>
                        <a:t>Antal deltagare</a:t>
                      </a:r>
                    </a:p>
                  </a:txBody>
                  <a:tcPr anchor="ctr" horzOverflow="overflow">
                    <a:lnL w="381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sv-SE" sz="2800" b="1" i="0" u="none" strike="noStrike" cap="none" normalizeH="0" baseline="0" smtClean="0">
                          <a:ln>
                            <a:noFill/>
                          </a:ln>
                          <a:solidFill>
                            <a:srgbClr val="FECB00"/>
                          </a:solidFill>
                          <a:effectLst/>
                          <a:latin typeface="Verdana" pitchFamily="34" charset="0"/>
                        </a:rPr>
                        <a:t>Höjd</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sv-SE" sz="2800" b="1" i="0" u="none" strike="noStrike" cap="none" normalizeH="0" baseline="0" smtClean="0">
                          <a:ln>
                            <a:noFill/>
                          </a:ln>
                          <a:solidFill>
                            <a:srgbClr val="FECB00"/>
                          </a:solidFill>
                          <a:effectLst/>
                          <a:latin typeface="Verdana" pitchFamily="34" charset="0"/>
                        </a:rPr>
                        <a:t>Stav</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sv-SE" sz="2800" b="1" i="0" u="none" strike="noStrike" cap="none" normalizeH="0" baseline="0" smtClean="0">
                          <a:ln>
                            <a:noFill/>
                          </a:ln>
                          <a:solidFill>
                            <a:srgbClr val="FECB00"/>
                          </a:solidFill>
                          <a:effectLst/>
                          <a:latin typeface="Verdana" pitchFamily="34" charset="0"/>
                        </a:rPr>
                        <a:t>Övriga</a:t>
                      </a:r>
                    </a:p>
                  </a:txBody>
                  <a:tcPr anchor="ctr" horzOverflow="overflow">
                    <a:lnL w="127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r>
              <a:tr h="7524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sv-SE" sz="2800" b="0" i="0" u="none" strike="noStrike" cap="none" normalizeH="0" baseline="0" smtClean="0">
                          <a:ln>
                            <a:noFill/>
                          </a:ln>
                          <a:solidFill>
                            <a:srgbClr val="FECB00"/>
                          </a:solidFill>
                          <a:effectLst/>
                          <a:latin typeface="Verdana" pitchFamily="34" charset="0"/>
                        </a:rPr>
                        <a:t>Mer än 3</a:t>
                      </a:r>
                    </a:p>
                  </a:txBody>
                  <a:tcPr anchor="ctr" horzOverflow="overflow">
                    <a:lnL w="381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sv-SE" sz="2800" b="0" i="0" u="none" strike="noStrike" cap="none" normalizeH="0" baseline="0" smtClean="0">
                          <a:ln>
                            <a:noFill/>
                          </a:ln>
                          <a:solidFill>
                            <a:srgbClr val="FECB00"/>
                          </a:solidFill>
                          <a:effectLst/>
                          <a:latin typeface="Verdana" pitchFamily="34" charset="0"/>
                        </a:rPr>
                        <a:t>1 min</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sv-SE" sz="2800" b="0" i="0" u="none" strike="noStrike" cap="none" normalizeH="0" baseline="0" smtClean="0">
                          <a:ln>
                            <a:noFill/>
                          </a:ln>
                          <a:solidFill>
                            <a:srgbClr val="FECB00"/>
                          </a:solidFill>
                          <a:effectLst/>
                          <a:latin typeface="Verdana" pitchFamily="34" charset="0"/>
                        </a:rPr>
                        <a:t>1 min</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sv-SE" sz="2800" b="0" i="0" u="none" strike="noStrike" cap="none" normalizeH="0" baseline="0" smtClean="0">
                          <a:ln>
                            <a:noFill/>
                          </a:ln>
                          <a:solidFill>
                            <a:srgbClr val="FECB00"/>
                          </a:solidFill>
                          <a:effectLst/>
                          <a:latin typeface="Verdana" pitchFamily="34" charset="0"/>
                        </a:rPr>
                        <a:t>1 min</a:t>
                      </a:r>
                    </a:p>
                  </a:txBody>
                  <a:tcPr anchor="ctr" horzOverflow="overflow">
                    <a:lnL w="127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r>
              <a:tr h="75565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sv-SE" sz="2800" b="0" i="0" u="none" strike="noStrike" cap="none" normalizeH="0" baseline="0" smtClean="0">
                          <a:ln>
                            <a:noFill/>
                          </a:ln>
                          <a:solidFill>
                            <a:srgbClr val="FECB00"/>
                          </a:solidFill>
                          <a:effectLst/>
                          <a:latin typeface="Verdana" pitchFamily="34" charset="0"/>
                        </a:rPr>
                        <a:t>2 eller 3</a:t>
                      </a:r>
                    </a:p>
                  </a:txBody>
                  <a:tcPr anchor="ctr" horzOverflow="overflow">
                    <a:lnL w="381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sv-SE" sz="2800" b="0" i="0" u="none" strike="noStrike" cap="none" normalizeH="0" baseline="0" smtClean="0">
                          <a:ln>
                            <a:noFill/>
                          </a:ln>
                          <a:solidFill>
                            <a:srgbClr val="FECB00"/>
                          </a:solidFill>
                          <a:effectLst/>
                          <a:latin typeface="Verdana" pitchFamily="34" charset="0"/>
                        </a:rPr>
                        <a:t>1 ½ min</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sv-SE" sz="2800" b="0" i="0" u="none" strike="noStrike" cap="none" normalizeH="0" baseline="0" smtClean="0">
                          <a:ln>
                            <a:noFill/>
                          </a:ln>
                          <a:solidFill>
                            <a:srgbClr val="FECB00"/>
                          </a:solidFill>
                          <a:effectLst/>
                          <a:latin typeface="Verdana" pitchFamily="34" charset="0"/>
                        </a:rPr>
                        <a:t>2 min</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sv-SE" sz="2800" b="0" i="0" u="none" strike="noStrike" cap="none" normalizeH="0" baseline="0" smtClean="0">
                          <a:ln>
                            <a:noFill/>
                          </a:ln>
                          <a:solidFill>
                            <a:srgbClr val="FECB00"/>
                          </a:solidFill>
                          <a:effectLst/>
                          <a:latin typeface="Verdana" pitchFamily="34" charset="0"/>
                        </a:rPr>
                        <a:t>1 min</a:t>
                      </a:r>
                    </a:p>
                  </a:txBody>
                  <a:tcPr anchor="ctr" horzOverflow="overflow">
                    <a:lnL w="127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r>
              <a:tr h="75406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sv-SE" sz="2800" b="0" i="0" u="none" strike="noStrike" cap="none" normalizeH="0" baseline="0" smtClean="0">
                          <a:ln>
                            <a:noFill/>
                          </a:ln>
                          <a:solidFill>
                            <a:srgbClr val="FECB00"/>
                          </a:solidFill>
                          <a:effectLst/>
                          <a:latin typeface="Verdana" pitchFamily="34" charset="0"/>
                        </a:rPr>
                        <a:t>1</a:t>
                      </a:r>
                    </a:p>
                  </a:txBody>
                  <a:tcPr anchor="ctr" horzOverflow="overflow">
                    <a:lnL w="381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sv-SE" sz="2800" b="0" i="0" u="none" strike="noStrike" cap="none" normalizeH="0" baseline="0" smtClean="0">
                          <a:ln>
                            <a:noFill/>
                          </a:ln>
                          <a:solidFill>
                            <a:srgbClr val="FECB00"/>
                          </a:solidFill>
                          <a:effectLst/>
                          <a:latin typeface="Verdana" pitchFamily="34" charset="0"/>
                        </a:rPr>
                        <a:t>3 min</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sv-SE" sz="2800" b="0" i="0" u="none" strike="noStrike" cap="none" normalizeH="0" baseline="0" smtClean="0">
                          <a:ln>
                            <a:noFill/>
                          </a:ln>
                          <a:solidFill>
                            <a:srgbClr val="FECB00"/>
                          </a:solidFill>
                          <a:effectLst/>
                          <a:latin typeface="Verdana" pitchFamily="34" charset="0"/>
                        </a:rPr>
                        <a:t>5 min</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sv-SE" sz="2800" b="0" i="0" u="none" strike="noStrike" cap="none" normalizeH="0" baseline="0" smtClean="0">
                          <a:ln>
                            <a:noFill/>
                          </a:ln>
                          <a:solidFill>
                            <a:srgbClr val="FECB00"/>
                          </a:solidFill>
                          <a:effectLst/>
                          <a:latin typeface="Verdana" pitchFamily="34" charset="0"/>
                        </a:rPr>
                        <a:t>2 min</a:t>
                      </a:r>
                    </a:p>
                  </a:txBody>
                  <a:tcPr anchor="ctr" horzOverflow="overflow">
                    <a:lnL w="127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noFill/>
                  </a:tcPr>
                </a:tc>
              </a:tr>
              <a:tr h="7524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sv-SE" sz="2800" b="0" i="0" u="none" strike="noStrike" cap="none" normalizeH="0" baseline="0" smtClean="0">
                          <a:ln>
                            <a:noFill/>
                          </a:ln>
                          <a:solidFill>
                            <a:schemeClr val="bg1"/>
                          </a:solidFill>
                          <a:effectLst/>
                          <a:latin typeface="Verdana" pitchFamily="34" charset="0"/>
                        </a:rPr>
                        <a:t>2 försök i följd</a:t>
                      </a:r>
                    </a:p>
                  </a:txBody>
                  <a:tcPr anchor="ctr" horzOverflow="overflow">
                    <a:lnL w="381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8490EC"/>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sv-SE" sz="2800" b="0" i="0" u="none" strike="noStrike" cap="none" normalizeH="0" baseline="0" smtClean="0">
                          <a:ln>
                            <a:noFill/>
                          </a:ln>
                          <a:solidFill>
                            <a:schemeClr val="bg1"/>
                          </a:solidFill>
                          <a:effectLst/>
                          <a:latin typeface="Verdana" pitchFamily="34" charset="0"/>
                        </a:rPr>
                        <a:t>2 min</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8490EC"/>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sv-SE" sz="2800" b="0" i="0" u="none" strike="noStrike" cap="none" normalizeH="0" baseline="0" smtClean="0">
                          <a:ln>
                            <a:noFill/>
                          </a:ln>
                          <a:solidFill>
                            <a:schemeClr val="bg1"/>
                          </a:solidFill>
                          <a:effectLst/>
                          <a:latin typeface="Verdana" pitchFamily="34" charset="0"/>
                        </a:rPr>
                        <a:t>3 min</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8490EC"/>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sv-SE" sz="2800" b="0" i="0" u="none" strike="noStrike" cap="none" normalizeH="0" baseline="0" smtClean="0">
                          <a:ln>
                            <a:noFill/>
                          </a:ln>
                          <a:solidFill>
                            <a:schemeClr val="bg1"/>
                          </a:solidFill>
                          <a:effectLst/>
                          <a:latin typeface="Verdana" pitchFamily="34" charset="0"/>
                        </a:rPr>
                        <a:t>2 min</a:t>
                      </a:r>
                    </a:p>
                  </a:txBody>
                  <a:tcPr anchor="ctr" horzOverflow="overflow">
                    <a:lnL w="127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8490EC"/>
                    </a:solidFill>
                  </a:tcPr>
                </a:tc>
              </a:tr>
            </a:tbl>
          </a:graphicData>
        </a:graphic>
      </p:graphicFrame>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ChangeArrowheads="1"/>
          </p:cNvSpPr>
          <p:nvPr>
            <p:ph type="title"/>
          </p:nvPr>
        </p:nvSpPr>
        <p:spPr/>
        <p:txBody>
          <a:bodyPr/>
          <a:lstStyle/>
          <a:p>
            <a:r>
              <a:rPr lang="sv-SE"/>
              <a:t>Protokoll Höjd/stav</a:t>
            </a:r>
          </a:p>
        </p:txBody>
      </p:sp>
      <p:sp>
        <p:nvSpPr>
          <p:cNvPr id="72707" name="Rectangle 3"/>
          <p:cNvSpPr>
            <a:spLocks noGrp="1" noChangeArrowheads="1"/>
          </p:cNvSpPr>
          <p:nvPr>
            <p:ph type="body" idx="1"/>
          </p:nvPr>
        </p:nvSpPr>
        <p:spPr/>
        <p:txBody>
          <a:bodyPr/>
          <a:lstStyle/>
          <a:p>
            <a:pPr marL="763588" lvl="1" indent="-220663"/>
            <a:r>
              <a:rPr lang="sv-SE"/>
              <a:t>Giltiga försök markeras ”o”</a:t>
            </a:r>
          </a:p>
          <a:p>
            <a:pPr marL="763588" lvl="1" indent="-220663"/>
            <a:r>
              <a:rPr lang="sv-SE"/>
              <a:t>Ogiltiga försök markeras ”x”</a:t>
            </a:r>
          </a:p>
          <a:p>
            <a:pPr marL="763588" lvl="1" indent="-220663"/>
            <a:r>
              <a:rPr lang="sv-SE"/>
              <a:t>Om hopparen avstår försök ”-”</a:t>
            </a:r>
          </a:p>
          <a:p>
            <a:pPr marL="0" indent="0">
              <a:buFontTx/>
              <a:buNone/>
            </a:pPr>
            <a:r>
              <a:rPr lang="sv-SE" sz="3600" b="1"/>
              <a:t>Placering avgörs enligt följande ordning</a:t>
            </a:r>
          </a:p>
          <a:p>
            <a:pPr marL="763588" lvl="1" indent="-220663"/>
            <a:r>
              <a:rPr lang="sv-SE"/>
              <a:t>Resultathöjd</a:t>
            </a:r>
          </a:p>
          <a:p>
            <a:pPr marL="763588" lvl="1" indent="-220663"/>
            <a:r>
              <a:rPr lang="sv-SE"/>
              <a:t>Klarad omgång i resultathöjd</a:t>
            </a:r>
          </a:p>
          <a:p>
            <a:pPr marL="763588" lvl="1" indent="-220663"/>
            <a:r>
              <a:rPr lang="sv-SE"/>
              <a:t>Antal ogiltiga försök i tävlingen</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Standardformgivning">
  <a:themeElements>
    <a:clrScheme name="Standardformgivning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Standardformgivning">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Standardformgivning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Standardformgivning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Standardformgivning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Standardformgivning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Standardformgivning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Standardformgivning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Standardformgivning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Standardformgivning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Standardformgivning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Standardformgivning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Standardformgivning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Standardformgivning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tem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4360</TotalTime>
  <Words>868</Words>
  <Application>Microsoft Office PowerPoint</Application>
  <PresentationFormat>Bildspel på skärmen (4:3)</PresentationFormat>
  <Paragraphs>121</Paragraphs>
  <Slides>12</Slides>
  <Notes>12</Notes>
  <HiddenSlides>0</HiddenSlides>
  <MMClips>0</MMClips>
  <ScaleCrop>false</ScaleCrop>
  <HeadingPairs>
    <vt:vector size="6" baseType="variant">
      <vt:variant>
        <vt:lpstr>Använt teckensnitt</vt:lpstr>
      </vt:variant>
      <vt:variant>
        <vt:i4>3</vt:i4>
      </vt:variant>
      <vt:variant>
        <vt:lpstr>Tema</vt:lpstr>
      </vt:variant>
      <vt:variant>
        <vt:i4>1</vt:i4>
      </vt:variant>
      <vt:variant>
        <vt:lpstr>Bildrubriker</vt:lpstr>
      </vt:variant>
      <vt:variant>
        <vt:i4>12</vt:i4>
      </vt:variant>
    </vt:vector>
  </HeadingPairs>
  <TitlesOfParts>
    <vt:vector size="16" baseType="lpstr">
      <vt:lpstr>Arial</vt:lpstr>
      <vt:lpstr>Arial Black</vt:lpstr>
      <vt:lpstr>Verdana</vt:lpstr>
      <vt:lpstr>Standardformgivning</vt:lpstr>
      <vt:lpstr>Friidrottens oskrivna regler</vt:lpstr>
      <vt:lpstr>Funktionärer/domare</vt:lpstr>
      <vt:lpstr>Domaren</vt:lpstr>
      <vt:lpstr>PowerPoint-presentation</vt:lpstr>
      <vt:lpstr>Höjdhopp</vt:lpstr>
      <vt:lpstr>Höjdhopp</vt:lpstr>
      <vt:lpstr>Höjdhopp - ansatsmärken</vt:lpstr>
      <vt:lpstr>PowerPoint-presentation</vt:lpstr>
      <vt:lpstr>PowerPoint-presentation</vt:lpstr>
      <vt:lpstr>Höjdhopp mätning</vt:lpstr>
      <vt:lpstr>Tidsregeln</vt:lpstr>
      <vt:lpstr>Protokoll Höjd/stav</vt:lpstr>
    </vt:vector>
  </TitlesOfParts>
  <Company>Svenska Friidrottsförbundet</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Bild 1</dc:title>
  <dc:creator>Andreas Thornell</dc:creator>
  <cp:lastModifiedBy>Helena Karlsson</cp:lastModifiedBy>
  <cp:revision>53</cp:revision>
  <dcterms:created xsi:type="dcterms:W3CDTF">2008-10-22T07:22:47Z</dcterms:created>
  <dcterms:modified xsi:type="dcterms:W3CDTF">2016-11-29T17:30:45Z</dcterms:modified>
</cp:coreProperties>
</file>