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F8A11-0ABC-4325-85FB-661E449B28B6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B8053-4EE8-4DF5-89C2-4C56F4EBE83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187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9ADB82-9E96-45D7-8D07-A33DA542F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1149D33-71E2-4636-B524-8E5D2DABF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51E26F-31C5-4AA1-AF36-61FBF052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002F67-B8C4-4668-99A6-D2E5BB1D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FB9DBA-B1FE-4D48-9618-9FEC8BEE0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966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78301-72B9-49D9-98A8-746CFC62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CA2AE2-8A4A-4AD1-8BB1-D792C09C1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472053C-9110-45A1-8F75-D7305EA50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5B1323-66E0-4181-8CCF-B87DE245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F37A654-3702-4E00-BF6F-F3DF1E3B4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948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77F0E3-FDD3-4990-89A0-0162BA43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B7B78C-0AB4-4E42-B7F5-5CAD4C50D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D70902-7DED-4BC9-A12D-6F113A5A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DBAE80-F02A-489B-AED3-25CB2E32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B7DA0B-C3D3-4D73-88BF-D035710B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4161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81A388-7B88-4555-A2FD-096D848B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816DB2-0B3C-4B36-BBE3-B897508AA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8759EF8-0D54-47A1-828F-416ABD81C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01587E-2EF6-4A4D-BE3B-E09F673D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3DA3D95-5856-447F-BE76-9C3E1514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8E7480-D192-4E5E-AB3E-4296A40D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14DB16-A0A6-4AF3-BFF2-2C7F1822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7260C3-236C-4748-9A3F-4E9B13FB9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2706724-336D-4A92-9C3B-AB3D7D904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0493298-FA0F-4017-8FBF-438A99FD1E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A5BA99-8E6F-469C-996C-BDE6A5BE0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DC12333-F846-431A-B807-5377B476A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4771885-45B5-4053-9458-26446631A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4B8602C-4EED-4376-8425-A8638D82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32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66AB7A-74A4-4AB8-9A72-2F9F03AF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3CF4AA2-1B0A-46C4-8958-4565C86D6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8F56066-3422-40F8-8F4F-E5186FB6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3629440-5692-4251-B159-85904AC2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889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54ECBA0-3BC4-4C4D-8B2D-AA83E2EE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0F1B299-2035-48A9-9193-71719C7A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234447B-78B5-466A-9F82-EE2F26A5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031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472C72-A05A-4371-A345-233A3EAB8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C9CC67-D51A-41DE-8290-AA4BBA0AA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1365A85-8916-4E76-BFC2-B9BA99901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C56344-5486-4C0D-BCB7-10460F433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38C17D-4E1A-4EAE-B2A5-59F1B6D5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99F2E52-B579-47B6-A54A-EEC382DE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147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C66D76-1427-486C-9214-7D2D3821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6EAE483-80FA-482D-9C09-77B434302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37BAC8C-6691-4407-98B2-8AFF85EA40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23C579-7424-4BBC-B141-2D6778B75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FC881F-E0C5-4AAE-9584-36881D76C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F5CD7F-C0DA-4C57-9737-61489E6A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381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3B7A5C-9A9A-4BB4-845C-BD562DD1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17BB26-7351-4516-B588-414EEDC9A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9B055B-64F8-4C0F-9FB7-DB7DD952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AC5871F-D9F1-4EBB-8C1E-C490CFF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2BCE6F-7A86-4924-8E75-ECF138DB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81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71E1AE6-03BB-4C9F-A275-70CD9D74E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63EC34D-0447-409D-81CB-667C99384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F0B7571-96A5-4B3B-9CD2-AD9FEC7C8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529DB37-1FC8-4BBF-B675-115323B1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52B308-1516-43F4-82AB-C45C90D0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101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BF9875F-A2B7-4954-911F-0E4FBC8B0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5854C52-DD6E-4B5F-9DEB-2830AD86E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67C9E5-79D8-4B1C-B8C1-FE0743E32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EFC49-AB05-4E25-845C-A415C2328A43}" type="datetimeFigureOut">
              <a:rPr lang="sv-SE" smtClean="0"/>
              <a:t>2022-04-05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B7BC14-CF80-4BBB-A5A6-2A7E5E4B6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90C6D8-F853-43F2-B66F-E15139A37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E827B-04FA-4FC9-8F5A-F0D70D1F1AB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4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edalensif.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9825EB9-E29C-422F-A42A-8A286D6EE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sv-SE" sz="4700">
                <a:solidFill>
                  <a:schemeClr val="bg1"/>
                </a:solidFill>
              </a:rPr>
              <a:t>Föräldramöte 5/4</a:t>
            </a:r>
            <a:br>
              <a:rPr lang="sv-SE" sz="4700">
                <a:solidFill>
                  <a:schemeClr val="bg1"/>
                </a:solidFill>
              </a:rPr>
            </a:br>
            <a:r>
              <a:rPr lang="sv-SE" sz="4700">
                <a:solidFill>
                  <a:schemeClr val="bg1"/>
                </a:solidFill>
              </a:rPr>
              <a:t>Umedalen Flickor-12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513A72-4ACB-4C19-BBF9-3703D483A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85ABA4C-AEE6-484E-B5A9-A70D451D2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5" y="489204"/>
            <a:ext cx="3755757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92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Lagets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ledord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Delaktighet</a:t>
            </a:r>
            <a:endParaRPr lang="en-US" sz="4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Trygghet</a:t>
            </a:r>
            <a:endParaRPr lang="en-US" sz="4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Glädje</a:t>
            </a:r>
            <a:endParaRPr lang="en-US" sz="48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/>
              <a:t>Pepp/feedback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dirty="0" err="1"/>
              <a:t>Ansträngning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593213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286808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träningar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och matcher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5E1FE48-924F-4D00-84B8-B60E2D58E6CF}"/>
              </a:ext>
            </a:extLst>
          </p:cNvPr>
          <p:cNvSpPr txBox="1"/>
          <p:nvPr/>
        </p:nvSpPr>
        <p:spPr>
          <a:xfrm>
            <a:off x="6167848" y="1612371"/>
            <a:ext cx="57243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Träningar på konstgräset på IP</a:t>
            </a:r>
          </a:p>
          <a:p>
            <a:r>
              <a:rPr lang="sv-SE" dirty="0"/>
              <a:t>Tisdagar 16:30-17:30</a:t>
            </a:r>
          </a:p>
          <a:p>
            <a:r>
              <a:rPr lang="sv-SE" dirty="0"/>
              <a:t>Fredagar 17:00-18:00</a:t>
            </a:r>
          </a:p>
          <a:p>
            <a:endParaRPr lang="sv-SE" dirty="0"/>
          </a:p>
          <a:p>
            <a:r>
              <a:rPr lang="sv-SE" dirty="0"/>
              <a:t>När Päråkern går att använda (början/mitten av juni?)</a:t>
            </a:r>
          </a:p>
          <a:p>
            <a:r>
              <a:rPr lang="sv-SE" dirty="0"/>
              <a:t>Tisdagar 18-19</a:t>
            </a:r>
          </a:p>
          <a:p>
            <a:r>
              <a:rPr lang="sv-SE" dirty="0"/>
              <a:t>Torsdagar 18-19</a:t>
            </a:r>
          </a:p>
          <a:p>
            <a:endParaRPr lang="sv-SE" dirty="0"/>
          </a:p>
          <a:p>
            <a:r>
              <a:rPr lang="sv-SE" dirty="0"/>
              <a:t>Matcher börjar helgen 21-22/5 och pågår varje helg fram till midsommarhelgen. Därefter uppehåll fram till början av augusti. </a:t>
            </a:r>
          </a:p>
          <a:p>
            <a:endParaRPr lang="sv-SE" dirty="0"/>
          </a:p>
          <a:p>
            <a:r>
              <a:rPr lang="sv-SE" dirty="0"/>
              <a:t>Cuper: Umeå Fotbollsfestival 28-31/7, sedan en cup mot höstkanten. </a:t>
            </a:r>
          </a:p>
          <a:p>
            <a:r>
              <a:rPr lang="sv-SE" dirty="0"/>
              <a:t>	</a:t>
            </a:r>
          </a:p>
          <a:p>
            <a:r>
              <a:rPr lang="sv-SE" dirty="0"/>
              <a:t>Meddela oss gärna så tidigt som möjligt om ditt barn inte kan delta vid träningar och matcher. Svara på kallelser i </a:t>
            </a:r>
            <a:r>
              <a:rPr lang="sv-SE" dirty="0" err="1"/>
              <a:t>SportAdmin</a:t>
            </a:r>
            <a:r>
              <a:rPr lang="sv-S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5632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Målvaktsträningar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Måndagar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Öppet för alla spelare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Anmälan och mera information på www.umedalensif.se</a:t>
            </a:r>
          </a:p>
        </p:txBody>
      </p:sp>
    </p:spTree>
    <p:extLst>
      <p:ext uri="{BB962C8B-B14F-4D97-AF65-F5344CB8AC3E}">
        <p14:creationId xmlns:p14="http://schemas.microsoft.com/office/powerpoint/2010/main" val="4030181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Kommunikation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www.umedalensif.se</a:t>
            </a:r>
            <a:r>
              <a:rPr lang="sv-SE" dirty="0"/>
              <a:t> i förstahand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Facebook-gruppen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Ansikte mot ansikte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SportAdmin</a:t>
            </a:r>
            <a:r>
              <a:rPr lang="sv-SE" dirty="0"/>
              <a:t> och e-post</a:t>
            </a:r>
          </a:p>
        </p:txBody>
      </p:sp>
    </p:spTree>
    <p:extLst>
      <p:ext uri="{BB962C8B-B14F-4D97-AF65-F5344CB8AC3E}">
        <p14:creationId xmlns:p14="http://schemas.microsoft.com/office/powerpoint/2010/main" val="1967278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Föräldragrupp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En grupp som ansvarar för aktiviteter/uppdrag utanför träningar och matcher</a:t>
            </a:r>
          </a:p>
          <a:p>
            <a:endParaRPr lang="sv-SE" dirty="0"/>
          </a:p>
          <a:p>
            <a:r>
              <a:rPr lang="sv-SE" dirty="0"/>
              <a:t>	-Estrids mamma/pappa</a:t>
            </a:r>
          </a:p>
          <a:p>
            <a:r>
              <a:rPr lang="sv-SE" dirty="0"/>
              <a:t>	-</a:t>
            </a:r>
          </a:p>
          <a:p>
            <a:r>
              <a:rPr lang="sv-SE" dirty="0"/>
              <a:t>	-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1907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Levande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IP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62750" y="2647950"/>
            <a:ext cx="4419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800" b="0" i="0" dirty="0">
                <a:effectLst/>
                <a:latin typeface="Calibri" panose="020F0502020204030204" pitchFamily="34" charset="0"/>
              </a:rPr>
              <a:t>Syfte: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Skapa en naturlig samlingsplats i samband med matcher på lördagar och söndagar där man kan köpa fika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Skapa inkomster till lagen</a:t>
            </a:r>
          </a:p>
          <a:p>
            <a:pPr algn="l"/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/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/>
            <a:r>
              <a:rPr lang="sv-SE" sz="1800" b="1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Bemanning</a:t>
            </a:r>
            <a:endParaRPr lang="sv-SE" sz="1800" b="0" i="0" dirty="0">
              <a:solidFill>
                <a:srgbClr val="201F1E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Antal levande IP per/lag. Brukar vara en gång på vårsäsongen och en gång på höstsäsongen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Antal vuxna/arbetspass: 4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Det optimala är att 4 personer jobbar per arbetspass. En person ansvarar för </a:t>
            </a:r>
            <a:r>
              <a:rPr lang="sv-SE" sz="1800" b="0" i="0" dirty="0" err="1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hamburgeriet</a:t>
            </a:r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, två personer som sköter kioskförsäljning och en person som hjälper till att fylla på från förråd, koka kaffe och sköter matchklockan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solidFill>
                  <a:srgbClr val="201F1E"/>
                </a:solidFill>
                <a:effectLst/>
                <a:latin typeface="Calibri" panose="020F0502020204030204" pitchFamily="34" charset="0"/>
              </a:rPr>
              <a:t>Det kommer finnas en reviderad rutin för vad som krävs i form av förberedelse, genomförande och efterarbete innan det är dags för Levande IP.</a:t>
            </a:r>
          </a:p>
        </p:txBody>
      </p:sp>
    </p:spTree>
    <p:extLst>
      <p:ext uri="{BB962C8B-B14F-4D97-AF65-F5344CB8AC3E}">
        <p14:creationId xmlns:p14="http://schemas.microsoft.com/office/powerpoint/2010/main" val="158027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922" y="547590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Levande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IP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54729" y="2063093"/>
            <a:ext cx="4419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800" b="1" i="0" dirty="0">
                <a:effectLst/>
                <a:latin typeface="Calibri" panose="020F0502020204030204" pitchFamily="34" charset="0"/>
              </a:rPr>
              <a:t>Bemanning</a:t>
            </a:r>
            <a:endParaRPr lang="sv-SE" sz="1800" b="0" i="0" dirty="0"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Antal levande IP per/lag: Brukar vara en gång på vårsäsongen och en gång på höstsäsongen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Antal vuxna/arbetspass: 4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Det optimala är att 4 personer jobbar per arbetspass. En person ansvarar för </a:t>
            </a:r>
            <a:r>
              <a:rPr lang="sv-SE" sz="1800" b="0" i="0" dirty="0" err="1">
                <a:effectLst/>
                <a:latin typeface="Calibri" panose="020F0502020204030204" pitchFamily="34" charset="0"/>
              </a:rPr>
              <a:t>hamburgeriet</a:t>
            </a:r>
            <a:r>
              <a:rPr lang="sv-SE" sz="1800" b="0" i="0" dirty="0">
                <a:effectLst/>
                <a:latin typeface="Calibri" panose="020F0502020204030204" pitchFamily="34" charset="0"/>
              </a:rPr>
              <a:t>, två personer som sköter kioskförsäljning och en person som hjälper till att fylla på från förråd, koka kaffe och sköter matchklockan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Det kommer finnas en reviderad rutin för vad som krävs i form av förberedelse, genomförande och efterarbete innan det är dags för Levande IP.</a:t>
            </a:r>
          </a:p>
        </p:txBody>
      </p:sp>
    </p:spTree>
    <p:extLst>
      <p:ext uri="{BB962C8B-B14F-4D97-AF65-F5344CB8AC3E}">
        <p14:creationId xmlns:p14="http://schemas.microsoft.com/office/powerpoint/2010/main" val="1748284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Ekonomi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3541E1-127F-4109-B9BD-9FA77D042BD6}"/>
              </a:ext>
            </a:extLst>
          </p:cNvPr>
          <p:cNvSpPr txBox="1"/>
          <p:nvPr/>
        </p:nvSpPr>
        <p:spPr>
          <a:xfrm>
            <a:off x="6738686" y="2687316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Behov av en ekonomiansvarig</a:t>
            </a:r>
          </a:p>
        </p:txBody>
      </p:sp>
    </p:spTree>
    <p:extLst>
      <p:ext uri="{BB962C8B-B14F-4D97-AF65-F5344CB8AC3E}">
        <p14:creationId xmlns:p14="http://schemas.microsoft.com/office/powerpoint/2010/main" val="395624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00" y="139628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Övriga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frågor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880FE56-BEBE-492A-9A0A-564216F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40" y="286808"/>
            <a:ext cx="4011477" cy="4818592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58044" y="2871982"/>
            <a:ext cx="500633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24686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375</Words>
  <Application>Microsoft Office PowerPoint</Application>
  <PresentationFormat>Bredbild</PresentationFormat>
  <Paragraphs>56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Föräldramöte 5/4 Umedalen Flickor-12</vt:lpstr>
      <vt:lpstr>Lagets ledord</vt:lpstr>
      <vt:lpstr>Upplägg träningar och matcher</vt:lpstr>
      <vt:lpstr>Målvaktsträningar</vt:lpstr>
      <vt:lpstr>Kommunikation</vt:lpstr>
      <vt:lpstr>Föräldragrupp</vt:lpstr>
      <vt:lpstr>Levande IP</vt:lpstr>
      <vt:lpstr>Levande IP</vt:lpstr>
      <vt:lpstr>Ekonomi</vt:lpstr>
      <vt:lpstr>Övriga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5/4 Umedalen Flickor-12</dc:title>
  <dc:creator>Lars Aas</dc:creator>
  <cp:lastModifiedBy>Lars Aas</cp:lastModifiedBy>
  <cp:revision>5</cp:revision>
  <dcterms:created xsi:type="dcterms:W3CDTF">2022-03-29T10:21:54Z</dcterms:created>
  <dcterms:modified xsi:type="dcterms:W3CDTF">2022-04-06T05:30:49Z</dcterms:modified>
</cp:coreProperties>
</file>