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8" r:id="rId3"/>
    <p:sldId id="257" r:id="rId4"/>
    <p:sldId id="260" r:id="rId5"/>
    <p:sldId id="266" r:id="rId6"/>
    <p:sldId id="265" r:id="rId7"/>
    <p:sldId id="267" r:id="rId8"/>
    <p:sldId id="263" r:id="rId9"/>
    <p:sldId id="261" r:id="rId10"/>
    <p:sldId id="262" r:id="rId11"/>
    <p:sldId id="264" r:id="rId12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12F83F1-69DE-4DDD-A0CA-64FBF33E0B0D}" v="2" dt="2023-04-14T19:12:50.68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96" y="3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rs Aas" userId="ffc902e6-d528-4137-a535-365f63dfa10b" providerId="ADAL" clId="{512F83F1-69DE-4DDD-A0CA-64FBF33E0B0D}"/>
    <pc:docChg chg="undo custSel addSld delSld modSld sldOrd">
      <pc:chgData name="Lars Aas" userId="ffc902e6-d528-4137-a535-365f63dfa10b" providerId="ADAL" clId="{512F83F1-69DE-4DDD-A0CA-64FBF33E0B0D}" dt="2023-04-17T07:23:28.070" v="2739" actId="15"/>
      <pc:docMkLst>
        <pc:docMk/>
      </pc:docMkLst>
      <pc:sldChg chg="modSp mod">
        <pc:chgData name="Lars Aas" userId="ffc902e6-d528-4137-a535-365f63dfa10b" providerId="ADAL" clId="{512F83F1-69DE-4DDD-A0CA-64FBF33E0B0D}" dt="2023-04-14T19:10:33.747" v="3" actId="20577"/>
        <pc:sldMkLst>
          <pc:docMk/>
          <pc:sldMk cId="3897192164" sldId="256"/>
        </pc:sldMkLst>
        <pc:spChg chg="mod">
          <ac:chgData name="Lars Aas" userId="ffc902e6-d528-4137-a535-365f63dfa10b" providerId="ADAL" clId="{512F83F1-69DE-4DDD-A0CA-64FBF33E0B0D}" dt="2023-04-14T19:10:33.747" v="3" actId="20577"/>
          <ac:spMkLst>
            <pc:docMk/>
            <pc:sldMk cId="3897192164" sldId="256"/>
            <ac:spMk id="2" creationId="{E9825EB9-E29C-422F-A42A-8A286D6EE0D7}"/>
          </ac:spMkLst>
        </pc:spChg>
      </pc:sldChg>
      <pc:sldChg chg="modSp mod">
        <pc:chgData name="Lars Aas" userId="ffc902e6-d528-4137-a535-365f63dfa10b" providerId="ADAL" clId="{512F83F1-69DE-4DDD-A0CA-64FBF33E0B0D}" dt="2023-04-14T19:11:36.155" v="9" actId="207"/>
        <pc:sldMkLst>
          <pc:docMk/>
          <pc:sldMk cId="593213730" sldId="257"/>
        </pc:sldMkLst>
        <pc:spChg chg="mod">
          <ac:chgData name="Lars Aas" userId="ffc902e6-d528-4137-a535-365f63dfa10b" providerId="ADAL" clId="{512F83F1-69DE-4DDD-A0CA-64FBF33E0B0D}" dt="2023-04-14T19:11:36.155" v="9" actId="207"/>
          <ac:spMkLst>
            <pc:docMk/>
            <pc:sldMk cId="593213730" sldId="257"/>
            <ac:spMk id="3" creationId="{826FA1DE-E144-4CAF-A5F0-7D51BE924D50}"/>
          </ac:spMkLst>
        </pc:spChg>
      </pc:sldChg>
      <pc:sldChg chg="addSp modSp mod ord">
        <pc:chgData name="Lars Aas" userId="ffc902e6-d528-4137-a535-365f63dfa10b" providerId="ADAL" clId="{512F83F1-69DE-4DDD-A0CA-64FBF33E0B0D}" dt="2023-04-14T19:20:47.018" v="690" actId="20577"/>
        <pc:sldMkLst>
          <pc:docMk/>
          <pc:sldMk cId="2205632154" sldId="258"/>
        </pc:sldMkLst>
        <pc:spChg chg="mod">
          <ac:chgData name="Lars Aas" userId="ffc902e6-d528-4137-a535-365f63dfa10b" providerId="ADAL" clId="{512F83F1-69DE-4DDD-A0CA-64FBF33E0B0D}" dt="2023-04-14T19:17:59.451" v="469" actId="20577"/>
          <ac:spMkLst>
            <pc:docMk/>
            <pc:sldMk cId="2205632154" sldId="258"/>
            <ac:spMk id="2" creationId="{69B5F1D2-DE2B-4C7C-A64D-569293B0CC8A}"/>
          </ac:spMkLst>
        </pc:spChg>
        <pc:spChg chg="add mod">
          <ac:chgData name="Lars Aas" userId="ffc902e6-d528-4137-a535-365f63dfa10b" providerId="ADAL" clId="{512F83F1-69DE-4DDD-A0CA-64FBF33E0B0D}" dt="2023-04-14T19:20:47.018" v="690" actId="20577"/>
          <ac:spMkLst>
            <pc:docMk/>
            <pc:sldMk cId="2205632154" sldId="258"/>
            <ac:spMk id="5" creationId="{4C86A9B8-8C49-91F2-E46D-4A4EEFFB706F}"/>
          </ac:spMkLst>
        </pc:spChg>
      </pc:sldChg>
      <pc:sldChg chg="modSp del mod">
        <pc:chgData name="Lars Aas" userId="ffc902e6-d528-4137-a535-365f63dfa10b" providerId="ADAL" clId="{512F83F1-69DE-4DDD-A0CA-64FBF33E0B0D}" dt="2023-04-14T19:27:25.875" v="1367" actId="47"/>
        <pc:sldMkLst>
          <pc:docMk/>
          <pc:sldMk cId="4030181960" sldId="259"/>
        </pc:sldMkLst>
        <pc:spChg chg="mod">
          <ac:chgData name="Lars Aas" userId="ffc902e6-d528-4137-a535-365f63dfa10b" providerId="ADAL" clId="{512F83F1-69DE-4DDD-A0CA-64FBF33E0B0D}" dt="2023-04-14T19:12:16.939" v="49" actId="20577"/>
          <ac:spMkLst>
            <pc:docMk/>
            <pc:sldMk cId="4030181960" sldId="259"/>
            <ac:spMk id="5" creationId="{0B3541E1-127F-4109-B9BD-9FA77D042BD6}"/>
          </ac:spMkLst>
        </pc:spChg>
      </pc:sldChg>
      <pc:sldChg chg="ord">
        <pc:chgData name="Lars Aas" userId="ffc902e6-d528-4137-a535-365f63dfa10b" providerId="ADAL" clId="{512F83F1-69DE-4DDD-A0CA-64FBF33E0B0D}" dt="2023-04-14T19:30:48.228" v="1840"/>
        <pc:sldMkLst>
          <pc:docMk/>
          <pc:sldMk cId="1967278979" sldId="260"/>
        </pc:sldMkLst>
      </pc:sldChg>
      <pc:sldChg chg="modSp mod">
        <pc:chgData name="Lars Aas" userId="ffc902e6-d528-4137-a535-365f63dfa10b" providerId="ADAL" clId="{512F83F1-69DE-4DDD-A0CA-64FBF33E0B0D}" dt="2023-04-17T07:22:27.023" v="2650" actId="313"/>
        <pc:sldMkLst>
          <pc:docMk/>
          <pc:sldMk cId="158027315" sldId="262"/>
        </pc:sldMkLst>
        <pc:spChg chg="mod">
          <ac:chgData name="Lars Aas" userId="ffc902e6-d528-4137-a535-365f63dfa10b" providerId="ADAL" clId="{512F83F1-69DE-4DDD-A0CA-64FBF33E0B0D}" dt="2023-04-17T07:22:27.023" v="2650" actId="313"/>
          <ac:spMkLst>
            <pc:docMk/>
            <pc:sldMk cId="158027315" sldId="262"/>
            <ac:spMk id="5" creationId="{0B3541E1-127F-4109-B9BD-9FA77D042BD6}"/>
          </ac:spMkLst>
        </pc:spChg>
      </pc:sldChg>
      <pc:sldChg chg="modSp mod ord">
        <pc:chgData name="Lars Aas" userId="ffc902e6-d528-4137-a535-365f63dfa10b" providerId="ADAL" clId="{512F83F1-69DE-4DDD-A0CA-64FBF33E0B0D}" dt="2023-04-17T07:23:28.070" v="2739" actId="15"/>
        <pc:sldMkLst>
          <pc:docMk/>
          <pc:sldMk cId="395624020" sldId="263"/>
        </pc:sldMkLst>
        <pc:spChg chg="mod">
          <ac:chgData name="Lars Aas" userId="ffc902e6-d528-4137-a535-365f63dfa10b" providerId="ADAL" clId="{512F83F1-69DE-4DDD-A0CA-64FBF33E0B0D}" dt="2023-04-17T07:23:28.070" v="2739" actId="15"/>
          <ac:spMkLst>
            <pc:docMk/>
            <pc:sldMk cId="395624020" sldId="263"/>
            <ac:spMk id="5" creationId="{0B3541E1-127F-4109-B9BD-9FA77D042BD6}"/>
          </ac:spMkLst>
        </pc:spChg>
      </pc:sldChg>
      <pc:sldChg chg="modSp add mod">
        <pc:chgData name="Lars Aas" userId="ffc902e6-d528-4137-a535-365f63dfa10b" providerId="ADAL" clId="{512F83F1-69DE-4DDD-A0CA-64FBF33E0B0D}" dt="2023-04-14T19:33:53.615" v="2395" actId="20577"/>
        <pc:sldMkLst>
          <pc:docMk/>
          <pc:sldMk cId="2056048546" sldId="265"/>
        </pc:sldMkLst>
        <pc:spChg chg="mod">
          <ac:chgData name="Lars Aas" userId="ffc902e6-d528-4137-a535-365f63dfa10b" providerId="ADAL" clId="{512F83F1-69DE-4DDD-A0CA-64FBF33E0B0D}" dt="2023-04-14T19:16:47.252" v="377" actId="20577"/>
          <ac:spMkLst>
            <pc:docMk/>
            <pc:sldMk cId="2056048546" sldId="265"/>
            <ac:spMk id="2" creationId="{69B5F1D2-DE2B-4C7C-A64D-569293B0CC8A}"/>
          </ac:spMkLst>
        </pc:spChg>
        <pc:spChg chg="mod">
          <ac:chgData name="Lars Aas" userId="ffc902e6-d528-4137-a535-365f63dfa10b" providerId="ADAL" clId="{512F83F1-69DE-4DDD-A0CA-64FBF33E0B0D}" dt="2023-04-14T19:33:53.615" v="2395" actId="20577"/>
          <ac:spMkLst>
            <pc:docMk/>
            <pc:sldMk cId="2056048546" sldId="265"/>
            <ac:spMk id="5" creationId="{4C86A9B8-8C49-91F2-E46D-4A4EEFFB706F}"/>
          </ac:spMkLst>
        </pc:spChg>
      </pc:sldChg>
      <pc:sldChg chg="add del">
        <pc:chgData name="Lars Aas" userId="ffc902e6-d528-4137-a535-365f63dfa10b" providerId="ADAL" clId="{512F83F1-69DE-4DDD-A0CA-64FBF33E0B0D}" dt="2023-04-14T19:16:35.377" v="369" actId="47"/>
        <pc:sldMkLst>
          <pc:docMk/>
          <pc:sldMk cId="4189929756" sldId="265"/>
        </pc:sldMkLst>
      </pc:sldChg>
      <pc:sldChg chg="modSp add mod">
        <pc:chgData name="Lars Aas" userId="ffc902e6-d528-4137-a535-365f63dfa10b" providerId="ADAL" clId="{512F83F1-69DE-4DDD-A0CA-64FBF33E0B0D}" dt="2023-04-14T19:25:32.815" v="1255" actId="20577"/>
        <pc:sldMkLst>
          <pc:docMk/>
          <pc:sldMk cId="1976782531" sldId="266"/>
        </pc:sldMkLst>
        <pc:spChg chg="mod">
          <ac:chgData name="Lars Aas" userId="ffc902e6-d528-4137-a535-365f63dfa10b" providerId="ADAL" clId="{512F83F1-69DE-4DDD-A0CA-64FBF33E0B0D}" dt="2023-04-14T19:23:46.689" v="951" actId="1076"/>
          <ac:spMkLst>
            <pc:docMk/>
            <pc:sldMk cId="1976782531" sldId="266"/>
            <ac:spMk id="2" creationId="{69B5F1D2-DE2B-4C7C-A64D-569293B0CC8A}"/>
          </ac:spMkLst>
        </pc:spChg>
        <pc:spChg chg="mod">
          <ac:chgData name="Lars Aas" userId="ffc902e6-d528-4137-a535-365f63dfa10b" providerId="ADAL" clId="{512F83F1-69DE-4DDD-A0CA-64FBF33E0B0D}" dt="2023-04-14T19:25:32.815" v="1255" actId="20577"/>
          <ac:spMkLst>
            <pc:docMk/>
            <pc:sldMk cId="1976782531" sldId="266"/>
            <ac:spMk id="5" creationId="{4C86A9B8-8C49-91F2-E46D-4A4EEFFB706F}"/>
          </ac:spMkLst>
        </pc:spChg>
      </pc:sldChg>
      <pc:sldChg chg="modSp add mod">
        <pc:chgData name="Lars Aas" userId="ffc902e6-d528-4137-a535-365f63dfa10b" providerId="ADAL" clId="{512F83F1-69DE-4DDD-A0CA-64FBF33E0B0D}" dt="2023-04-14T19:30:16.711" v="1838" actId="20577"/>
        <pc:sldMkLst>
          <pc:docMk/>
          <pc:sldMk cId="4150599954" sldId="267"/>
        </pc:sldMkLst>
        <pc:spChg chg="mod">
          <ac:chgData name="Lars Aas" userId="ffc902e6-d528-4137-a535-365f63dfa10b" providerId="ADAL" clId="{512F83F1-69DE-4DDD-A0CA-64FBF33E0B0D}" dt="2023-04-14T19:27:44.094" v="1377" actId="20577"/>
          <ac:spMkLst>
            <pc:docMk/>
            <pc:sldMk cId="4150599954" sldId="267"/>
            <ac:spMk id="2" creationId="{69B5F1D2-DE2B-4C7C-A64D-569293B0CC8A}"/>
          </ac:spMkLst>
        </pc:spChg>
        <pc:spChg chg="mod">
          <ac:chgData name="Lars Aas" userId="ffc902e6-d528-4137-a535-365f63dfa10b" providerId="ADAL" clId="{512F83F1-69DE-4DDD-A0CA-64FBF33E0B0D}" dt="2023-04-14T19:30:16.711" v="1838" actId="20577"/>
          <ac:spMkLst>
            <pc:docMk/>
            <pc:sldMk cId="4150599954" sldId="267"/>
            <ac:spMk id="5" creationId="{4C86A9B8-8C49-91F2-E46D-4A4EEFFB706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2F8A11-0ABC-4325-85FB-661E449B28B6}" type="datetimeFigureOut">
              <a:rPr lang="sv-SE" smtClean="0"/>
              <a:t>2023-04-17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1B8053-4EE8-4DF5-89C2-4C56F4EBE83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918714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19ADB82-9E96-45D7-8D07-A33DA542FF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61149D33-71E2-4636-B524-8E5D2DABFD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951E26F-31C5-4AA1-AF36-61FBF052D2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EFC49-AB05-4E25-845C-A415C2328A43}" type="datetimeFigureOut">
              <a:rPr lang="sv-SE" smtClean="0"/>
              <a:t>2023-04-17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5002F67-B8C4-4668-99A6-D2E5BB1DE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2FB9DBA-B1FE-4D48-9618-9FEC8BEE0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E827B-04FA-4FC9-8F5A-F0D70D1F1AB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59663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DB78301-72B9-49D9-98A8-746CFC622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3CA2AE2-8A4A-4AD1-8BB1-D792C09C1D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472053C-9110-45A1-8F75-D7305EA50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EFC49-AB05-4E25-845C-A415C2328A43}" type="datetimeFigureOut">
              <a:rPr lang="sv-SE" smtClean="0"/>
              <a:t>2023-04-17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05B1323-66E0-4181-8CCF-B87DE245E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F37A654-3702-4E00-BF6F-F3DF1E3B40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E827B-04FA-4FC9-8F5A-F0D70D1F1AB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194817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A77F0E3-FDD3-4990-89A0-0162BA43CA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1B7B78C-0AB4-4E42-B7F5-5CAD4C50DC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1D70902-7DED-4BC9-A12D-6F113A5A82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EFC49-AB05-4E25-845C-A415C2328A43}" type="datetimeFigureOut">
              <a:rPr lang="sv-SE" smtClean="0"/>
              <a:t>2023-04-17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EDBAE80-F02A-489B-AED3-25CB2E328A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2B7DA0B-C3D3-4D73-88BF-D035710B09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E827B-04FA-4FC9-8F5A-F0D70D1F1AB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841618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E81A388-7B88-4555-A2FD-096D848BF8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B816DB2-0B3C-4B36-BBE3-B897508AA0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08759EF8-0D54-47A1-828F-416ABD81CB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D701587E-2EF6-4A4D-BE3B-E09F673D4A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EFC49-AB05-4E25-845C-A415C2328A43}" type="datetimeFigureOut">
              <a:rPr lang="sv-SE" smtClean="0"/>
              <a:t>2023-04-17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F3DA3D95-5856-447F-BE76-9C3E15142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228E7480-D192-4E5E-AB3E-4296A40D3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E827B-04FA-4FC9-8F5A-F0D70D1F1AB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425549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F14DB16-A0A6-4AF3-BFF2-2C7F182291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F7260C3-236C-4748-9A3F-4E9B13FB9B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D2706724-336D-4A92-9C3B-AB3D7D9045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10493298-FA0F-4017-8FBF-438A99FD1E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57A5BA99-8E6F-469C-996C-BDE6A5BE048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BDC12333-F846-431A-B807-5377B476A4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EFC49-AB05-4E25-845C-A415C2328A43}" type="datetimeFigureOut">
              <a:rPr lang="sv-SE" smtClean="0"/>
              <a:t>2023-04-17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64771885-45B5-4053-9458-26446631A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44B8602C-4EED-4376-8425-A8638D821E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E827B-04FA-4FC9-8F5A-F0D70D1F1AB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453299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C66AB7A-74A4-4AB8-9A72-2F9F03AF3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53CF4AA2-1B0A-46C4-8958-4565C86D6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EFC49-AB05-4E25-845C-A415C2328A43}" type="datetimeFigureOut">
              <a:rPr lang="sv-SE" smtClean="0"/>
              <a:t>2023-04-17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68F56066-3422-40F8-8F4F-E5186FB623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E3629440-5692-4251-B159-85904AC20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E827B-04FA-4FC9-8F5A-F0D70D1F1AB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788989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D54ECBA0-3BC4-4C4D-8B2D-AA83E2EE3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EFC49-AB05-4E25-845C-A415C2328A43}" type="datetimeFigureOut">
              <a:rPr lang="sv-SE" smtClean="0"/>
              <a:t>2023-04-17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20F1B299-2035-48A9-9193-71719C7AB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0234447B-78B5-466A-9F82-EE2F26A5B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E827B-04FA-4FC9-8F5A-F0D70D1F1AB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50312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3472C72-A05A-4371-A345-233A3EAB8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5C9CC67-D51A-41DE-8290-AA4BBA0AAC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A1365A85-8916-4E76-BFC2-B9BA99901C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23C56344-5486-4C0D-BCB7-10460F433A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EFC49-AB05-4E25-845C-A415C2328A43}" type="datetimeFigureOut">
              <a:rPr lang="sv-SE" smtClean="0"/>
              <a:t>2023-04-17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5F38C17D-4E1A-4EAE-B2A5-59F1B6D54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A99F2E52-B579-47B6-A54A-EEC382DE2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E827B-04FA-4FC9-8F5A-F0D70D1F1AB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181470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AC66D76-1427-486C-9214-7D2D382189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26EAE483-80FA-482D-9C09-77B4343020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C37BAC8C-6691-4407-98B2-8AFF85EA40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2F23C579-7424-4BBC-B141-2D6778B75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EFC49-AB05-4E25-845C-A415C2328A43}" type="datetimeFigureOut">
              <a:rPr lang="sv-SE" smtClean="0"/>
              <a:t>2023-04-17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EFC881F-E0C5-4AAE-9584-36881D76CE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18F5CD7F-C0DA-4C57-9737-61489E6A98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E827B-04FA-4FC9-8F5A-F0D70D1F1AB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038159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03B7A5C-9A9A-4BB4-845C-BD562DD1C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E017BB26-7351-4516-B588-414EEDC9AE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D9B055B-64F8-4C0F-9FB7-DB7DD95263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EFC49-AB05-4E25-845C-A415C2328A43}" type="datetimeFigureOut">
              <a:rPr lang="sv-SE" smtClean="0"/>
              <a:t>2023-04-17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AC5871F-D9F1-4EBB-8C1E-C490CFF42E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72BCE6F-7A86-4924-8E75-ECF138DB8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E827B-04FA-4FC9-8F5A-F0D70D1F1AB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58136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371E1AE6-03BB-4C9F-A275-70CD9D74EC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263EC34D-0447-409D-81CB-667C99384D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F0B7571-96A5-4B3B-9CD2-AD9FEC7C87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EFC49-AB05-4E25-845C-A415C2328A43}" type="datetimeFigureOut">
              <a:rPr lang="sv-SE" smtClean="0"/>
              <a:t>2023-04-17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529DB37-1FC8-4BBF-B675-115323B187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A52B308-1516-43F4-82AB-C45C90D00C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E827B-04FA-4FC9-8F5A-F0D70D1F1AB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51016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CBF9875F-A2B7-4954-911F-0E4FBC8B02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5854C52-DD6E-4B5F-9DEB-2830AD86E1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F67C9E5-79D8-4B1C-B8C1-FE0743E324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6EFC49-AB05-4E25-845C-A415C2328A43}" type="datetimeFigureOut">
              <a:rPr lang="sv-SE" smtClean="0"/>
              <a:t>2023-04-17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BB7BC14-CF80-4BBB-A5A6-2A7E5E4B6F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790C6D8-F853-43F2-B66F-E15139A373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AE827B-04FA-4FC9-8F5A-F0D70D1F1AB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5648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medalensif.se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0B27210-D0CA-4654-B3E3-9ABB4F178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E9825EB9-E29C-422F-A42A-8A286D6EE0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46628" y="1783959"/>
            <a:ext cx="4645250" cy="2889114"/>
          </a:xfrm>
        </p:spPr>
        <p:txBody>
          <a:bodyPr anchor="b">
            <a:normAutofit/>
          </a:bodyPr>
          <a:lstStyle/>
          <a:p>
            <a:pPr algn="l"/>
            <a:r>
              <a:rPr lang="sv-SE" sz="4700" dirty="0">
                <a:solidFill>
                  <a:schemeClr val="bg1"/>
                </a:solidFill>
              </a:rPr>
              <a:t>Föräldramöte</a:t>
            </a:r>
            <a:br>
              <a:rPr lang="sv-SE" sz="4700" dirty="0">
                <a:solidFill>
                  <a:schemeClr val="bg1"/>
                </a:solidFill>
              </a:rPr>
            </a:br>
            <a:r>
              <a:rPr lang="sv-SE" sz="4700" dirty="0">
                <a:solidFill>
                  <a:schemeClr val="bg1"/>
                </a:solidFill>
              </a:rPr>
              <a:t>Umedalen Flickor-12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71513A72-4ACB-4C19-BBF9-3703D483A8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46627" y="4750893"/>
            <a:ext cx="4645250" cy="1147863"/>
          </a:xfrm>
        </p:spPr>
        <p:txBody>
          <a:bodyPr anchor="t">
            <a:normAutofit/>
          </a:bodyPr>
          <a:lstStyle/>
          <a:p>
            <a:pPr algn="l"/>
            <a:endParaRPr lang="sv-SE" sz="2000">
              <a:solidFill>
                <a:schemeClr val="bg1"/>
              </a:solidFill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70B66945-4967-4040-926D-DCA44313CD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24154" cy="685800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B85ABA4C-AEE6-484E-B5A9-A70D451D25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425" y="489204"/>
            <a:ext cx="3755757" cy="4511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1921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9B5F1D2-DE2B-4C7C-A64D-569293B0C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2782" y="1396289"/>
            <a:ext cx="5487154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Tränare</a:t>
            </a:r>
            <a:r>
              <a:rPr lang="en-US" dirty="0"/>
              <a:t>/</a:t>
            </a:r>
            <a:r>
              <a:rPr lang="en-US" dirty="0" err="1"/>
              <a:t>lagledare</a:t>
            </a:r>
            <a:endParaRPr lang="en-US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F74D28C-3268-4E35-8EE1-D92CB4A85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58D44E42-C462-4105-BC86-FE75B4E3C4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024154" cy="685800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5880FE56-BEBE-492A-9A0A-564216F450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140" y="286808"/>
            <a:ext cx="4011477" cy="4818592"/>
          </a:xfrm>
          <a:prstGeom prst="rect">
            <a:avLst/>
          </a:prstGeom>
        </p:spPr>
      </p:pic>
      <p:sp>
        <p:nvSpPr>
          <p:cNvPr id="3" name="textruta 2">
            <a:extLst>
              <a:ext uri="{FF2B5EF4-FFF2-40B4-BE49-F238E27FC236}">
                <a16:creationId xmlns:a16="http://schemas.microsoft.com/office/drawing/2014/main" id="{826FA1DE-E144-4CAF-A5F0-7D51BE924D50}"/>
              </a:ext>
            </a:extLst>
          </p:cNvPr>
          <p:cNvSpPr txBox="1"/>
          <p:nvPr/>
        </p:nvSpPr>
        <p:spPr>
          <a:xfrm>
            <a:off x="6658044" y="2871982"/>
            <a:ext cx="5006336" cy="318168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4800" dirty="0"/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4C86A9B8-8C49-91F2-E46D-4A4EEFFB706F}"/>
              </a:ext>
            </a:extLst>
          </p:cNvPr>
          <p:cNvSpPr txBox="1"/>
          <p:nvPr/>
        </p:nvSpPr>
        <p:spPr>
          <a:xfrm>
            <a:off x="6172782" y="2647950"/>
            <a:ext cx="500956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Karin: Huvudtränare, admin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Fredrik: Huvudtränare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Rickard: </a:t>
            </a:r>
            <a:r>
              <a:rPr lang="sv-SE" dirty="0" err="1"/>
              <a:t>Ass.tränare</a:t>
            </a:r>
            <a:r>
              <a:rPr lang="sv-SE" dirty="0"/>
              <a:t> våren och Huvudtränare Hösten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Lars: </a:t>
            </a:r>
            <a:r>
              <a:rPr lang="sv-SE" dirty="0" err="1"/>
              <a:t>Ass.tränare</a:t>
            </a:r>
            <a:r>
              <a:rPr lang="sv-SE" dirty="0"/>
              <a:t>, admin, </a:t>
            </a:r>
            <a:r>
              <a:rPr lang="sv-SE" dirty="0" err="1"/>
              <a:t>fystränare</a:t>
            </a:r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Karolina: </a:t>
            </a:r>
            <a:r>
              <a:rPr lang="sv-SE" dirty="0" err="1"/>
              <a:t>Ass.tränare</a:t>
            </a:r>
            <a:r>
              <a:rPr lang="sv-SE" dirty="0"/>
              <a:t>, admin, </a:t>
            </a:r>
            <a:r>
              <a:rPr lang="sv-SE" dirty="0" err="1"/>
              <a:t>materialare</a:t>
            </a:r>
            <a:endParaRPr lang="sv-SE" dirty="0"/>
          </a:p>
          <a:p>
            <a:endParaRPr lang="sv-SE" dirty="0"/>
          </a:p>
          <a:p>
            <a:r>
              <a:rPr lang="sv-SE" dirty="0"/>
              <a:t>Föräldragrupp: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v-SE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Ida Forsgren- Ines mamma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v-SE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Jenny Bergström- Julias mamma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v-SE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Sandra </a:t>
            </a:r>
            <a:r>
              <a:rPr lang="sv-SE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Möjbro</a:t>
            </a:r>
            <a:r>
              <a:rPr lang="sv-SE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- Estrids mamma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2056321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9B5F1D2-DE2B-4C7C-A64D-569293B0C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3600" y="1396289"/>
            <a:ext cx="5006336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Lagets ledord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F74D28C-3268-4E35-8EE1-D92CB4A85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58D44E42-C462-4105-BC86-FE75B4E3C4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024154" cy="685800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5880FE56-BEBE-492A-9A0A-564216F450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140" y="286808"/>
            <a:ext cx="4011477" cy="4818592"/>
          </a:xfrm>
          <a:prstGeom prst="rect">
            <a:avLst/>
          </a:prstGeom>
        </p:spPr>
      </p:pic>
      <p:sp>
        <p:nvSpPr>
          <p:cNvPr id="3" name="textruta 2">
            <a:extLst>
              <a:ext uri="{FF2B5EF4-FFF2-40B4-BE49-F238E27FC236}">
                <a16:creationId xmlns:a16="http://schemas.microsoft.com/office/drawing/2014/main" id="{826FA1DE-E144-4CAF-A5F0-7D51BE924D50}"/>
              </a:ext>
            </a:extLst>
          </p:cNvPr>
          <p:cNvSpPr txBox="1"/>
          <p:nvPr/>
        </p:nvSpPr>
        <p:spPr>
          <a:xfrm>
            <a:off x="6658044" y="2871982"/>
            <a:ext cx="5006336" cy="318168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800" dirty="0" err="1"/>
              <a:t>Glädje</a:t>
            </a:r>
            <a:endParaRPr lang="en-US" sz="4800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800" dirty="0"/>
              <a:t>Pepp/feedback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800" dirty="0" err="1"/>
              <a:t>Delaktighet</a:t>
            </a:r>
            <a:endParaRPr lang="en-US" sz="4800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800" dirty="0" err="1"/>
              <a:t>Trygghet</a:t>
            </a:r>
            <a:endParaRPr lang="en-US" sz="4800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800" dirty="0" err="1"/>
              <a:t>Ansträngning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5932137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9B5F1D2-DE2B-4C7C-A64D-569293B0C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3600" y="1396289"/>
            <a:ext cx="5006336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Kommunikation</a:t>
            </a:r>
            <a:endParaRPr lang="en-US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F74D28C-3268-4E35-8EE1-D92CB4A85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58D44E42-C462-4105-BC86-FE75B4E3C4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024154" cy="685800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5880FE56-BEBE-492A-9A0A-564216F450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140" y="286808"/>
            <a:ext cx="4011477" cy="4818592"/>
          </a:xfrm>
          <a:prstGeom prst="rect">
            <a:avLst/>
          </a:prstGeom>
        </p:spPr>
      </p:pic>
      <p:sp>
        <p:nvSpPr>
          <p:cNvPr id="3" name="textruta 2">
            <a:extLst>
              <a:ext uri="{FF2B5EF4-FFF2-40B4-BE49-F238E27FC236}">
                <a16:creationId xmlns:a16="http://schemas.microsoft.com/office/drawing/2014/main" id="{826FA1DE-E144-4CAF-A5F0-7D51BE924D50}"/>
              </a:ext>
            </a:extLst>
          </p:cNvPr>
          <p:cNvSpPr txBox="1"/>
          <p:nvPr/>
        </p:nvSpPr>
        <p:spPr>
          <a:xfrm>
            <a:off x="6658044" y="2871982"/>
            <a:ext cx="5006336" cy="318168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4800" dirty="0"/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0B3541E1-127F-4109-B9BD-9FA77D042BD6}"/>
              </a:ext>
            </a:extLst>
          </p:cNvPr>
          <p:cNvSpPr txBox="1"/>
          <p:nvPr/>
        </p:nvSpPr>
        <p:spPr>
          <a:xfrm>
            <a:off x="6762750" y="2647950"/>
            <a:ext cx="4419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www.umedalensif.se</a:t>
            </a:r>
            <a:r>
              <a:rPr lang="sv-SE" dirty="0"/>
              <a:t> i förstahand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Facebook-gruppen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Ansikte mot ansikte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 err="1"/>
              <a:t>SportAdmin</a:t>
            </a:r>
            <a:r>
              <a:rPr lang="sv-SE" dirty="0"/>
              <a:t> och e-post</a:t>
            </a:r>
          </a:p>
        </p:txBody>
      </p:sp>
    </p:spTree>
    <p:extLst>
      <p:ext uri="{BB962C8B-B14F-4D97-AF65-F5344CB8AC3E}">
        <p14:creationId xmlns:p14="http://schemas.microsoft.com/office/powerpoint/2010/main" val="19672789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9B5F1D2-DE2B-4C7C-A64D-569293B0C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2782" y="141552"/>
            <a:ext cx="5487154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Upplägg</a:t>
            </a:r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träningar</a:t>
            </a:r>
            <a:endParaRPr lang="en-US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F74D28C-3268-4E35-8EE1-D92CB4A85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58D44E42-C462-4105-BC86-FE75B4E3C4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024154" cy="685800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5880FE56-BEBE-492A-9A0A-564216F450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140" y="286808"/>
            <a:ext cx="4011477" cy="4818592"/>
          </a:xfrm>
          <a:prstGeom prst="rect">
            <a:avLst/>
          </a:prstGeom>
        </p:spPr>
      </p:pic>
      <p:sp>
        <p:nvSpPr>
          <p:cNvPr id="3" name="textruta 2">
            <a:extLst>
              <a:ext uri="{FF2B5EF4-FFF2-40B4-BE49-F238E27FC236}">
                <a16:creationId xmlns:a16="http://schemas.microsoft.com/office/drawing/2014/main" id="{826FA1DE-E144-4CAF-A5F0-7D51BE924D50}"/>
              </a:ext>
            </a:extLst>
          </p:cNvPr>
          <p:cNvSpPr txBox="1"/>
          <p:nvPr/>
        </p:nvSpPr>
        <p:spPr>
          <a:xfrm>
            <a:off x="6658044" y="2871982"/>
            <a:ext cx="5006336" cy="318168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4800" dirty="0"/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4C86A9B8-8C49-91F2-E46D-4A4EEFFB706F}"/>
              </a:ext>
            </a:extLst>
          </p:cNvPr>
          <p:cNvSpPr txBox="1"/>
          <p:nvPr/>
        </p:nvSpPr>
        <p:spPr>
          <a:xfrm>
            <a:off x="6167848" y="1268329"/>
            <a:ext cx="5009568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Ordinarie tider: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dirty="0"/>
              <a:t>Måndagar 16:30-17:45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dirty="0"/>
              <a:t>Onsdagar 16:45-18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Extraträningar: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dirty="0"/>
              <a:t>Diverse röda dagar om möjligt samt förhoppningsvis torsdagar på Päråkern. Vi återkommer så fort vi vet mera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dirty="0"/>
              <a:t>Möjligt att det även blir Miljöträningar med F11 under denna terminen.</a:t>
            </a:r>
          </a:p>
          <a:p>
            <a:endParaRPr lang="sv-SE" dirty="0"/>
          </a:p>
          <a:p>
            <a:r>
              <a:rPr lang="sv-SE" dirty="0">
                <a:solidFill>
                  <a:srgbClr val="FF0000"/>
                </a:solidFill>
              </a:rPr>
              <a:t>Nytt i år: </a:t>
            </a:r>
            <a:r>
              <a:rPr lang="sv-SE" u="sng" dirty="0"/>
              <a:t>15 min längre träning. </a:t>
            </a:r>
            <a:r>
              <a:rPr lang="sv-SE" dirty="0"/>
              <a:t>Vi har samling och värmer upp utanför plan och sedan har vi 1 timme med övningar och spel på plan. </a:t>
            </a:r>
          </a:p>
          <a:p>
            <a:endParaRPr lang="sv-SE" dirty="0"/>
          </a:p>
          <a:p>
            <a:r>
              <a:rPr lang="sv-SE" u="sng" dirty="0"/>
              <a:t>Måndagsträningar:</a:t>
            </a:r>
            <a:r>
              <a:rPr lang="sv-SE" dirty="0"/>
              <a:t> Fokus beroende på vad matcher i helgen visade behov av att träna. Kortsiktigt fokus.</a:t>
            </a:r>
          </a:p>
          <a:p>
            <a:r>
              <a:rPr lang="sv-SE" u="sng" dirty="0"/>
              <a:t>Onsdagsträningar: </a:t>
            </a:r>
            <a:r>
              <a:rPr lang="sv-SE" dirty="0"/>
              <a:t>Tematräningar. Fokus på ett tema så vi får en röd tråd i träningarna. Långsiktigt fokus.</a:t>
            </a:r>
          </a:p>
        </p:txBody>
      </p:sp>
    </p:spTree>
    <p:extLst>
      <p:ext uri="{BB962C8B-B14F-4D97-AF65-F5344CB8AC3E}">
        <p14:creationId xmlns:p14="http://schemas.microsoft.com/office/powerpoint/2010/main" val="19767825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9B5F1D2-DE2B-4C7C-A64D-569293B0C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2782" y="1396289"/>
            <a:ext cx="5487154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Upplägg</a:t>
            </a:r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matcher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F74D28C-3268-4E35-8EE1-D92CB4A85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58D44E42-C462-4105-BC86-FE75B4E3C4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024154" cy="685800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5880FE56-BEBE-492A-9A0A-564216F450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140" y="286808"/>
            <a:ext cx="4011477" cy="4818592"/>
          </a:xfrm>
          <a:prstGeom prst="rect">
            <a:avLst/>
          </a:prstGeom>
        </p:spPr>
      </p:pic>
      <p:sp>
        <p:nvSpPr>
          <p:cNvPr id="3" name="textruta 2">
            <a:extLst>
              <a:ext uri="{FF2B5EF4-FFF2-40B4-BE49-F238E27FC236}">
                <a16:creationId xmlns:a16="http://schemas.microsoft.com/office/drawing/2014/main" id="{826FA1DE-E144-4CAF-A5F0-7D51BE924D50}"/>
              </a:ext>
            </a:extLst>
          </p:cNvPr>
          <p:cNvSpPr txBox="1"/>
          <p:nvPr/>
        </p:nvSpPr>
        <p:spPr>
          <a:xfrm>
            <a:off x="6658044" y="2871982"/>
            <a:ext cx="5006336" cy="318168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4800" dirty="0"/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4C86A9B8-8C49-91F2-E46D-4A4EEFFB706F}"/>
              </a:ext>
            </a:extLst>
          </p:cNvPr>
          <p:cNvSpPr txBox="1"/>
          <p:nvPr/>
        </p:nvSpPr>
        <p:spPr>
          <a:xfrm>
            <a:off x="6172782" y="2647950"/>
            <a:ext cx="500956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Anmäld i två serier som förra året. En F12 och en F11 serie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Delas in i grupper och dessa grupper mixas sedan så alla får spela med alla. Grupper inte bestämda än.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En eller två föräldrar skall vara Matchvärd på hemmamatcher! Innebär att hälsa motståndarna välkomna, svara på frågor, visa vart vatten/omklädningsrum/toa </a:t>
            </a:r>
            <a:r>
              <a:rPr lang="sv-SE" dirty="0" err="1"/>
              <a:t>etc</a:t>
            </a:r>
            <a:r>
              <a:rPr lang="sv-SE" dirty="0"/>
              <a:t> finns. Kan även hjälpa till att göra i ordning planen innan match samt hjälpa till att plocka undan grejer. Vem som är matchvärd kommer stå i kallelsen.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0560485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9B5F1D2-DE2B-4C7C-A64D-569293B0C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2782" y="1396289"/>
            <a:ext cx="5487154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Cup</a:t>
            </a:r>
            <a:endParaRPr lang="en-US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F74D28C-3268-4E35-8EE1-D92CB4A85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58D44E42-C462-4105-BC86-FE75B4E3C4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024154" cy="685800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5880FE56-BEBE-492A-9A0A-564216F450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140" y="286808"/>
            <a:ext cx="4011477" cy="4818592"/>
          </a:xfrm>
          <a:prstGeom prst="rect">
            <a:avLst/>
          </a:prstGeom>
        </p:spPr>
      </p:pic>
      <p:sp>
        <p:nvSpPr>
          <p:cNvPr id="3" name="textruta 2">
            <a:extLst>
              <a:ext uri="{FF2B5EF4-FFF2-40B4-BE49-F238E27FC236}">
                <a16:creationId xmlns:a16="http://schemas.microsoft.com/office/drawing/2014/main" id="{826FA1DE-E144-4CAF-A5F0-7D51BE924D50}"/>
              </a:ext>
            </a:extLst>
          </p:cNvPr>
          <p:cNvSpPr txBox="1"/>
          <p:nvPr/>
        </p:nvSpPr>
        <p:spPr>
          <a:xfrm>
            <a:off x="6658044" y="2871982"/>
            <a:ext cx="5006336" cy="318168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4800" dirty="0"/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4C86A9B8-8C49-91F2-E46D-4A4EEFFB706F}"/>
              </a:ext>
            </a:extLst>
          </p:cNvPr>
          <p:cNvSpPr txBox="1"/>
          <p:nvPr/>
        </p:nvSpPr>
        <p:spPr>
          <a:xfrm>
            <a:off x="6172782" y="2647950"/>
            <a:ext cx="500956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En plan är att delta i tre cuper med ett lag varje gång. Fokuset skall ligga på gemenskap, </a:t>
            </a:r>
            <a:r>
              <a:rPr lang="sv-SE" dirty="0" err="1"/>
              <a:t>pepp</a:t>
            </a:r>
            <a:r>
              <a:rPr lang="sv-SE" dirty="0"/>
              <a:t> och glädje och syftet är inte att få mest speltid.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Möjliga cuper: Röbäck (Maj), Fotbollsfestivalen (Juli) och Sävar (September).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solidFill>
                  <a:srgbClr val="FF0000"/>
                </a:solidFill>
              </a:rPr>
              <a:t>Gothia Cup </a:t>
            </a:r>
            <a:r>
              <a:rPr lang="sv-SE" dirty="0"/>
              <a:t>när dom är ca 14-15 år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För att klara av detta krävs det pengar!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Diskussion efter presentation av det ekonomiska läget.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1505999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9B5F1D2-DE2B-4C7C-A64D-569293B0C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3600" y="1396289"/>
            <a:ext cx="5006336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Ekonomi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F74D28C-3268-4E35-8EE1-D92CB4A85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58D44E42-C462-4105-BC86-FE75B4E3C4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024154" cy="685800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5880FE56-BEBE-492A-9A0A-564216F450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140" y="286808"/>
            <a:ext cx="4011477" cy="4818592"/>
          </a:xfrm>
          <a:prstGeom prst="rect">
            <a:avLst/>
          </a:prstGeom>
        </p:spPr>
      </p:pic>
      <p:sp>
        <p:nvSpPr>
          <p:cNvPr id="3" name="textruta 2">
            <a:extLst>
              <a:ext uri="{FF2B5EF4-FFF2-40B4-BE49-F238E27FC236}">
                <a16:creationId xmlns:a16="http://schemas.microsoft.com/office/drawing/2014/main" id="{826FA1DE-E144-4CAF-A5F0-7D51BE924D50}"/>
              </a:ext>
            </a:extLst>
          </p:cNvPr>
          <p:cNvSpPr txBox="1"/>
          <p:nvPr/>
        </p:nvSpPr>
        <p:spPr>
          <a:xfrm>
            <a:off x="6658044" y="2871982"/>
            <a:ext cx="5006336" cy="318168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4800" dirty="0"/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0B3541E1-127F-4109-B9BD-9FA77D042BD6}"/>
              </a:ext>
            </a:extLst>
          </p:cNvPr>
          <p:cNvSpPr txBox="1"/>
          <p:nvPr/>
        </p:nvSpPr>
        <p:spPr>
          <a:xfrm>
            <a:off x="6738686" y="2687316"/>
            <a:ext cx="4419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700 kr träningsavgift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Diskussionsfrågor: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dirty="0"/>
              <a:t>Hur skall vi få in pengar till laget?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dirty="0"/>
              <a:t>Skall vi åka till Gothia cup?</a:t>
            </a:r>
          </a:p>
        </p:txBody>
      </p:sp>
    </p:spTree>
    <p:extLst>
      <p:ext uri="{BB962C8B-B14F-4D97-AF65-F5344CB8AC3E}">
        <p14:creationId xmlns:p14="http://schemas.microsoft.com/office/powerpoint/2010/main" val="3956240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9B5F1D2-DE2B-4C7C-A64D-569293B0C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3600" y="1396289"/>
            <a:ext cx="5006336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Föräldragrupp</a:t>
            </a:r>
            <a:endParaRPr lang="en-US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F74D28C-3268-4E35-8EE1-D92CB4A85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58D44E42-C462-4105-BC86-FE75B4E3C4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024154" cy="685800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5880FE56-BEBE-492A-9A0A-564216F450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140" y="286808"/>
            <a:ext cx="4011477" cy="4818592"/>
          </a:xfrm>
          <a:prstGeom prst="rect">
            <a:avLst/>
          </a:prstGeom>
        </p:spPr>
      </p:pic>
      <p:sp>
        <p:nvSpPr>
          <p:cNvPr id="3" name="textruta 2">
            <a:extLst>
              <a:ext uri="{FF2B5EF4-FFF2-40B4-BE49-F238E27FC236}">
                <a16:creationId xmlns:a16="http://schemas.microsoft.com/office/drawing/2014/main" id="{826FA1DE-E144-4CAF-A5F0-7D51BE924D50}"/>
              </a:ext>
            </a:extLst>
          </p:cNvPr>
          <p:cNvSpPr txBox="1"/>
          <p:nvPr/>
        </p:nvSpPr>
        <p:spPr>
          <a:xfrm>
            <a:off x="6658044" y="2871982"/>
            <a:ext cx="5006336" cy="318168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4800" dirty="0"/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0B3541E1-127F-4109-B9BD-9FA77D042BD6}"/>
              </a:ext>
            </a:extLst>
          </p:cNvPr>
          <p:cNvSpPr txBox="1"/>
          <p:nvPr/>
        </p:nvSpPr>
        <p:spPr>
          <a:xfrm>
            <a:off x="6762750" y="2647950"/>
            <a:ext cx="4419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En grupp som ansvarar för aktiviteter/uppdrag utanför träningar och matcher</a:t>
            </a:r>
          </a:p>
        </p:txBody>
      </p:sp>
    </p:spTree>
    <p:extLst>
      <p:ext uri="{BB962C8B-B14F-4D97-AF65-F5344CB8AC3E}">
        <p14:creationId xmlns:p14="http://schemas.microsoft.com/office/powerpoint/2010/main" val="42219075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9B5F1D2-DE2B-4C7C-A64D-569293B0C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3600" y="1396289"/>
            <a:ext cx="5006336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Levande</a:t>
            </a:r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IP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F74D28C-3268-4E35-8EE1-D92CB4A85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58D44E42-C462-4105-BC86-FE75B4E3C4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024154" cy="685800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5880FE56-BEBE-492A-9A0A-564216F450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140" y="286808"/>
            <a:ext cx="4011477" cy="4818592"/>
          </a:xfrm>
          <a:prstGeom prst="rect">
            <a:avLst/>
          </a:prstGeom>
        </p:spPr>
      </p:pic>
      <p:sp>
        <p:nvSpPr>
          <p:cNvPr id="3" name="textruta 2">
            <a:extLst>
              <a:ext uri="{FF2B5EF4-FFF2-40B4-BE49-F238E27FC236}">
                <a16:creationId xmlns:a16="http://schemas.microsoft.com/office/drawing/2014/main" id="{826FA1DE-E144-4CAF-A5F0-7D51BE924D50}"/>
              </a:ext>
            </a:extLst>
          </p:cNvPr>
          <p:cNvSpPr txBox="1"/>
          <p:nvPr/>
        </p:nvSpPr>
        <p:spPr>
          <a:xfrm>
            <a:off x="6658044" y="2871982"/>
            <a:ext cx="5006336" cy="318168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4800" dirty="0"/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0B3541E1-127F-4109-B9BD-9FA77D042BD6}"/>
              </a:ext>
            </a:extLst>
          </p:cNvPr>
          <p:cNvSpPr txBox="1"/>
          <p:nvPr/>
        </p:nvSpPr>
        <p:spPr>
          <a:xfrm>
            <a:off x="6762750" y="2647950"/>
            <a:ext cx="44196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Uppdrag från föreningen kring kiosken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Samma som i fjor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Schema kommer från Föräldragruppen när vi vet vilka dagar vi skall stå.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Är obligatoriskt arbete som alla lag får i Umedalen. Vi får en procent andel av intäkterna. </a:t>
            </a:r>
          </a:p>
        </p:txBody>
      </p:sp>
    </p:spTree>
    <p:extLst>
      <p:ext uri="{BB962C8B-B14F-4D97-AF65-F5344CB8AC3E}">
        <p14:creationId xmlns:p14="http://schemas.microsoft.com/office/powerpoint/2010/main" val="1580273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9B5F1D2-DE2B-4C7C-A64D-569293B0C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3600" y="1396289"/>
            <a:ext cx="5006336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Övriga</a:t>
            </a:r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frågor</a:t>
            </a:r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?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F74D28C-3268-4E35-8EE1-D92CB4A85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58D44E42-C462-4105-BC86-FE75B4E3C4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024154" cy="685800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5880FE56-BEBE-492A-9A0A-564216F450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140" y="286808"/>
            <a:ext cx="4011477" cy="4818592"/>
          </a:xfrm>
          <a:prstGeom prst="rect">
            <a:avLst/>
          </a:prstGeom>
        </p:spPr>
      </p:pic>
      <p:sp>
        <p:nvSpPr>
          <p:cNvPr id="3" name="textruta 2">
            <a:extLst>
              <a:ext uri="{FF2B5EF4-FFF2-40B4-BE49-F238E27FC236}">
                <a16:creationId xmlns:a16="http://schemas.microsoft.com/office/drawing/2014/main" id="{826FA1DE-E144-4CAF-A5F0-7D51BE924D50}"/>
              </a:ext>
            </a:extLst>
          </p:cNvPr>
          <p:cNvSpPr txBox="1"/>
          <p:nvPr/>
        </p:nvSpPr>
        <p:spPr>
          <a:xfrm>
            <a:off x="6658044" y="2871982"/>
            <a:ext cx="5006336" cy="318168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1246860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</TotalTime>
  <Words>438</Words>
  <Application>Microsoft Office PowerPoint</Application>
  <PresentationFormat>Bredbild</PresentationFormat>
  <Paragraphs>59</Paragraphs>
  <Slides>11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Office-tema</vt:lpstr>
      <vt:lpstr>Föräldramöte Umedalen Flickor-12</vt:lpstr>
      <vt:lpstr>Tränare/lagledare</vt:lpstr>
      <vt:lpstr>Lagets ledord</vt:lpstr>
      <vt:lpstr>Kommunikation</vt:lpstr>
      <vt:lpstr>Upplägg träningar</vt:lpstr>
      <vt:lpstr>Upplägg matcher</vt:lpstr>
      <vt:lpstr>Cup</vt:lpstr>
      <vt:lpstr>Ekonomi</vt:lpstr>
      <vt:lpstr>Föräldragrupp</vt:lpstr>
      <vt:lpstr>Levande IP</vt:lpstr>
      <vt:lpstr>Övriga frågor?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Föräldramöte 5/4 Umedalen Flickor-12</dc:title>
  <dc:creator>Lars Aas</dc:creator>
  <cp:lastModifiedBy>Lars Aas</cp:lastModifiedBy>
  <cp:revision>2</cp:revision>
  <dcterms:created xsi:type="dcterms:W3CDTF">2022-03-29T10:21:54Z</dcterms:created>
  <dcterms:modified xsi:type="dcterms:W3CDTF">2023-04-17T07:23:28Z</dcterms:modified>
</cp:coreProperties>
</file>