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2" r:id="rId3"/>
    <p:sldId id="284" r:id="rId4"/>
    <p:sldId id="278" r:id="rId5"/>
    <p:sldId id="279" r:id="rId6"/>
    <p:sldId id="270" r:id="rId7"/>
    <p:sldId id="271" r:id="rId8"/>
    <p:sldId id="269" r:id="rId9"/>
    <p:sldId id="274" r:id="rId10"/>
    <p:sldId id="277" r:id="rId11"/>
    <p:sldId id="267" r:id="rId12"/>
    <p:sldId id="273" r:id="rId13"/>
    <p:sldId id="281" r:id="rId14"/>
    <p:sldId id="272" r:id="rId15"/>
    <p:sldId id="275" r:id="rId16"/>
    <p:sldId id="276" r:id="rId17"/>
    <p:sldId id="280" r:id="rId18"/>
  </p:sldIdLst>
  <p:sldSz cx="9144000" cy="6858000" type="screen4x3"/>
  <p:notesSz cx="6669088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6207" autoAdjust="0"/>
  </p:normalViewPr>
  <p:slideViewPr>
    <p:cSldViewPr>
      <p:cViewPr varScale="1">
        <p:scale>
          <a:sx n="70" d="100"/>
          <a:sy n="70" d="100"/>
        </p:scale>
        <p:origin x="144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232CE-638F-4D65-B1A5-70A03E8FAAE9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8599D-8186-4655-BE2A-B7E740B2BF82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87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16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7558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Vi</a:t>
            </a:r>
            <a:r>
              <a:rPr lang="sv-SE" baseline="0" dirty="0" smtClean="0"/>
              <a:t> skapar historia! Detta har aldrig hänt. </a:t>
            </a:r>
          </a:p>
          <a:p>
            <a:r>
              <a:rPr lang="sv-SE" baseline="0" dirty="0" smtClean="0"/>
              <a:t>Umedalen har inte haft  F17 verksamhet tidigare och knappt vågat tro på en damsatsning.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593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Blandad skara. Värnar</a:t>
            </a:r>
            <a:r>
              <a:rPr lang="sv-SE" baseline="0" dirty="0" smtClean="0"/>
              <a:t> om Umedalens IF, men försöker hitta en bra matchmiljö och en god utmaning för alla.</a:t>
            </a:r>
          </a:p>
          <a:p>
            <a:r>
              <a:rPr lang="sv-SE" baseline="0" dirty="0" smtClean="0"/>
              <a:t>Flickallsvenska/F17</a:t>
            </a:r>
            <a:r>
              <a:rPr lang="sv-SE" baseline="0" dirty="0" smtClean="0"/>
              <a:t>, tillåtna distanser</a:t>
            </a:r>
          </a:p>
          <a:p>
            <a:r>
              <a:rPr lang="sv-SE" baseline="0" dirty="0" smtClean="0"/>
              <a:t>P14 UIF</a:t>
            </a:r>
          </a:p>
          <a:p>
            <a:r>
              <a:rPr lang="sv-SE" baseline="0" dirty="0" smtClean="0"/>
              <a:t>Allsvenskan Dam Norra i </a:t>
            </a:r>
            <a:r>
              <a:rPr lang="sv-SE" baseline="0" dirty="0" smtClean="0"/>
              <a:t>Kalix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4037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SM</a:t>
            </a:r>
            <a:r>
              <a:rPr lang="sv-SE" baseline="0" dirty="0" smtClean="0"/>
              <a:t> serie, med slutspel, men… inga överåriga tillåtna så vi spelar </a:t>
            </a:r>
            <a:r>
              <a:rPr lang="sv-SE" baseline="0" dirty="0" smtClean="0"/>
              <a:t>Flickallsvenska/F17 </a:t>
            </a:r>
            <a:r>
              <a:rPr lang="sv-SE" baseline="0" dirty="0" smtClean="0"/>
              <a:t>serien.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913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Tre lag – tre hemsidor</a:t>
            </a:r>
          </a:p>
          <a:p>
            <a:r>
              <a:rPr lang="sv-SE" dirty="0" smtClean="0"/>
              <a:t>Träningar</a:t>
            </a:r>
            <a:r>
              <a:rPr lang="sv-SE" baseline="0" dirty="0" smtClean="0"/>
              <a:t> och matcher  sker på respektive sida</a:t>
            </a:r>
          </a:p>
          <a:p>
            <a:r>
              <a:rPr lang="sv-SE" dirty="0" smtClean="0"/>
              <a:t>Umeå sport</a:t>
            </a:r>
            <a:r>
              <a:rPr lang="sv-SE" baseline="0" dirty="0" smtClean="0"/>
              <a:t> </a:t>
            </a:r>
            <a:r>
              <a:rPr lang="sv-SE" baseline="0" dirty="0" err="1" smtClean="0"/>
              <a:t>admin</a:t>
            </a:r>
            <a:r>
              <a:rPr lang="sv-SE" baseline="0" dirty="0" smtClean="0"/>
              <a:t> – ny hemsida</a:t>
            </a:r>
          </a:p>
          <a:p>
            <a:r>
              <a:rPr lang="sv-SE" baseline="0" dirty="0" smtClean="0"/>
              <a:t>För att underlätta rapportering  för stöd ( viktiga pengar) kallelse till träning MEN man kan alltid komma ändå!!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621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Finns intresse för </a:t>
            </a:r>
            <a:r>
              <a:rPr lang="sv-SE" dirty="0" smtClean="0"/>
              <a:t>fysträning?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4150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0307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Lennart</a:t>
            </a:r>
            <a:r>
              <a:rPr lang="sv-SE" baseline="0" dirty="0" smtClean="0"/>
              <a:t> kommer vara förbundskapten.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855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Svårare att komma med som 01:a.</a:t>
            </a:r>
          </a:p>
          <a:p>
            <a:r>
              <a:rPr lang="sv-SE" dirty="0" err="1" smtClean="0"/>
              <a:t>UIF’s</a:t>
            </a:r>
            <a:r>
              <a:rPr lang="sv-SE" dirty="0" smtClean="0"/>
              <a:t> </a:t>
            </a:r>
            <a:r>
              <a:rPr lang="sv-SE" dirty="0" smtClean="0"/>
              <a:t>målsättning är alltid</a:t>
            </a:r>
            <a:r>
              <a:rPr lang="sv-SE" baseline="0" dirty="0" smtClean="0"/>
              <a:t> att detta ska bli så billigt som möjligt. Vi kan inte garantera mer än så just nu.</a:t>
            </a:r>
          </a:p>
          <a:p>
            <a:endParaRPr lang="sv-SE" baseline="0" dirty="0" smtClean="0"/>
          </a:p>
          <a:p>
            <a:r>
              <a:rPr lang="sv-SE" baseline="0" dirty="0" err="1" smtClean="0"/>
              <a:t>Elitläger</a:t>
            </a:r>
            <a:r>
              <a:rPr lang="sv-SE" baseline="0" dirty="0" smtClean="0"/>
              <a:t>: Avresa med tåg 30.e november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145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3279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366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Samma </a:t>
            </a:r>
            <a:r>
              <a:rPr lang="sv-SE" dirty="0" smtClean="0"/>
              <a:t>nummer för att det ska bli rätt i Elitrapport</a:t>
            </a:r>
          </a:p>
          <a:p>
            <a:r>
              <a:rPr lang="sv-SE" dirty="0" smtClean="0"/>
              <a:t>Original svart hjälm</a:t>
            </a:r>
            <a:r>
              <a:rPr lang="sv-SE" baseline="0" dirty="0" smtClean="0"/>
              <a:t> MEN….</a:t>
            </a:r>
          </a:p>
          <a:p>
            <a:r>
              <a:rPr lang="sv-SE" baseline="0" dirty="0" smtClean="0"/>
              <a:t>Bandyförbundet önskemål om slika strumpor som tröja. </a:t>
            </a:r>
            <a:r>
              <a:rPr lang="sv-SE" baseline="0" dirty="0" err="1" smtClean="0"/>
              <a:t>Ev</a:t>
            </a:r>
            <a:r>
              <a:rPr lang="sv-SE" baseline="0" dirty="0" smtClean="0"/>
              <a:t> vit strumpa också.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2371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2077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Maila ”</a:t>
            </a:r>
            <a:r>
              <a:rPr lang="sv-SE" dirty="0" err="1" smtClean="0"/>
              <a:t>Läger”micke</a:t>
            </a:r>
            <a:r>
              <a:rPr lang="sv-SE" dirty="0" smtClean="0"/>
              <a:t> för animerat material.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Många tjejer dubblar med hockey för att få mer istid. Vad kan bandyn erbjuda dem som helst bara spelar bandy för att inte halka efter??Vilka önskemål finns?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8101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8599D-8186-4655-BE2A-B7E740B2BF82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645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55CFD-C2E3-4578-A945-AAD252BD4D54}" type="datetimeFigureOut">
              <a:rPr lang="sv-SE" smtClean="0"/>
              <a:pPr/>
              <a:t>2015-09-15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FF47-2EBC-4140-8BB6-4495A9317655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BANDY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tx1"/>
                </a:solidFill>
              </a:rPr>
              <a:t>Umedalens IF 2015-2016</a:t>
            </a:r>
          </a:p>
        </p:txBody>
      </p:sp>
      <p:pic>
        <p:nvPicPr>
          <p:cNvPr id="4" name="il_fi" descr="http://t0.gstatic.com/images?q=tbn:ANd9GcQ7hosPuv89kxqd_CL0U2AYG6lS1hwp4Ryx2AQWhPDQnuFtxSCejC2dgFffp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ruta 4"/>
          <p:cNvSpPr txBox="1"/>
          <p:nvPr/>
        </p:nvSpPr>
        <p:spPr>
          <a:xfrm>
            <a:off x="6228184" y="6237312"/>
            <a:ext cx="2035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Infomöte 20150913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3949899"/>
          </a:xfrm>
        </p:spPr>
        <p:txBody>
          <a:bodyPr/>
          <a:lstStyle/>
          <a:p>
            <a:r>
              <a:rPr lang="sv-SE" dirty="0" smtClean="0"/>
              <a:t>Att få så många som möjligt att spela bandy så länge som möjligt.</a:t>
            </a:r>
          </a:p>
          <a:p>
            <a:r>
              <a:rPr lang="sv-SE" dirty="0" smtClean="0"/>
              <a:t>”Bandyfamilj”</a:t>
            </a:r>
          </a:p>
          <a:p>
            <a:pPr>
              <a:buNone/>
            </a:pPr>
            <a:r>
              <a:rPr lang="sv-SE" dirty="0" smtClean="0"/>
              <a:t> </a:t>
            </a:r>
          </a:p>
          <a:p>
            <a:pPr>
              <a:buNone/>
            </a:pPr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v-SE" sz="4000" b="1" dirty="0" smtClean="0">
                <a:solidFill>
                  <a:srgbClr val="00B0F0"/>
                </a:solidFill>
              </a:rPr>
              <a:t>Vision</a:t>
            </a:r>
            <a:r>
              <a:rPr lang="sv-SE" sz="4000" dirty="0" smtClean="0"/>
              <a:t>		</a:t>
            </a:r>
            <a:endParaRPr lang="sv-SE" sz="1800" dirty="0"/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14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021907"/>
          </a:xfrm>
        </p:spPr>
        <p:txBody>
          <a:bodyPr>
            <a:normAutofit/>
          </a:bodyPr>
          <a:lstStyle/>
          <a:p>
            <a:r>
              <a:rPr lang="sv-SE" dirty="0" smtClean="0"/>
              <a:t>Umedalens IF Bandy</a:t>
            </a:r>
          </a:p>
          <a:p>
            <a:pPr lvl="1"/>
            <a:r>
              <a:rPr lang="sv-SE" dirty="0" smtClean="0"/>
              <a:t>En sektion på framväxt. </a:t>
            </a:r>
          </a:p>
          <a:p>
            <a:pPr lvl="1"/>
            <a:r>
              <a:rPr lang="sv-SE" dirty="0" smtClean="0"/>
              <a:t>Startade 2006 på musköten  med  </a:t>
            </a:r>
            <a:r>
              <a:rPr lang="sv-SE" dirty="0" smtClean="0"/>
              <a:t>20 tal </a:t>
            </a:r>
            <a:r>
              <a:rPr lang="sv-SE" dirty="0" smtClean="0"/>
              <a:t>ungdomar,  idag, Nolia, 120 </a:t>
            </a:r>
            <a:r>
              <a:rPr lang="sv-SE" dirty="0" err="1" smtClean="0"/>
              <a:t>st</a:t>
            </a:r>
            <a:r>
              <a:rPr lang="sv-SE" dirty="0" smtClean="0"/>
              <a:t> i flera serier.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noFill/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 	</a:t>
            </a:r>
            <a:r>
              <a:rPr lang="sv-SE" sz="4000" dirty="0" smtClean="0">
                <a:solidFill>
                  <a:srgbClr val="00B0F0"/>
                </a:solidFill>
              </a:rPr>
              <a:t>UIF</a:t>
            </a:r>
            <a:r>
              <a:rPr lang="sv-SE" sz="3200" dirty="0" smtClean="0"/>
              <a:t>	</a:t>
            </a:r>
            <a:r>
              <a:rPr lang="sv-SE" sz="3200" dirty="0" smtClean="0">
                <a:solidFill>
                  <a:srgbClr val="00B0F0"/>
                </a:solidFill>
              </a:rPr>
              <a:t>Historik</a:t>
            </a:r>
            <a:endParaRPr lang="sv-SE" sz="1400" dirty="0">
              <a:solidFill>
                <a:srgbClr val="00B0F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76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6331"/>
          </a:xfrm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Säsong 2015/16	</a:t>
            </a:r>
            <a:r>
              <a:rPr lang="sv-SE" sz="4000" dirty="0"/>
              <a:t>	</a:t>
            </a:r>
            <a:r>
              <a:rPr lang="sv-SE" sz="1800" dirty="0" smtClean="0"/>
              <a:t> </a:t>
            </a:r>
            <a:endParaRPr lang="sv-SE" sz="1800" dirty="0"/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ruta 1"/>
          <p:cNvSpPr txBox="1"/>
          <p:nvPr/>
        </p:nvSpPr>
        <p:spPr>
          <a:xfrm>
            <a:off x="2195736" y="2961682"/>
            <a:ext cx="41921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Umedalens IF</a:t>
            </a:r>
          </a:p>
          <a:p>
            <a:pPr algn="ctr"/>
            <a:r>
              <a:rPr lang="sv-SE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Dam/F17</a:t>
            </a:r>
            <a:endParaRPr lang="sv-SE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1700867"/>
            <a:ext cx="1867228" cy="252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 9"/>
          <p:cNvSpPr/>
          <p:nvPr/>
        </p:nvSpPr>
        <p:spPr>
          <a:xfrm>
            <a:off x="4345476" y="3336263"/>
            <a:ext cx="2163201" cy="2007840"/>
          </a:xfrm>
          <a:prstGeom prst="ellipse">
            <a:avLst/>
          </a:prstGeom>
          <a:solidFill>
            <a:srgbClr val="FFFF00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 		</a:t>
            </a:r>
            <a:r>
              <a:rPr lang="sv-SE" sz="4000" dirty="0" smtClean="0">
                <a:solidFill>
                  <a:srgbClr val="00B0F0"/>
                </a:solidFill>
              </a:rPr>
              <a:t>Serier</a:t>
            </a:r>
            <a:r>
              <a:rPr lang="sv-SE" sz="4000" dirty="0" smtClean="0">
                <a:solidFill>
                  <a:srgbClr val="7030A0"/>
                </a:solidFill>
              </a:rPr>
              <a:t>	</a:t>
            </a:r>
            <a:endParaRPr lang="sv-SE" sz="1800" dirty="0">
              <a:solidFill>
                <a:srgbClr val="7030A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llips 5"/>
          <p:cNvSpPr/>
          <p:nvPr/>
        </p:nvSpPr>
        <p:spPr>
          <a:xfrm>
            <a:off x="3385721" y="1875375"/>
            <a:ext cx="2372558" cy="23762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4064489" y="2345151"/>
            <a:ext cx="1015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smtClean="0"/>
              <a:t>F17</a:t>
            </a:r>
            <a:endParaRPr lang="sv-SE" sz="4400" b="1" dirty="0"/>
          </a:p>
        </p:txBody>
      </p:sp>
      <p:sp>
        <p:nvSpPr>
          <p:cNvPr id="9" name="Ellips 8"/>
          <p:cNvSpPr/>
          <p:nvPr/>
        </p:nvSpPr>
        <p:spPr>
          <a:xfrm>
            <a:off x="2654807" y="3306161"/>
            <a:ext cx="2186688" cy="1995007"/>
          </a:xfrm>
          <a:prstGeom prst="ellipse">
            <a:avLst/>
          </a:prstGeom>
          <a:solidFill>
            <a:srgbClr val="FFFF00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/>
          <p:cNvSpPr txBox="1"/>
          <p:nvPr/>
        </p:nvSpPr>
        <p:spPr>
          <a:xfrm>
            <a:off x="4990240" y="3993903"/>
            <a:ext cx="10550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smtClean="0"/>
              <a:t>P14</a:t>
            </a:r>
            <a:endParaRPr lang="sv-SE" sz="4400" b="1" dirty="0"/>
          </a:p>
        </p:txBody>
      </p:sp>
      <p:sp>
        <p:nvSpPr>
          <p:cNvPr id="12" name="textruta 11"/>
          <p:cNvSpPr txBox="1"/>
          <p:nvPr/>
        </p:nvSpPr>
        <p:spPr>
          <a:xfrm>
            <a:off x="2978892" y="3976647"/>
            <a:ext cx="1359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err="1" smtClean="0"/>
              <a:t>Div</a:t>
            </a:r>
            <a:r>
              <a:rPr lang="sv-SE" sz="4400" b="1" dirty="0" smtClean="0"/>
              <a:t> 1</a:t>
            </a:r>
            <a:endParaRPr lang="sv-SE" sz="4400" b="1" dirty="0"/>
          </a:p>
        </p:txBody>
      </p:sp>
    </p:spTree>
    <p:extLst>
      <p:ext uri="{BB962C8B-B14F-4D97-AF65-F5344CB8AC3E}">
        <p14:creationId xmlns:p14="http://schemas.microsoft.com/office/powerpoint/2010/main" val="17879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F17 N (Flickallsvenskan)</a:t>
            </a:r>
          </a:p>
          <a:p>
            <a:pPr lvl="1"/>
            <a:r>
              <a:rPr lang="sv-SE" sz="2400" dirty="0" smtClean="0"/>
              <a:t>Umedalens IF, </a:t>
            </a:r>
            <a:r>
              <a:rPr lang="sv-SE" sz="2400" dirty="0" err="1" smtClean="0"/>
              <a:t>Haik</a:t>
            </a:r>
            <a:r>
              <a:rPr lang="sv-SE" sz="2400" dirty="0" smtClean="0"/>
              <a:t>, Söråker, Kalix </a:t>
            </a:r>
            <a:r>
              <a:rPr lang="sv-SE" sz="2400" dirty="0" err="1" smtClean="0"/>
              <a:t>Bk</a:t>
            </a:r>
            <a:endParaRPr lang="sv-SE" sz="2400" dirty="0" smtClean="0"/>
          </a:p>
          <a:p>
            <a:pPr lvl="1"/>
            <a:r>
              <a:rPr lang="sv-SE" sz="2400" dirty="0" smtClean="0"/>
              <a:t>4 </a:t>
            </a:r>
            <a:r>
              <a:rPr lang="sv-SE" sz="2400" dirty="0" err="1" smtClean="0"/>
              <a:t>st</a:t>
            </a:r>
            <a:r>
              <a:rPr lang="sv-SE" sz="2400" dirty="0" smtClean="0"/>
              <a:t> poolspel</a:t>
            </a:r>
          </a:p>
          <a:p>
            <a:pPr lvl="1"/>
            <a:r>
              <a:rPr lang="sv-SE" sz="2400" dirty="0" smtClean="0"/>
              <a:t>Inget slutspel</a:t>
            </a:r>
            <a:endParaRPr lang="sv-SE" sz="3200" dirty="0" smtClean="0"/>
          </a:p>
          <a:p>
            <a:r>
              <a:rPr lang="sv-SE" dirty="0" smtClean="0"/>
              <a:t>P14</a:t>
            </a:r>
          </a:p>
          <a:p>
            <a:pPr lvl="1"/>
            <a:r>
              <a:rPr lang="sv-SE" sz="2400" dirty="0" smtClean="0"/>
              <a:t>P14 lag</a:t>
            </a:r>
          </a:p>
          <a:p>
            <a:pPr lvl="1"/>
            <a:r>
              <a:rPr lang="sv-SE" sz="2400" dirty="0" smtClean="0"/>
              <a:t>Seriespel</a:t>
            </a:r>
          </a:p>
          <a:p>
            <a:r>
              <a:rPr lang="sv-SE" dirty="0" smtClean="0"/>
              <a:t>Dam div 1</a:t>
            </a:r>
          </a:p>
          <a:p>
            <a:pPr lvl="1"/>
            <a:r>
              <a:rPr lang="sv-SE" sz="2400" dirty="0" smtClean="0"/>
              <a:t>Spela med i Kalix</a:t>
            </a:r>
          </a:p>
          <a:p>
            <a:pPr lvl="1"/>
            <a:r>
              <a:rPr lang="sv-SE" sz="2400" dirty="0" err="1"/>
              <a:t>Haik</a:t>
            </a:r>
            <a:r>
              <a:rPr lang="sv-SE" sz="2400" dirty="0"/>
              <a:t>, Söråker, Kalix </a:t>
            </a:r>
            <a:r>
              <a:rPr lang="sv-SE" sz="2400" dirty="0" err="1" smtClean="0"/>
              <a:t>Bk</a:t>
            </a:r>
            <a:r>
              <a:rPr lang="sv-SE" sz="2400" dirty="0" smtClean="0"/>
              <a:t>, Grycksbo, Team Hälsingland, </a:t>
            </a:r>
            <a:br>
              <a:rPr lang="sv-SE" sz="2400" dirty="0" smtClean="0"/>
            </a:br>
            <a:r>
              <a:rPr lang="sv-SE" sz="2400" dirty="0" smtClean="0"/>
              <a:t>Stockholm U</a:t>
            </a:r>
          </a:p>
          <a:p>
            <a:pPr lvl="1"/>
            <a:r>
              <a:rPr lang="sv-SE" sz="2400" dirty="0" smtClean="0"/>
              <a:t>Seriespel</a:t>
            </a:r>
          </a:p>
          <a:p>
            <a:pPr lvl="1"/>
            <a:endParaRPr lang="sv-SE" sz="2400" dirty="0" smtClean="0"/>
          </a:p>
          <a:p>
            <a:pPr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 		</a:t>
            </a:r>
            <a:r>
              <a:rPr lang="sv-SE" sz="4000" dirty="0" smtClean="0">
                <a:solidFill>
                  <a:srgbClr val="00B0F0"/>
                </a:solidFill>
              </a:rPr>
              <a:t>Serier</a:t>
            </a:r>
            <a:r>
              <a:rPr lang="sv-SE" sz="4000" dirty="0" smtClean="0">
                <a:solidFill>
                  <a:srgbClr val="7030A0"/>
                </a:solidFill>
              </a:rPr>
              <a:t>	</a:t>
            </a:r>
            <a:endParaRPr lang="sv-SE" sz="1800" dirty="0">
              <a:solidFill>
                <a:srgbClr val="7030A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</a:t>
            </a:r>
            <a:r>
              <a:rPr lang="sv-SE" sz="4000" b="1" dirty="0"/>
              <a:t>	</a:t>
            </a:r>
            <a:r>
              <a:rPr lang="sv-SE" sz="4000" dirty="0" smtClean="0">
                <a:solidFill>
                  <a:srgbClr val="00B0F0"/>
                </a:solidFill>
              </a:rPr>
              <a:t>Information</a:t>
            </a:r>
            <a:endParaRPr lang="sv-SE" sz="1800" dirty="0">
              <a:solidFill>
                <a:srgbClr val="00B0F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llips 5"/>
          <p:cNvSpPr/>
          <p:nvPr/>
        </p:nvSpPr>
        <p:spPr>
          <a:xfrm>
            <a:off x="4345476" y="3336263"/>
            <a:ext cx="2163201" cy="20078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Ellips 6"/>
          <p:cNvSpPr/>
          <p:nvPr/>
        </p:nvSpPr>
        <p:spPr>
          <a:xfrm>
            <a:off x="3385721" y="1875375"/>
            <a:ext cx="2372558" cy="23762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4064489" y="2345151"/>
            <a:ext cx="1015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smtClean="0"/>
              <a:t>F17</a:t>
            </a:r>
            <a:endParaRPr lang="sv-SE" sz="4400" b="1" dirty="0"/>
          </a:p>
        </p:txBody>
      </p:sp>
      <p:sp>
        <p:nvSpPr>
          <p:cNvPr id="9" name="textruta 8"/>
          <p:cNvSpPr txBox="1"/>
          <p:nvPr/>
        </p:nvSpPr>
        <p:spPr>
          <a:xfrm>
            <a:off x="4990240" y="3993903"/>
            <a:ext cx="10550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smtClean="0"/>
              <a:t>P14</a:t>
            </a:r>
            <a:endParaRPr lang="sv-SE" sz="4400" b="1" dirty="0"/>
          </a:p>
        </p:txBody>
      </p:sp>
      <p:sp>
        <p:nvSpPr>
          <p:cNvPr id="11" name="Ellips 10"/>
          <p:cNvSpPr/>
          <p:nvPr/>
        </p:nvSpPr>
        <p:spPr>
          <a:xfrm>
            <a:off x="2504657" y="3469390"/>
            <a:ext cx="2163201" cy="20078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textruta 9"/>
          <p:cNvSpPr txBox="1"/>
          <p:nvPr/>
        </p:nvSpPr>
        <p:spPr>
          <a:xfrm>
            <a:off x="2978892" y="3976647"/>
            <a:ext cx="1359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b="1" dirty="0" err="1" smtClean="0"/>
              <a:t>Div</a:t>
            </a:r>
            <a:r>
              <a:rPr lang="sv-SE" sz="4400" b="1" dirty="0" smtClean="0"/>
              <a:t> 1</a:t>
            </a:r>
            <a:endParaRPr lang="sv-SE" sz="4400" b="1" dirty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663" y="1672154"/>
            <a:ext cx="1555160" cy="1542719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" y="4719083"/>
            <a:ext cx="1555160" cy="1542719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2" y="4792624"/>
            <a:ext cx="1555160" cy="1542719"/>
          </a:xfrm>
          <a:prstGeom prst="rect">
            <a:avLst/>
          </a:prstGeom>
        </p:spPr>
      </p:pic>
      <p:sp>
        <p:nvSpPr>
          <p:cNvPr id="14" name="Höger 13"/>
          <p:cNvSpPr/>
          <p:nvPr/>
        </p:nvSpPr>
        <p:spPr>
          <a:xfrm>
            <a:off x="5758279" y="2345151"/>
            <a:ext cx="750398" cy="98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Höger 14"/>
          <p:cNvSpPr/>
          <p:nvPr/>
        </p:nvSpPr>
        <p:spPr>
          <a:xfrm rot="2154601">
            <a:off x="6164562" y="5415154"/>
            <a:ext cx="702062" cy="124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Höger 15"/>
          <p:cNvSpPr/>
          <p:nvPr/>
        </p:nvSpPr>
        <p:spPr>
          <a:xfrm rot="8323228">
            <a:off x="2132460" y="5514167"/>
            <a:ext cx="750398" cy="98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ruta 16"/>
          <p:cNvSpPr txBox="1"/>
          <p:nvPr/>
        </p:nvSpPr>
        <p:spPr>
          <a:xfrm>
            <a:off x="6662663" y="3469390"/>
            <a:ext cx="167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Sportadmin</a:t>
            </a:r>
            <a:r>
              <a:rPr lang="sv-SE" dirty="0" smtClean="0"/>
              <a:t> F17</a:t>
            </a:r>
            <a:endParaRPr lang="sv-SE" dirty="0"/>
          </a:p>
        </p:txBody>
      </p:sp>
      <p:sp>
        <p:nvSpPr>
          <p:cNvPr id="19" name="textruta 18"/>
          <p:cNvSpPr txBox="1"/>
          <p:nvPr/>
        </p:nvSpPr>
        <p:spPr>
          <a:xfrm>
            <a:off x="5517788" y="6145689"/>
            <a:ext cx="168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Sportadmin</a:t>
            </a:r>
            <a:r>
              <a:rPr lang="sv-SE" dirty="0" smtClean="0"/>
              <a:t> P14</a:t>
            </a:r>
            <a:endParaRPr lang="sv-SE" dirty="0"/>
          </a:p>
        </p:txBody>
      </p:sp>
      <p:sp>
        <p:nvSpPr>
          <p:cNvPr id="20" name="textruta 19"/>
          <p:cNvSpPr txBox="1"/>
          <p:nvPr/>
        </p:nvSpPr>
        <p:spPr>
          <a:xfrm>
            <a:off x="814257" y="6186409"/>
            <a:ext cx="239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Laget Kalix flickor 02-98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/>
              <a:t>Ledare, tränare F17</a:t>
            </a:r>
          </a:p>
          <a:p>
            <a:pPr lvl="1"/>
            <a:r>
              <a:rPr lang="sv-SE" sz="2400" dirty="0" smtClean="0"/>
              <a:t>Tränare: Ragna Stridsberg</a:t>
            </a:r>
          </a:p>
          <a:p>
            <a:pPr lvl="1"/>
            <a:r>
              <a:rPr lang="sv-SE" sz="2400" dirty="0" smtClean="0"/>
              <a:t>Tränare : </a:t>
            </a:r>
            <a:r>
              <a:rPr lang="sv-SE" sz="2400" i="1" dirty="0" smtClean="0"/>
              <a:t>Vakant</a:t>
            </a:r>
          </a:p>
          <a:p>
            <a:pPr lvl="1"/>
            <a:r>
              <a:rPr lang="sv-SE" sz="2400" i="1" dirty="0" smtClean="0"/>
              <a:t>Hjälptränare: Mats Bäckström</a:t>
            </a:r>
          </a:p>
          <a:p>
            <a:pPr marL="457200" lvl="1" indent="0">
              <a:buNone/>
            </a:pPr>
            <a:endParaRPr lang="sv-SE" sz="2400" dirty="0"/>
          </a:p>
          <a:p>
            <a:pPr marL="457200" lvl="1" indent="0">
              <a:buNone/>
            </a:pPr>
            <a:endParaRPr lang="sv-SE" dirty="0" smtClean="0"/>
          </a:p>
          <a:p>
            <a:r>
              <a:rPr lang="sv-SE" dirty="0" smtClean="0"/>
              <a:t>Träningar, utomhus</a:t>
            </a:r>
          </a:p>
          <a:p>
            <a:pPr lvl="1"/>
            <a:r>
              <a:rPr lang="sv-SE" sz="2400" dirty="0" smtClean="0"/>
              <a:t>2 träningar med F17 Dam</a:t>
            </a:r>
          </a:p>
          <a:p>
            <a:pPr lvl="1"/>
            <a:r>
              <a:rPr lang="sv-SE" sz="2400" dirty="0" smtClean="0"/>
              <a:t>1 träning med  P14</a:t>
            </a:r>
          </a:p>
          <a:p>
            <a:pPr lvl="1"/>
            <a:r>
              <a:rPr lang="sv-SE" sz="2400" dirty="0" smtClean="0"/>
              <a:t>Fysträning?</a:t>
            </a:r>
          </a:p>
          <a:p>
            <a:pPr>
              <a:buNone/>
            </a:pPr>
            <a:r>
              <a:rPr lang="sv-SE" dirty="0" smtClean="0"/>
              <a:t>	</a:t>
            </a:r>
          </a:p>
          <a:p>
            <a:pPr lvl="1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	</a:t>
            </a:r>
            <a:r>
              <a:rPr lang="sv-SE" sz="4000" dirty="0" smtClean="0">
                <a:solidFill>
                  <a:srgbClr val="00B0F0"/>
                </a:solidFill>
              </a:rPr>
              <a:t>Träning</a:t>
            </a:r>
            <a:endParaRPr lang="sv-SE" sz="1800" dirty="0">
              <a:solidFill>
                <a:srgbClr val="00B0F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Träningsläger</a:t>
            </a:r>
          </a:p>
          <a:p>
            <a:pPr lvl="1"/>
            <a:r>
              <a:rPr lang="sv-SE" dirty="0" smtClean="0"/>
              <a:t> I samarbete med  Kalix. </a:t>
            </a:r>
          </a:p>
          <a:p>
            <a:pPr lvl="1">
              <a:buNone/>
            </a:pPr>
            <a:r>
              <a:rPr lang="sv-SE" dirty="0" smtClean="0"/>
              <a:t>”obligatoriskt” för dem som spelar </a:t>
            </a:r>
            <a:r>
              <a:rPr lang="sv-SE" dirty="0" err="1" smtClean="0"/>
              <a:t>Div</a:t>
            </a:r>
            <a:r>
              <a:rPr lang="sv-SE" dirty="0" smtClean="0"/>
              <a:t> 1 . 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	</a:t>
            </a:r>
            <a:r>
              <a:rPr lang="sv-SE" sz="4000" dirty="0" smtClean="0">
                <a:solidFill>
                  <a:srgbClr val="00B0F0"/>
                </a:solidFill>
              </a:rPr>
              <a:t>Träning</a:t>
            </a:r>
            <a:r>
              <a:rPr lang="sv-SE" sz="4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	</a:t>
            </a:r>
            <a:endParaRPr lang="sv-SE" sz="1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Länslag</a:t>
            </a:r>
            <a:r>
              <a:rPr lang="sv-SE" dirty="0" smtClean="0"/>
              <a:t> 2015</a:t>
            </a:r>
          </a:p>
          <a:p>
            <a:pPr lvl="1"/>
            <a:r>
              <a:rPr lang="sv-SE" dirty="0" smtClean="0"/>
              <a:t>Liksom tidigare säsong, Västerbottens länslag består av Umeå och Kalix.	</a:t>
            </a:r>
          </a:p>
          <a:p>
            <a:pPr lvl="1"/>
            <a:r>
              <a:rPr lang="sv-SE" dirty="0" smtClean="0"/>
              <a:t>Födda 01 eller yngre.</a:t>
            </a:r>
          </a:p>
          <a:p>
            <a:pPr lvl="1"/>
            <a:r>
              <a:rPr lang="sv-SE" dirty="0" smtClean="0"/>
              <a:t>2-3:e januari</a:t>
            </a:r>
          </a:p>
          <a:p>
            <a:pPr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	</a:t>
            </a:r>
            <a:r>
              <a:rPr lang="sv-SE" sz="4000" dirty="0" err="1" smtClean="0">
                <a:solidFill>
                  <a:srgbClr val="0070C0"/>
                </a:solidFill>
              </a:rPr>
              <a:t>Länslag</a:t>
            </a:r>
            <a:r>
              <a:rPr lang="sv-SE" sz="4000" dirty="0" smtClean="0">
                <a:solidFill>
                  <a:srgbClr val="FFFF00"/>
                </a:solidFill>
              </a:rPr>
              <a:t>	</a:t>
            </a:r>
            <a:endParaRPr lang="sv-SE" sz="1800" dirty="0">
              <a:solidFill>
                <a:srgbClr val="FFFF0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53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Breddläger 01/00</a:t>
            </a:r>
          </a:p>
          <a:p>
            <a:pPr lvl="1"/>
            <a:r>
              <a:rPr lang="sv-SE" sz="2400" dirty="0" smtClean="0"/>
              <a:t>25-27 oktober</a:t>
            </a:r>
            <a:endParaRPr lang="sv-SE" dirty="0" smtClean="0"/>
          </a:p>
          <a:p>
            <a:r>
              <a:rPr lang="sv-SE" dirty="0" err="1" smtClean="0"/>
              <a:t>Elitläger</a:t>
            </a:r>
            <a:endParaRPr lang="sv-SE" dirty="0" smtClean="0"/>
          </a:p>
          <a:p>
            <a:pPr lvl="1"/>
            <a:r>
              <a:rPr lang="sv-SE" sz="2400" dirty="0" smtClean="0"/>
              <a:t>För ev.  Av förbundet, utvalda</a:t>
            </a:r>
          </a:p>
          <a:p>
            <a:pPr lvl="1"/>
            <a:r>
              <a:rPr lang="sv-SE" sz="2400" dirty="0"/>
              <a:t> </a:t>
            </a:r>
            <a:r>
              <a:rPr lang="sv-SE" sz="2400" dirty="0" smtClean="0"/>
              <a:t>30 november - 1 december</a:t>
            </a:r>
          </a:p>
          <a:p>
            <a:r>
              <a:rPr lang="sv-SE" dirty="0" smtClean="0"/>
              <a:t>Regionsturnering Västerås</a:t>
            </a:r>
          </a:p>
          <a:p>
            <a:pPr lvl="1"/>
            <a:r>
              <a:rPr lang="sv-SE" sz="2400" dirty="0" smtClean="0"/>
              <a:t>F16 Nord och F16 Syd</a:t>
            </a:r>
          </a:p>
          <a:p>
            <a:pPr lvl="1"/>
            <a:r>
              <a:rPr lang="sv-SE" sz="2400" dirty="0" smtClean="0"/>
              <a:t>F15 Sverige.</a:t>
            </a:r>
          </a:p>
          <a:p>
            <a:pPr lvl="1"/>
            <a:r>
              <a:rPr lang="sv-SE" sz="2400" dirty="0" smtClean="0"/>
              <a:t>30-31:e januari</a:t>
            </a:r>
          </a:p>
          <a:p>
            <a:pPr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sv-SE" sz="4000" b="1" dirty="0" smtClean="0"/>
              <a:t>2015/2016	</a:t>
            </a:r>
            <a:r>
              <a:rPr lang="sv-SE" sz="3600" dirty="0" smtClean="0">
                <a:solidFill>
                  <a:srgbClr val="0070C0"/>
                </a:solidFill>
              </a:rPr>
              <a:t>Regionsturnering</a:t>
            </a:r>
            <a:r>
              <a:rPr lang="sv-SE" sz="4000" b="1" dirty="0" smtClean="0"/>
              <a:t>	</a:t>
            </a:r>
            <a:r>
              <a:rPr lang="sv-SE" sz="4000" dirty="0" smtClean="0">
                <a:solidFill>
                  <a:srgbClr val="FFFF00"/>
                </a:solidFill>
              </a:rPr>
              <a:t>	</a:t>
            </a:r>
            <a:endParaRPr lang="sv-SE" sz="1800" dirty="0">
              <a:solidFill>
                <a:srgbClr val="FFFF0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sv-SE" dirty="0" smtClean="0"/>
          </a:p>
          <a:p>
            <a:r>
              <a:rPr lang="sv-SE" dirty="0" smtClean="0"/>
              <a:t>Utrustning P14</a:t>
            </a:r>
          </a:p>
          <a:p>
            <a:r>
              <a:rPr lang="sv-SE" dirty="0" smtClean="0"/>
              <a:t>Utrustning  Dam 1</a:t>
            </a:r>
          </a:p>
          <a:p>
            <a:pPr lvl="1"/>
            <a:r>
              <a:rPr lang="sv-SE" dirty="0" smtClean="0"/>
              <a:t>Matchställ framtagna specifikt för div 1 enligt Kalix färger. </a:t>
            </a:r>
          </a:p>
          <a:p>
            <a:pPr lvl="1"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  <a:p>
            <a:pPr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</a:t>
            </a:r>
            <a:r>
              <a:rPr lang="sv-SE" sz="4000" b="1" dirty="0"/>
              <a:t>	</a:t>
            </a:r>
            <a:r>
              <a:rPr lang="sv-SE" sz="4000" dirty="0" smtClean="0">
                <a:solidFill>
                  <a:srgbClr val="00B0F0"/>
                </a:solidFill>
              </a:rPr>
              <a:t>Utrustning</a:t>
            </a:r>
            <a:endParaRPr lang="sv-SE" sz="1800" dirty="0">
              <a:solidFill>
                <a:srgbClr val="00B0F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En stor bandyfamilj, med gemensam kassa, inga separata lagkassor.</a:t>
            </a:r>
          </a:p>
          <a:p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lvl="1"/>
            <a:r>
              <a:rPr lang="sv-SE" dirty="0" smtClean="0"/>
              <a:t>Träningsavgift 800 kr</a:t>
            </a:r>
          </a:p>
          <a:p>
            <a:pPr lvl="1"/>
            <a:r>
              <a:rPr lang="sv-SE" dirty="0" smtClean="0"/>
              <a:t>Försäljning 2 restaurangchanser</a:t>
            </a:r>
          </a:p>
          <a:p>
            <a:pPr lvl="1"/>
            <a:r>
              <a:rPr lang="sv-SE" dirty="0" err="1" smtClean="0"/>
              <a:t>Ullmax</a:t>
            </a:r>
            <a:r>
              <a:rPr lang="sv-SE" dirty="0" smtClean="0"/>
              <a:t> (frivilligt)</a:t>
            </a:r>
          </a:p>
          <a:p>
            <a:pPr lvl="1"/>
            <a:r>
              <a:rPr lang="sv-SE" dirty="0" smtClean="0"/>
              <a:t>Skänk din bonus på stadium</a:t>
            </a:r>
          </a:p>
          <a:p>
            <a:pPr marL="457200" lvl="1" indent="0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</a:t>
            </a:r>
            <a:r>
              <a:rPr lang="sv-SE" sz="4000" b="1" dirty="0"/>
              <a:t>	</a:t>
            </a:r>
            <a:r>
              <a:rPr lang="sv-SE" sz="4000" dirty="0" smtClean="0">
                <a:solidFill>
                  <a:srgbClr val="00B0F0"/>
                </a:solidFill>
              </a:rPr>
              <a:t>Ekonomi</a:t>
            </a:r>
            <a:r>
              <a:rPr lang="sv-SE" sz="4000" dirty="0" smtClean="0"/>
              <a:t>	</a:t>
            </a:r>
            <a:endParaRPr lang="sv-SE" sz="1800" dirty="0"/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276872"/>
            <a:ext cx="1248825" cy="146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5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Utrustning F17</a:t>
            </a:r>
          </a:p>
          <a:p>
            <a:pPr lvl="1"/>
            <a:r>
              <a:rPr lang="sv-SE" dirty="0"/>
              <a:t>Två matchställ, vit och svart ( UIF)</a:t>
            </a:r>
          </a:p>
          <a:p>
            <a:pPr lvl="1"/>
            <a:r>
              <a:rPr lang="sv-SE" dirty="0"/>
              <a:t>Samma nummer på svart och vit tröja</a:t>
            </a:r>
          </a:p>
          <a:p>
            <a:pPr lvl="1"/>
            <a:r>
              <a:rPr lang="sv-SE" dirty="0"/>
              <a:t>Egen Byxa och gördel alt.  Lånade bandybyxa</a:t>
            </a:r>
          </a:p>
          <a:p>
            <a:pPr lvl="1"/>
            <a:r>
              <a:rPr lang="sv-SE" dirty="0"/>
              <a:t>Egen </a:t>
            </a:r>
            <a:r>
              <a:rPr lang="sv-SE" dirty="0" smtClean="0"/>
              <a:t>klubba</a:t>
            </a:r>
          </a:p>
          <a:p>
            <a:pPr lvl="1"/>
            <a:r>
              <a:rPr lang="sv-SE" dirty="0" smtClean="0"/>
              <a:t>Egen Svart Hjälm</a:t>
            </a:r>
          </a:p>
          <a:p>
            <a:pPr lvl="1"/>
            <a:r>
              <a:rPr lang="sv-SE" dirty="0" smtClean="0"/>
              <a:t>Svarta strumpor</a:t>
            </a:r>
            <a:endParaRPr lang="sv-SE" i="1" dirty="0" smtClean="0"/>
          </a:p>
          <a:p>
            <a:pPr marL="457200" lvl="1" indent="0">
              <a:buNone/>
            </a:pPr>
            <a:endParaRPr lang="sv-SE" dirty="0"/>
          </a:p>
          <a:p>
            <a:r>
              <a:rPr lang="sv-SE" dirty="0" smtClean="0"/>
              <a:t>Förråd </a:t>
            </a:r>
            <a:r>
              <a:rPr lang="sv-SE" b="1" dirty="0" smtClean="0"/>
              <a:t>nr 31 </a:t>
            </a:r>
            <a:r>
              <a:rPr lang="sv-SE" dirty="0" smtClean="0"/>
              <a:t>(F17/Damer)</a:t>
            </a:r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endParaRPr lang="sv-SE" dirty="0"/>
          </a:p>
          <a:p>
            <a:pPr lvl="1"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  <a:p>
            <a:pPr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</a:t>
            </a:r>
            <a:r>
              <a:rPr lang="sv-SE" sz="4000" b="1" dirty="0"/>
              <a:t>	</a:t>
            </a:r>
            <a:r>
              <a:rPr lang="sv-SE" sz="4000" dirty="0" smtClean="0">
                <a:solidFill>
                  <a:srgbClr val="00B0F0"/>
                </a:solidFill>
              </a:rPr>
              <a:t>Utrustning</a:t>
            </a:r>
            <a:endParaRPr lang="sv-SE" sz="1800" dirty="0">
              <a:solidFill>
                <a:srgbClr val="00B0F0"/>
              </a:solidFill>
            </a:endParaRPr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Vid match</a:t>
            </a:r>
          </a:p>
          <a:p>
            <a:pPr lvl="1"/>
            <a:r>
              <a:rPr lang="sv-SE" dirty="0" smtClean="0"/>
              <a:t>Speaker</a:t>
            </a:r>
          </a:p>
          <a:p>
            <a:pPr lvl="1"/>
            <a:r>
              <a:rPr lang="sv-SE" dirty="0" smtClean="0"/>
              <a:t>Sargansvarig</a:t>
            </a:r>
          </a:p>
          <a:p>
            <a:pPr lvl="1"/>
            <a:r>
              <a:rPr lang="sv-SE" dirty="0" smtClean="0"/>
              <a:t>Planansvarig (bollar, mål, filtar i bås) </a:t>
            </a:r>
          </a:p>
          <a:p>
            <a:pPr lvl="1"/>
            <a:r>
              <a:rPr lang="sv-SE" dirty="0" smtClean="0"/>
              <a:t>Sekreterare</a:t>
            </a:r>
          </a:p>
          <a:p>
            <a:pPr lvl="1"/>
            <a:r>
              <a:rPr lang="sv-SE" dirty="0" smtClean="0"/>
              <a:t>Kaffekokare</a:t>
            </a:r>
          </a:p>
          <a:p>
            <a:pPr lvl="1"/>
            <a:r>
              <a:rPr lang="sv-SE" dirty="0" smtClean="0"/>
              <a:t>Mackor till spelare</a:t>
            </a:r>
          </a:p>
          <a:p>
            <a:pPr lvl="1"/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		</a:t>
            </a:r>
            <a:r>
              <a:rPr lang="sv-SE" sz="4000" b="1" dirty="0">
                <a:solidFill>
                  <a:srgbClr val="00B0F0"/>
                </a:solidFill>
              </a:rPr>
              <a:t> </a:t>
            </a:r>
            <a:r>
              <a:rPr lang="sv-SE" sz="4000" dirty="0">
                <a:solidFill>
                  <a:srgbClr val="00B0F0"/>
                </a:solidFill>
              </a:rPr>
              <a:t>Supporters</a:t>
            </a:r>
            <a:r>
              <a:rPr lang="sv-SE" sz="4000" b="1" dirty="0">
                <a:solidFill>
                  <a:srgbClr val="00B0F0"/>
                </a:solidFill>
              </a:rPr>
              <a:t> </a:t>
            </a:r>
            <a:r>
              <a:rPr lang="sv-SE" sz="4000" dirty="0" smtClean="0"/>
              <a:t>	</a:t>
            </a:r>
            <a:endParaRPr lang="sv-SE" sz="1800" dirty="0"/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Vid träning</a:t>
            </a:r>
          </a:p>
          <a:p>
            <a:pPr lvl="1"/>
            <a:r>
              <a:rPr lang="sv-SE" dirty="0" smtClean="0"/>
              <a:t>Ställa fram målen</a:t>
            </a:r>
          </a:p>
          <a:p>
            <a:pPr lvl="1"/>
            <a:r>
              <a:rPr lang="sv-SE" dirty="0" smtClean="0"/>
              <a:t>Plocka bollar</a:t>
            </a:r>
          </a:p>
          <a:p>
            <a:pPr marL="457200" lvl="1" indent="0">
              <a:buNone/>
            </a:pPr>
            <a:endParaRPr lang="sv-SE" dirty="0" smtClean="0"/>
          </a:p>
          <a:p>
            <a:pPr lvl="1">
              <a:buNone/>
            </a:pPr>
            <a:endParaRPr lang="sv-SE" dirty="0" smtClean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sv-SE" sz="4000" b="1" dirty="0" smtClean="0"/>
              <a:t>2015/2016</a:t>
            </a:r>
            <a:r>
              <a:rPr lang="sv-SE" sz="4000" b="1" dirty="0"/>
              <a:t>	</a:t>
            </a:r>
            <a:r>
              <a:rPr lang="sv-SE" sz="4000" dirty="0" smtClean="0">
                <a:solidFill>
                  <a:srgbClr val="00B0F0"/>
                </a:solidFill>
              </a:rPr>
              <a:t>Supporters</a:t>
            </a:r>
            <a:r>
              <a:rPr lang="sv-SE" sz="4000" b="1" dirty="0" smtClean="0">
                <a:solidFill>
                  <a:srgbClr val="FFFF00"/>
                </a:solidFill>
              </a:rPr>
              <a:t> </a:t>
            </a:r>
            <a:r>
              <a:rPr lang="sv-SE" sz="4000" dirty="0" smtClean="0"/>
              <a:t>	</a:t>
            </a:r>
            <a:endParaRPr lang="sv-SE" sz="1800" dirty="0"/>
          </a:p>
        </p:txBody>
      </p:sp>
      <p:pic>
        <p:nvPicPr>
          <p:cNvPr id="5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v-SE" sz="4000" b="1" dirty="0" smtClean="0"/>
              <a:t>Värderingar på vägen…..</a:t>
            </a:r>
            <a:r>
              <a:rPr lang="sv-SE" sz="1800" dirty="0" smtClean="0"/>
              <a:t>		           				</a:t>
            </a:r>
            <a:endParaRPr lang="sv-SE" sz="1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dirty="0" smtClean="0"/>
              <a:t>En UIF bandyspelare…..</a:t>
            </a:r>
          </a:p>
          <a:p>
            <a:endParaRPr lang="sv-SE" dirty="0"/>
          </a:p>
          <a:p>
            <a:r>
              <a:rPr lang="sv-SE" dirty="0" smtClean="0"/>
              <a:t>Ger aldrig upp</a:t>
            </a:r>
          </a:p>
          <a:p>
            <a:r>
              <a:rPr lang="sv-SE" dirty="0" smtClean="0"/>
              <a:t>Har roligt när hon/han tränar</a:t>
            </a:r>
          </a:p>
          <a:p>
            <a:r>
              <a:rPr lang="sv-SE" dirty="0" smtClean="0"/>
              <a:t>Är en del av </a:t>
            </a:r>
            <a:r>
              <a:rPr lang="sv-SE" dirty="0"/>
              <a:t>U</a:t>
            </a:r>
            <a:r>
              <a:rPr lang="sv-SE" dirty="0" smtClean="0"/>
              <a:t>medalens IF bandyfamilj</a:t>
            </a:r>
          </a:p>
          <a:p>
            <a:r>
              <a:rPr lang="sv-SE" dirty="0" smtClean="0"/>
              <a:t>Behandlar sina lagkamrater, ledare, domare och publik med respekt</a:t>
            </a:r>
          </a:p>
          <a:p>
            <a:pPr>
              <a:buNone/>
            </a:pPr>
            <a:endParaRPr lang="sv-SE" dirty="0" smtClean="0"/>
          </a:p>
        </p:txBody>
      </p:sp>
      <p:pic>
        <p:nvPicPr>
          <p:cNvPr id="4" name="il_fi" descr="http://t0.gstatic.com/images?q=tbn:ANd9GcQ7hosPuv89kxqd_CL0U2AYG6lS1hwp4Ryx2AQWhPDQnuFtxSCejC2dgFff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04664"/>
            <a:ext cx="673584" cy="79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380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18334</TotalTime>
  <Words>599</Words>
  <Application>Microsoft Office PowerPoint</Application>
  <PresentationFormat>Bildspel på skärmen (4:3)</PresentationFormat>
  <Paragraphs>154</Paragraphs>
  <Slides>17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Office-tema</vt:lpstr>
      <vt:lpstr>BANDY</vt:lpstr>
      <vt:lpstr>Vision  </vt:lpstr>
      <vt:lpstr>2015/2016  UIF Historik</vt:lpstr>
      <vt:lpstr>Säsong 2015/16   </vt:lpstr>
      <vt:lpstr>2015/2016   Serier </vt:lpstr>
      <vt:lpstr>2015/2016   Serier </vt:lpstr>
      <vt:lpstr>2015/2016 Information</vt:lpstr>
      <vt:lpstr>2015/2016 Träning</vt:lpstr>
      <vt:lpstr>2015/2016 Träning  </vt:lpstr>
      <vt:lpstr>2015/2016 Länslag </vt:lpstr>
      <vt:lpstr>2015/2016 Regionsturnering  </vt:lpstr>
      <vt:lpstr>2015/2016 Utrustning</vt:lpstr>
      <vt:lpstr>2015/2016 Ekonomi </vt:lpstr>
      <vt:lpstr>2015/2016 Utrustning</vt:lpstr>
      <vt:lpstr>2015/2016   Supporters  </vt:lpstr>
      <vt:lpstr>2015/2016 Supporters  </vt:lpstr>
      <vt:lpstr>Värderingar på vägen…..  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AnnaI</dc:creator>
  <cp:lastModifiedBy>Anna Ingvarsson</cp:lastModifiedBy>
  <cp:revision>748</cp:revision>
  <dcterms:created xsi:type="dcterms:W3CDTF">2014-04-14T20:16:16Z</dcterms:created>
  <dcterms:modified xsi:type="dcterms:W3CDTF">2015-09-15T21:05:21Z</dcterms:modified>
</cp:coreProperties>
</file>