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94" r:id="rId3"/>
    <p:sldId id="293" r:id="rId4"/>
    <p:sldId id="291" r:id="rId5"/>
    <p:sldId id="260" r:id="rId6"/>
    <p:sldId id="267" r:id="rId7"/>
    <p:sldId id="259" r:id="rId8"/>
    <p:sldId id="271" r:id="rId9"/>
    <p:sldId id="283" r:id="rId10"/>
    <p:sldId id="295" r:id="rId11"/>
    <p:sldId id="266" r:id="rId12"/>
    <p:sldId id="286" r:id="rId13"/>
    <p:sldId id="269" r:id="rId14"/>
    <p:sldId id="292" r:id="rId15"/>
    <p:sldId id="270" r:id="rId16"/>
    <p:sldId id="273" r:id="rId17"/>
    <p:sldId id="274" r:id="rId18"/>
    <p:sldId id="275" r:id="rId19"/>
    <p:sldId id="276" r:id="rId20"/>
    <p:sldId id="280" r:id="rId21"/>
    <p:sldId id="281" r:id="rId22"/>
    <p:sldId id="285" r:id="rId23"/>
    <p:sldId id="288" r:id="rId24"/>
    <p:sldId id="298" r:id="rId2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Grundström, PostNord" userId="1405a75c-bce2-4713-bb36-d4f1b210f98a" providerId="ADAL" clId="{369EB7C7-2F3A-45C3-958F-B7953C8815EB}"/>
    <pc:docChg chg="custSel modSld">
      <pc:chgData name="Adam Grundström, PostNord" userId="1405a75c-bce2-4713-bb36-d4f1b210f98a" providerId="ADAL" clId="{369EB7C7-2F3A-45C3-958F-B7953C8815EB}" dt="2024-09-29T19:09:45.863" v="44" actId="20577"/>
      <pc:docMkLst>
        <pc:docMk/>
      </pc:docMkLst>
      <pc:sldChg chg="modSp mod">
        <pc:chgData name="Adam Grundström, PostNord" userId="1405a75c-bce2-4713-bb36-d4f1b210f98a" providerId="ADAL" clId="{369EB7C7-2F3A-45C3-958F-B7953C8815EB}" dt="2024-09-29T19:09:45.863" v="44" actId="20577"/>
        <pc:sldMkLst>
          <pc:docMk/>
          <pc:sldMk cId="4183277284" sldId="259"/>
        </pc:sldMkLst>
        <pc:spChg chg="mod">
          <ac:chgData name="Adam Grundström, PostNord" userId="1405a75c-bce2-4713-bb36-d4f1b210f98a" providerId="ADAL" clId="{369EB7C7-2F3A-45C3-958F-B7953C8815EB}" dt="2024-09-29T19:08:56.681" v="22" actId="20577"/>
          <ac:spMkLst>
            <pc:docMk/>
            <pc:sldMk cId="4183277284" sldId="259"/>
            <ac:spMk id="6" creationId="{2BC063B2-4FE8-689B-52DA-C10EF8288DD1}"/>
          </ac:spMkLst>
        </pc:spChg>
        <pc:spChg chg="mod">
          <ac:chgData name="Adam Grundström, PostNord" userId="1405a75c-bce2-4713-bb36-d4f1b210f98a" providerId="ADAL" clId="{369EB7C7-2F3A-45C3-958F-B7953C8815EB}" dt="2024-09-29T19:09:45.863" v="44" actId="20577"/>
          <ac:spMkLst>
            <pc:docMk/>
            <pc:sldMk cId="4183277284" sldId="259"/>
            <ac:spMk id="7" creationId="{FC087755-18F0-CE60-E994-D0B782E6AC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70120-CDFC-48DE-A6EA-6DEEDD0E436A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4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FAAF-C467-4C93-8ECD-39AF5A14D498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79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E480-B2BA-4553-A144-61E7F75833ED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4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682A-6B53-4B08-AE4D-4C5E659103CC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85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F0F6-BEBB-4894-ABB2-75C5CBE0DDB9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34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9E5F-17D9-4A30-9DA3-64E46A6DF111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113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C5F0-3BC3-4718-BCCA-24B5655EC864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2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8BD81-465B-40F2-9A54-9DF3B12AF598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14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3CEF-64EF-4C43-9530-8E9CBFD2CAD1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826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5BA7-0A17-4D30-9B66-E29324151C73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52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BB1B-D40A-4DB9-B3DE-BAAE675B83CD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67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B70A3DFD-A535-46B2-84C1-61DC8B16A904}" type="datetimeFigureOut">
              <a:rPr lang="en-US" dirty="0"/>
              <a:t>9/29/2024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375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3840">
          <p15:clr>
            <a:srgbClr val="F26B43"/>
          </p15:clr>
        </p15:guide>
        <p15:guide id="3" pos="7200">
          <p15:clr>
            <a:srgbClr val="F26B43"/>
          </p15:clr>
        </p15:guide>
        <p15:guide id="4" pos="6720">
          <p15:clr>
            <a:srgbClr val="F26B43"/>
          </p15:clr>
        </p15:guide>
        <p15:guide id="16" pos="480">
          <p15:clr>
            <a:srgbClr val="F26B43"/>
          </p15:clr>
        </p15:guide>
        <p15:guide id="23" orient="horz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2ZUBjB-w-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tegsskhockey.se" TargetMode="Externa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423BBA-2017-16A7-3735-EDD92D7B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454675"/>
            <a:ext cx="9238434" cy="624546"/>
          </a:xfrm>
        </p:spPr>
        <p:txBody>
          <a:bodyPr/>
          <a:lstStyle/>
          <a:p>
            <a:r>
              <a:rPr lang="sv-SE" dirty="0" err="1"/>
              <a:t>FÖRÄlDRAMÖTE</a:t>
            </a:r>
            <a:r>
              <a:rPr lang="sv-SE" dirty="0"/>
              <a:t> INFÖR SÄSONGEN 24/25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DDE1567-DFBA-3522-499B-1527F7BB7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8DFAF-F6DA-4425-85CD-E6FF4C3C45C3}" type="datetime1">
              <a:rPr/>
              <a:t>2024-09-29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E48F9C8-6BC2-6683-CE15-737C3082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7CE7344-A796-97A1-A184-62E7048D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</a:t>
            </a:fld>
            <a:endParaRPr lang="en-US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3F62461-7FBE-4739-A280-E13E6C6F8269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256" y="2453237"/>
            <a:ext cx="2567991" cy="2567991"/>
          </a:xfrm>
          <a:prstGeom prst="rect">
            <a:avLst/>
          </a:prstGeom>
        </p:spPr>
      </p:pic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9A8FDAB-C8BE-4C5F-AA9C-49A76838ED24}"/>
              </a:ext>
            </a:extLst>
          </p:cNvPr>
          <p:cNvSpPr txBox="1">
            <a:spLocks/>
          </p:cNvSpPr>
          <p:nvPr/>
        </p:nvSpPr>
        <p:spPr>
          <a:xfrm rot="18901676">
            <a:off x="5564999" y="2316186"/>
            <a:ext cx="4307675" cy="16219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4000" b="1" dirty="0"/>
              <a:t>Tegs SK Hockey Ungdom</a:t>
            </a:r>
          </a:p>
        </p:txBody>
      </p:sp>
    </p:spTree>
    <p:extLst>
      <p:ext uri="{BB962C8B-B14F-4D97-AF65-F5344CB8AC3E}">
        <p14:creationId xmlns:p14="http://schemas.microsoft.com/office/powerpoint/2010/main" val="910856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6D566BC-D27F-48DA-A65F-98A944EE7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5D7C-2AF7-4322-B797-A98DC0B2842E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C4E9064-3E02-44D4-A56B-7942DB209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7ACEA4-20A2-4470-A872-E5CEACE74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EC78D30-16EF-45BC-B07A-06CC085FE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612" y="720789"/>
            <a:ext cx="7382776" cy="499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14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36232C5-CBE1-4125-B814-E033FC4D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063E1-EA34-42FE-BA89-A1B8121E939E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9454256-97F5-475B-806B-E84C1978C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003B888-B950-404C-8FC6-1D9996106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DC0D4F42-BB8A-4AF4-AAB3-2C227E7A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263" y="183912"/>
            <a:ext cx="4348458" cy="2669427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34079CB2-158A-42C9-8E5D-0DDC00CFB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03" y="3767811"/>
            <a:ext cx="4313401" cy="264271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2C1D777-39A0-4249-9CB5-9C3AA0739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423" y="3767811"/>
            <a:ext cx="4695311" cy="281877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3E0C732B-7B7D-460A-AB5E-2EDD192B0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373" y="142875"/>
            <a:ext cx="4475589" cy="271046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5DA30193-37F2-4A8C-9D53-9CF5457AE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624" y="1851813"/>
            <a:ext cx="4325756" cy="273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3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EB3545-4A0A-4278-9E32-8635721A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Onlinemedia 6" title="Hemmaplansmodellen">
            <a:hlinkClick r:id="" action="ppaction://media"/>
            <a:extLst>
              <a:ext uri="{FF2B5EF4-FFF2-40B4-BE49-F238E27FC236}">
                <a16:creationId xmlns:a16="http://schemas.microsoft.com/office/drawing/2014/main" id="{4246550E-E560-41E1-844B-189C1AEA442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09095" y="582052"/>
            <a:ext cx="9857173" cy="554466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AD5137C-BDB0-4C00-95C6-F10D46EA7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743C-C652-433F-BD11-ED0C19095537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0B684A-148B-4220-AF6D-D367E69AF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74CEE5-0852-49DA-A2A5-C5B1497F5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619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6040C6-1DC2-3EA0-C701-B29B2584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 från föreningen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2450A00-092E-A5BC-FD6A-62793D34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AA2F-6BB3-4F71-8D88-688079A308C5}" type="datetime1">
              <a:t>2024-09-29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05F1AAF-2CA2-4B5A-71E0-E8173CD35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A2926D-5FCA-CD54-5C3A-A59FDF5BB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5</a:t>
            </a:fld>
            <a:endParaRPr lang="en-US" dirty="0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EA80C47B-FB3F-00F4-B82C-A058F3C2BA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Emanuel </a:t>
            </a:r>
            <a:r>
              <a:rPr lang="sv-SE" dirty="0" err="1"/>
              <a:t>Dohi</a:t>
            </a:r>
            <a:r>
              <a:rPr lang="sv-SE" dirty="0"/>
              <a:t>, Ordförande</a:t>
            </a:r>
          </a:p>
          <a:p>
            <a:r>
              <a:rPr lang="sv-SE" dirty="0"/>
              <a:t>Oskar Sehlin, Kanslichef</a:t>
            </a:r>
          </a:p>
        </p:txBody>
      </p:sp>
    </p:spTree>
    <p:extLst>
      <p:ext uri="{BB962C8B-B14F-4D97-AF65-F5344CB8AC3E}">
        <p14:creationId xmlns:p14="http://schemas.microsoft.com/office/powerpoint/2010/main" val="183589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07219D-4CE6-4809-7762-567E9ED39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619" y="542895"/>
            <a:ext cx="9238434" cy="889592"/>
          </a:xfrm>
        </p:spPr>
        <p:txBody>
          <a:bodyPr/>
          <a:lstStyle/>
          <a:p>
            <a:r>
              <a:rPr lang="sv-SE" dirty="0"/>
              <a:t>Mötesagenda 14/9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59B3A4-2CFB-0521-9CBD-C2E3759C0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7725" y="1607705"/>
            <a:ext cx="7131908" cy="42590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91770" lvl="3"/>
            <a:endParaRPr lang="sv-SE" b="0" dirty="0"/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Info från föreningen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Ledare och roller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Träningstider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Spelformer/Sammandrag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Engagerad förälder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Vår tanke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Viktigt att tänka på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Information i korthet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CE0185-6DC8-FEF2-5510-ED27B1BEA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645F-B7B6-4689-B272-C162B5922883}" type="datetime1">
              <a:t>2024-09-29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D2844CC-F30D-C88C-B9A0-753AE4D2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0E9E11-0306-6A3F-DDCA-4E6C8BEC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144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B71D38-5196-7988-8EE7-80999ED2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5" y="601520"/>
            <a:ext cx="10431001" cy="642456"/>
          </a:xfrm>
        </p:spPr>
        <p:txBody>
          <a:bodyPr/>
          <a:lstStyle/>
          <a:p>
            <a:r>
              <a:rPr lang="sv-SE" dirty="0"/>
              <a:t>Ledare – Vår styrka är att vi är många 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BC063B2-4FE8-689B-52DA-C10EF8288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5522" y="1695635"/>
            <a:ext cx="5019844" cy="440036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sv-SE" dirty="0"/>
              <a:t>Huvudtränare – Jimmy Lundqvist</a:t>
            </a:r>
          </a:p>
          <a:p>
            <a:r>
              <a:rPr lang="sv-SE" dirty="0"/>
              <a:t>Ass Huvudtränare – Mattias Larsson, Robert Byström </a:t>
            </a:r>
          </a:p>
          <a:p>
            <a:r>
              <a:rPr lang="sv-SE" dirty="0"/>
              <a:t>Målvaktstränare - Robert Byström </a:t>
            </a:r>
          </a:p>
          <a:p>
            <a:r>
              <a:rPr lang="sv-SE" dirty="0"/>
              <a:t>Tränare: Lo Persson, Mattias Larsson, Niklas Byström, Robert Byström, Mikael Persson, Jimmy Lundqvist, Elin Lidenmark, Albert Lidgren, Daniel Hjelt, Sebastian </a:t>
            </a:r>
            <a:r>
              <a:rPr lang="sv-SE" dirty="0" err="1"/>
              <a:t>Fahlen</a:t>
            </a:r>
            <a:r>
              <a:rPr lang="sv-SE" dirty="0"/>
              <a:t>, Johan Bergstedt, Tobias Larsson</a:t>
            </a:r>
          </a:p>
          <a:p>
            <a:r>
              <a:rPr lang="sv-SE" dirty="0"/>
              <a:t>Lagledare – Adam Grundström</a:t>
            </a:r>
          </a:p>
          <a:p>
            <a:r>
              <a:rPr lang="sv-SE" dirty="0" err="1"/>
              <a:t>Sportadmin</a:t>
            </a:r>
            <a:r>
              <a:rPr lang="sv-SE" dirty="0"/>
              <a:t> - Mikael Persson/Mattias Larsson</a:t>
            </a:r>
          </a:p>
          <a:p>
            <a:r>
              <a:rPr lang="sv-SE" dirty="0"/>
              <a:t>Domaransvar – Förälder?</a:t>
            </a:r>
          </a:p>
          <a:p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FC087755-18F0-CE60-E994-D0B782E6A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05735"/>
            <a:ext cx="4495800" cy="396043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sv-SE" dirty="0"/>
              <a:t>Material – Johannes </a:t>
            </a:r>
            <a:r>
              <a:rPr lang="sv-SE" dirty="0" err="1"/>
              <a:t>Djerfsten</a:t>
            </a:r>
            <a:endParaRPr lang="sv-SE" dirty="0"/>
          </a:p>
          <a:p>
            <a:r>
              <a:rPr lang="sv-SE" dirty="0"/>
              <a:t>Material – Föräldrar?</a:t>
            </a:r>
          </a:p>
          <a:p>
            <a:r>
              <a:rPr lang="sv-SE" dirty="0"/>
              <a:t>Material – Föräldrar?</a:t>
            </a:r>
          </a:p>
          <a:p>
            <a:r>
              <a:rPr lang="sv-SE" dirty="0"/>
              <a:t>Kassör – Viktoria Åström </a:t>
            </a:r>
          </a:p>
          <a:p>
            <a:r>
              <a:rPr lang="sv-SE" dirty="0"/>
              <a:t>Föräldragrupp </a:t>
            </a:r>
          </a:p>
          <a:p>
            <a:pPr lvl="1"/>
            <a:r>
              <a:rPr lang="sv-SE" dirty="0"/>
              <a:t>	- Försäljningsgrupp (sponsorer)</a:t>
            </a:r>
          </a:p>
          <a:p>
            <a:pPr lvl="1"/>
            <a:r>
              <a:rPr lang="sv-SE" dirty="0"/>
              <a:t>	- Fikagrupp</a:t>
            </a:r>
          </a:p>
          <a:p>
            <a:pPr lvl="1"/>
            <a:r>
              <a:rPr lang="sv-SE" dirty="0"/>
              <a:t>	- Matchvärdar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E3E8FCF-9636-A0A1-8BF2-84C15C51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97C6-72B3-440F-A0D1-EE569957F71C}" type="datetime1">
              <a:rPr/>
              <a:t>2024-09-29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A5DE433-3419-FD20-4528-AC6EDE424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7D3DE4F-A07A-FAAD-1BA2-ED90771A6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77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0E524D-E38A-4353-A5D8-7065FBDDD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Trygghet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87B5A18-B4F3-4D84-9204-2F7946094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0634-7694-4130-ABFF-7765583F3BA0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359D4E0-B725-49FE-96BC-C43255C5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DFEDFDB-94BE-4AE7-86B3-3648B05B6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8</a:t>
            </a:fld>
            <a:endParaRPr lang="en-US" dirty="0"/>
          </a:p>
        </p:txBody>
      </p:sp>
      <p:pic>
        <p:nvPicPr>
          <p:cNvPr id="8" name="Platshållare för innehåll 7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id="{932824B4-CDCC-48D3-8236-ED8F7F3DB1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14903" y="2352781"/>
            <a:ext cx="8867759" cy="349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076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B5E950-B30B-4BE2-AF14-9F365678C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Lagledare och material uppdrag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3FD01C-14B2-4827-AB95-A248309466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Vara nära laget </a:t>
            </a:r>
          </a:p>
          <a:p>
            <a:r>
              <a:rPr lang="sv-SE" dirty="0"/>
              <a:t>Vara en länk mellan den egna föreningen/andra föreningar och laget </a:t>
            </a:r>
          </a:p>
          <a:p>
            <a:r>
              <a:rPr lang="sv-SE" dirty="0"/>
              <a:t>Vara en länk mellan föräldrar och tränarstab. </a:t>
            </a:r>
          </a:p>
          <a:p>
            <a:r>
              <a:rPr lang="sv-SE" dirty="0"/>
              <a:t>Synpunkter till tränare och övriga ledare kanaliseras via lagledare</a:t>
            </a:r>
          </a:p>
          <a:p>
            <a:r>
              <a:rPr lang="sv-SE" dirty="0"/>
              <a:t>Agera utefter de beslut som tas av tränare </a:t>
            </a:r>
          </a:p>
          <a:p>
            <a:r>
              <a:rPr lang="sv-SE" dirty="0"/>
              <a:t>Boka istid till hemmamatcher • 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746A546-51C5-4BC4-A2A5-6170DAF5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A12B-A0DF-4AB6-8459-169DF3931310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BB8352F-7F72-4A29-BB50-47EF854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01272F1-ACDA-428D-BD89-23F2FCF3A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874708D9-3AFC-4E4F-AC4F-DE60D9E3DE1E}"/>
              </a:ext>
            </a:extLst>
          </p:cNvPr>
          <p:cNvSpPr txBox="1">
            <a:spLocks/>
          </p:cNvSpPr>
          <p:nvPr/>
        </p:nvSpPr>
        <p:spPr>
          <a:xfrm>
            <a:off x="6172200" y="2135564"/>
            <a:ext cx="4495800" cy="3960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18288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6344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-18288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Skridskoslipning</a:t>
            </a:r>
          </a:p>
          <a:p>
            <a:r>
              <a:rPr lang="sv-SE" dirty="0" err="1"/>
              <a:t>Behjälpling</a:t>
            </a:r>
            <a:r>
              <a:rPr lang="sv-SE" dirty="0"/>
              <a:t> med material under träning. </a:t>
            </a:r>
          </a:p>
          <a:p>
            <a:r>
              <a:rPr lang="sv-SE" dirty="0"/>
              <a:t>Knyta skridskor</a:t>
            </a:r>
          </a:p>
        </p:txBody>
      </p:sp>
    </p:spTree>
    <p:extLst>
      <p:ext uri="{BB962C8B-B14F-4D97-AF65-F5344CB8AC3E}">
        <p14:creationId xmlns:p14="http://schemas.microsoft.com/office/powerpoint/2010/main" val="276151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69871C-FDCB-48DC-9DFF-DC4BF5213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Föräldragrupp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A45FBA-FBD1-445F-B5FD-E913E3892A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v-SE" dirty="0" err="1"/>
              <a:t>Föräldrargrupp</a:t>
            </a:r>
            <a:r>
              <a:rPr lang="sv-SE" dirty="0"/>
              <a:t> - 4-6 personer</a:t>
            </a:r>
          </a:p>
          <a:p>
            <a:pPr marL="0" indent="0">
              <a:buNone/>
            </a:pPr>
            <a:r>
              <a:rPr lang="sv-SE" i="1" dirty="0">
                <a:solidFill>
                  <a:srgbClr val="FFFF00"/>
                </a:solidFill>
              </a:rPr>
              <a:t>Kontaktperson vid sammandrag, </a:t>
            </a:r>
            <a:r>
              <a:rPr lang="sv-SE" i="1" dirty="0" err="1">
                <a:solidFill>
                  <a:srgbClr val="FFFF00"/>
                </a:solidFill>
              </a:rPr>
              <a:t>kioskbemmaning</a:t>
            </a:r>
            <a:r>
              <a:rPr lang="sv-SE" i="1" dirty="0">
                <a:solidFill>
                  <a:srgbClr val="FFFF00"/>
                </a:solidFill>
              </a:rPr>
              <a:t>, cup mm.</a:t>
            </a:r>
            <a:endParaRPr lang="sv-SE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sv-SE" i="1" dirty="0">
                <a:solidFill>
                  <a:srgbClr val="FFFF00"/>
                </a:solidFill>
              </a:rPr>
              <a:t>Schema och arbetsbeskrivningar för uppdrag under säsongen.</a:t>
            </a:r>
            <a:endParaRPr lang="sv-SE" dirty="0">
              <a:solidFill>
                <a:srgbClr val="FFFF00"/>
              </a:solidFill>
            </a:endParaRPr>
          </a:p>
          <a:p>
            <a:r>
              <a:rPr lang="sv-SE" dirty="0"/>
              <a:t>Sponsorgrupp 3-4 personer </a:t>
            </a:r>
          </a:p>
          <a:p>
            <a:pPr marL="0" indent="0">
              <a:buNone/>
            </a:pPr>
            <a:r>
              <a:rPr lang="sv-SE" i="1" dirty="0">
                <a:solidFill>
                  <a:srgbClr val="FFFF00"/>
                </a:solidFill>
              </a:rPr>
              <a:t>Lagdressar (reklamplatser), </a:t>
            </a:r>
            <a:r>
              <a:rPr lang="sv-SE" i="1" dirty="0" err="1">
                <a:solidFill>
                  <a:srgbClr val="FFFF00"/>
                </a:solidFill>
              </a:rPr>
              <a:t>Cupnamn</a:t>
            </a:r>
            <a:r>
              <a:rPr lang="sv-SE" i="1" dirty="0">
                <a:solidFill>
                  <a:srgbClr val="FFFF00"/>
                </a:solidFill>
              </a:rPr>
              <a:t> och plansponsorer. Priser lotteri.</a:t>
            </a:r>
            <a:endParaRPr lang="sv-SE" dirty="0">
              <a:solidFill>
                <a:srgbClr val="FFFF00"/>
              </a:solidFill>
            </a:endParaRPr>
          </a:p>
          <a:p>
            <a:r>
              <a:rPr lang="sv-SE" dirty="0"/>
              <a:t>Övriga frågor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DD717FA-1FCB-4153-8145-4930F0A1D7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E84C39A-C744-4C5C-80EA-6B8C6FC99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C71F4-CB57-41D5-881B-14A88D2EDFFF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1B5E409-0BCD-429F-A0E9-C124ABC62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29958F6-E626-4D84-A7DD-C972D1203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524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20DF54-C770-18D5-F857-193131F6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622114"/>
            <a:ext cx="9238434" cy="735133"/>
          </a:xfrm>
        </p:spPr>
        <p:txBody>
          <a:bodyPr/>
          <a:lstStyle/>
          <a:p>
            <a:r>
              <a:rPr lang="sv-SE" dirty="0"/>
              <a:t>Träningstider - Allt på Nolia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C20146-D496-981C-DD08-D2B8D039F8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795756"/>
            <a:ext cx="4495800" cy="216368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sv-SE" u="sng" dirty="0"/>
              <a:t>V41-44</a:t>
            </a:r>
            <a:endParaRPr lang="sv-SE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sv-SE" b="1" dirty="0"/>
              <a:t>Onsdagar 17:15-18:00</a:t>
            </a:r>
          </a:p>
          <a:p>
            <a:pPr marL="0" indent="0">
              <a:buNone/>
            </a:pPr>
            <a:r>
              <a:rPr lang="sv-SE" b="1" dirty="0"/>
              <a:t>Söndagar 19:00-20:00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 </a:t>
            </a:r>
            <a:endParaRPr lang="sv-SE" b="1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031DAAB-5986-E09F-3EF6-9108B970C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0120" y="1795756"/>
            <a:ext cx="4567880" cy="284726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sv-SE" u="sng" dirty="0"/>
              <a:t>Ordinarie Schema V45-framåt</a:t>
            </a:r>
          </a:p>
          <a:p>
            <a:pPr marL="0" indent="0">
              <a:buNone/>
            </a:pPr>
            <a:r>
              <a:rPr lang="sv-SE" b="1" dirty="0"/>
              <a:t>Tisdag 18:00-19:00	</a:t>
            </a:r>
          </a:p>
          <a:p>
            <a:pPr marL="0" indent="0">
              <a:buNone/>
            </a:pPr>
            <a:r>
              <a:rPr lang="sv-SE" b="1" dirty="0"/>
              <a:t>Torsdag 16:00-17:00</a:t>
            </a:r>
          </a:p>
          <a:p>
            <a:pPr marL="0" indent="0">
              <a:buNone/>
            </a:pPr>
            <a:r>
              <a:rPr lang="sv-SE" b="1" dirty="0"/>
              <a:t>Lördag 09:30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07ADD8B-9CDD-B1C9-4F2A-54F18415B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A5497-9ADD-4374-9F21-999528DE6C9A}" type="datetime1">
              <a:t>2024-09-29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C80A4CB-C8C8-3901-6F8C-9B23F50C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7EC237B-6F96-C7C9-60B5-C5E839DF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54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7DD777-B6E7-4884-99A7-2ED9F0A3E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Allmänhetens åkning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3A84D42-1409-44FC-BDB8-8F57360AF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E7183-F0EA-4082-9655-7D5045482C56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E90DFA0-F25F-48C4-B2D9-98625183E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819A81-EDD9-4340-8CBC-B80F9C24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12</a:t>
            </a:fld>
            <a:endParaRPr lang="en-US" dirty="0"/>
          </a:p>
        </p:txBody>
      </p:sp>
      <p:pic>
        <p:nvPicPr>
          <p:cNvPr id="2050" name="Picture 2" descr="https://trekronorshockeyskola.se/images/ishockeyskola59.jpg">
            <a:extLst>
              <a:ext uri="{FF2B5EF4-FFF2-40B4-BE49-F238E27FC236}">
                <a16:creationId xmlns:a16="http://schemas.microsoft.com/office/drawing/2014/main" id="{3F74EAE3-C0B0-4A48-A7D3-3F99F95C196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338" y="2616994"/>
            <a:ext cx="4495800" cy="29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rekronorshockeyskola.se/images/ishockeyskola36.jpg">
            <a:extLst>
              <a:ext uri="{FF2B5EF4-FFF2-40B4-BE49-F238E27FC236}">
                <a16:creationId xmlns:a16="http://schemas.microsoft.com/office/drawing/2014/main" id="{44057EC4-5ED5-4487-9334-CE62A5491A0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616994"/>
            <a:ext cx="4495800" cy="29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78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1841B1-FD65-44CF-BB73-F36CAE51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00" y="457742"/>
            <a:ext cx="9238434" cy="889592"/>
          </a:xfrm>
        </p:spPr>
        <p:txBody>
          <a:bodyPr/>
          <a:lstStyle/>
          <a:p>
            <a:r>
              <a:rPr lang="sv-SE" dirty="0" err="1"/>
              <a:t>SPelformer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39EAB10-8404-4D49-98BE-C35CFB899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EAAEC-ABD5-4237-B212-FB5000F124FC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DBDE29F-A6A8-4B72-8204-916048742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FF068AF-5F09-44E7-90C6-4D9374FAF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13</a:t>
            </a:fld>
            <a:endParaRPr lang="en-US" dirty="0"/>
          </a:p>
        </p:txBody>
      </p:sp>
      <p:pic>
        <p:nvPicPr>
          <p:cNvPr id="8" name="Platshållare för innehåll 7" descr="En bild som visar text, skärmbild, diagram&#10;&#10;Automatiskt genererad beskrivning">
            <a:extLst>
              <a:ext uri="{FF2B5EF4-FFF2-40B4-BE49-F238E27FC236}">
                <a16:creationId xmlns:a16="http://schemas.microsoft.com/office/drawing/2014/main" id="{D9DEE822-3754-4A59-A1F0-F1903189B8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72714" y="740679"/>
            <a:ext cx="7820194" cy="581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91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AE8DCA-8C11-4B03-B3AD-1405E3A57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Sammandrag (6 lag anmälda)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A6FCFA-C8C4-4F42-9F45-70B42326B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Höstterminen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71BC266-342B-485D-88F3-CAE00F14CC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/>
              <a:t>Vecka 42 Liten (Vindeln och Nordmaling)</a:t>
            </a:r>
          </a:p>
          <a:p>
            <a:r>
              <a:rPr lang="sv-SE" dirty="0"/>
              <a:t>Vecka 46 Liten (Umeå, Björklöven)</a:t>
            </a:r>
          </a:p>
          <a:p>
            <a:r>
              <a:rPr lang="sv-SE" dirty="0"/>
              <a:t>Vecka 48 Stor (Vindeln)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E7828AA-B0C7-4C0F-BBFB-3AA07C42F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dirty="0"/>
              <a:t>Vårterminen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5F52F80-BA4A-4F15-901C-93DFF34B0F0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v-SE" dirty="0"/>
              <a:t>Vecka 3 Liten (Umeå, Teg)</a:t>
            </a:r>
          </a:p>
          <a:p>
            <a:r>
              <a:rPr lang="sv-SE" dirty="0"/>
              <a:t>Vecka 5 Liten (Lycksele, Vännäs) </a:t>
            </a:r>
          </a:p>
          <a:p>
            <a:r>
              <a:rPr lang="sv-SE" dirty="0"/>
              <a:t>Vecka 7 Stor (Vännäs)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13B175E-E80D-4EF5-B673-5E61E1ACA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32754-E6D1-48D1-8BAD-BB880AF1F8FC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E34B9FD-DE4F-43F6-9D26-4B62C5970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E126E60-5E22-4589-8A47-B555B4C5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DFA96F39-7C8E-4371-BEAC-DCFE803403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272175"/>
              </p:ext>
            </p:extLst>
          </p:nvPr>
        </p:nvGraphicFramePr>
        <p:xfrm>
          <a:off x="8353334" y="4625543"/>
          <a:ext cx="3454400" cy="1784985"/>
        </p:xfrm>
        <a:graphic>
          <a:graphicData uri="http://schemas.openxmlformats.org/drawingml/2006/table">
            <a:tbl>
              <a:tblPr/>
              <a:tblGrid>
                <a:gridCol w="1727200">
                  <a:extLst>
                    <a:ext uri="{9D8B030D-6E8A-4147-A177-3AD203B41FA5}">
                      <a16:colId xmlns:a16="http://schemas.microsoft.com/office/drawing/2014/main" val="2441428482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65908177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Grupp 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Grupp 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394004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Björklöven 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Björklöven 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496234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Björklöven 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Björklöven 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28356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Tegs SK Hockey Ungdom 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Tegs SK Hockey Ungdom 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060115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Tegs SK Hockey Ungdom 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Tegs SK Hockey Ungdom 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136473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Tegs SK Hockey Ungdom 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Tegs SK Hockey Ungdom 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55646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Vindelns HF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Vännäs HC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520238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Lycksele SK 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LN91 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120501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Lycksele SK 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LN91 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08377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Lycksele SK 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Aptos Narrow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821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682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D6E134-B006-4262-9144-537AFCDC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Engagerad förälder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374548B-570F-4B96-A39E-DB666BA46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C53C9-0A81-483F-A2FF-FFACE3DC03D9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20CFEE3-5404-4598-ABB0-2657B7B21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5547AC7-04FE-4703-81FB-384B38D96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15</a:t>
            </a:fld>
            <a:endParaRPr lang="en-US" dirty="0"/>
          </a:p>
        </p:txBody>
      </p:sp>
      <p:pic>
        <p:nvPicPr>
          <p:cNvPr id="8" name="Platshållare för innehåll 7" descr="En bild som visar text, elektronik, skärmbild, Mobiltelefon&#10;&#10;Automatiskt genererad beskrivning">
            <a:extLst>
              <a:ext uri="{FF2B5EF4-FFF2-40B4-BE49-F238E27FC236}">
                <a16:creationId xmlns:a16="http://schemas.microsoft.com/office/drawing/2014/main" id="{324A929C-A53A-4036-8024-5947246A06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30338" y="2210944"/>
            <a:ext cx="4495800" cy="3809300"/>
          </a:xfrm>
          <a:prstGeom prst="rect">
            <a:avLst/>
          </a:prstGeom>
        </p:spPr>
      </p:pic>
      <p:pic>
        <p:nvPicPr>
          <p:cNvPr id="10" name="Platshållare för innehåll 9">
            <a:extLst>
              <a:ext uri="{FF2B5EF4-FFF2-40B4-BE49-F238E27FC236}">
                <a16:creationId xmlns:a16="http://schemas.microsoft.com/office/drawing/2014/main" id="{9CFED194-02FA-4230-8DBD-D514D75CB7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09051"/>
            <a:ext cx="4495800" cy="381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91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351ED2-80D7-44D1-94CC-B42D4635F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P2016 (U9) ledstjärnor – Vår tanke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7AD3A2-FC1E-43F8-B15B-7E6421DD9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Vi arbetar efter Tegs SK ungdoms röda tråd - Styrdokument</a:t>
            </a:r>
          </a:p>
          <a:p>
            <a:r>
              <a:rPr lang="sv-SE" dirty="0"/>
              <a:t>Vi vill att många som möjligt spelar ishockey så länge som möjligt </a:t>
            </a:r>
          </a:p>
          <a:p>
            <a:r>
              <a:rPr lang="sv-SE" dirty="0"/>
              <a:t>Vi följer riksidrottsförbundets riktlinjer - Trygghet, Delaktighet, Glädje, Allsidighet, Hälsa</a:t>
            </a:r>
          </a:p>
          <a:p>
            <a:r>
              <a:rPr lang="sv-SE" dirty="0"/>
              <a:t>Vi vill skapa en god kamratanda på och utanför rinken.</a:t>
            </a:r>
          </a:p>
          <a:p>
            <a:r>
              <a:rPr lang="sv-SE" dirty="0"/>
              <a:t>Vi vill med positiv förstärkning främja beteenden.</a:t>
            </a:r>
          </a:p>
        </p:txBody>
      </p:sp>
    </p:spTree>
    <p:extLst>
      <p:ext uri="{BB962C8B-B14F-4D97-AF65-F5344CB8AC3E}">
        <p14:creationId xmlns:p14="http://schemas.microsoft.com/office/powerpoint/2010/main" val="157708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C70629-6010-42F4-A762-65055D51F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417" y="1428441"/>
            <a:ext cx="9238434" cy="857559"/>
          </a:xfrm>
        </p:spPr>
        <p:txBody>
          <a:bodyPr>
            <a:normAutofit fontScale="90000"/>
          </a:bodyPr>
          <a:lstStyle/>
          <a:p>
            <a:r>
              <a:rPr lang="sv-SE" dirty="0"/>
              <a:t>Vår träningskultur</a:t>
            </a:r>
            <a:br>
              <a:rPr lang="sv-SE" dirty="0"/>
            </a:br>
            <a:r>
              <a:rPr lang="sv-SE" sz="2200" dirty="0"/>
              <a:t>Hur vi skapar förutsättningar för att bedriva roliga, effektiva och säkra träningar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7BF888-401D-41DD-BC72-714B04C6D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Vid signal vill vi ha uppmärksamhet – då släpper vi pucken. På detta sätt förhindrar vi också olyckshändelser. </a:t>
            </a:r>
          </a:p>
          <a:p>
            <a:r>
              <a:rPr lang="sv-SE" dirty="0"/>
              <a:t>Samling är en viktig stund. Då lyssnar alla på den som pratar. </a:t>
            </a:r>
          </a:p>
          <a:p>
            <a:r>
              <a:rPr lang="sv-SE" dirty="0"/>
              <a:t>Vi håller anvisningar och instruktioner korta och bygger på övningarna eftersom. </a:t>
            </a:r>
          </a:p>
          <a:p>
            <a:r>
              <a:rPr lang="sv-SE" dirty="0"/>
              <a:t>Vi tillämpar så korta pauser vi kan under träningen. </a:t>
            </a:r>
          </a:p>
          <a:p>
            <a:r>
              <a:rPr lang="sv-SE" dirty="0"/>
              <a:t>Vi siktar på hög ”</a:t>
            </a:r>
            <a:r>
              <a:rPr lang="sv-SE" dirty="0" err="1"/>
              <a:t>time</a:t>
            </a:r>
            <a:r>
              <a:rPr lang="sv-SE" dirty="0"/>
              <a:t> on task”. 1 – 1, 1-2 – 1- 3. </a:t>
            </a:r>
          </a:p>
          <a:p>
            <a:r>
              <a:rPr lang="sv-SE" dirty="0"/>
              <a:t>Vi vill med tiden lära våra barn att backa in i mål vid hämtning av pucken för att minska olyckor. </a:t>
            </a:r>
          </a:p>
          <a:p>
            <a:r>
              <a:rPr lang="sv-SE" dirty="0"/>
              <a:t>Vi tävlar på varje träning – värderingsfritt</a:t>
            </a:r>
          </a:p>
          <a:p>
            <a:r>
              <a:rPr lang="sv-SE" dirty="0"/>
              <a:t>”</a:t>
            </a:r>
            <a:r>
              <a:rPr lang="sv-SE" dirty="0" err="1"/>
              <a:t>Fun</a:t>
            </a:r>
            <a:r>
              <a:rPr lang="sv-SE" dirty="0"/>
              <a:t> to Watch är </a:t>
            </a:r>
            <a:r>
              <a:rPr lang="sv-SE" dirty="0" err="1"/>
              <a:t>Fun</a:t>
            </a:r>
            <a:r>
              <a:rPr lang="sv-SE" dirty="0"/>
              <a:t> to Play”.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3294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31EFA3-8572-497D-801B-7F47F25D4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Målsättning Säsongen 2024/2025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6196D4-629E-4708-AA4A-3441A22B9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7951" y="2376380"/>
            <a:ext cx="8596668" cy="3880773"/>
          </a:xfrm>
        </p:spPr>
        <p:txBody>
          <a:bodyPr/>
          <a:lstStyle/>
          <a:p>
            <a:r>
              <a:rPr lang="sv-SE" dirty="0"/>
              <a:t>Vi vill att spelarna ska kunna spelets grundidé .</a:t>
            </a:r>
          </a:p>
          <a:p>
            <a:pPr marL="457200" lvl="1" indent="0">
              <a:buNone/>
            </a:pPr>
            <a:endParaRPr lang="sv-SE" dirty="0"/>
          </a:p>
          <a:p>
            <a:pPr marL="457200" lvl="1" indent="0">
              <a:buNone/>
            </a:pPr>
            <a:r>
              <a:rPr lang="sv-SE" dirty="0"/>
              <a:t>Fråga - Hur vinner VI en ishockeymatch? </a:t>
            </a:r>
          </a:p>
          <a:p>
            <a:pPr marL="457200" lvl="1"/>
            <a:r>
              <a:rPr lang="sv-SE" dirty="0"/>
              <a:t>Önskat svar – Det lag som gör fler mål än motståndaren vinner matchen. Alla försvarar och alla anfaller TILLSAMMANS för att vinna matchen. </a:t>
            </a:r>
          </a:p>
          <a:p>
            <a:pPr marL="457200" lvl="1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14273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479CAB18-2A39-49E5-BE5E-1841B48DB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977" y="113939"/>
            <a:ext cx="8879931" cy="6630121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93ABB41B-EDC3-4AF9-B500-C0659AC74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v-SE" dirty="0"/>
              <a:t>Tävling</a:t>
            </a:r>
          </a:p>
        </p:txBody>
      </p:sp>
    </p:spTree>
    <p:extLst>
      <p:ext uri="{BB962C8B-B14F-4D97-AF65-F5344CB8AC3E}">
        <p14:creationId xmlns:p14="http://schemas.microsoft.com/office/powerpoint/2010/main" val="623510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1C6EDE-E11F-4187-9F53-7B14AD13D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Grundläggande klassdesign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113FEE-D3EF-4E29-A4FF-73CA2386C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4413140" cy="3880773"/>
          </a:xfrm>
        </p:spPr>
        <p:txBody>
          <a:bodyPr/>
          <a:lstStyle/>
          <a:p>
            <a:r>
              <a:rPr lang="sv-SE" dirty="0"/>
              <a:t>1. Fri åkning</a:t>
            </a:r>
          </a:p>
          <a:p>
            <a:r>
              <a:rPr lang="sv-SE" dirty="0"/>
              <a:t>2. Neurologiskt förberedelse</a:t>
            </a:r>
          </a:p>
          <a:p>
            <a:r>
              <a:rPr lang="sv-SE" dirty="0"/>
              <a:t>3. Månadens fokus </a:t>
            </a:r>
          </a:p>
          <a:p>
            <a:r>
              <a:rPr lang="sv-SE" dirty="0"/>
              <a:t>4. Spelövningar – tävlingsmoment</a:t>
            </a:r>
          </a:p>
          <a:p>
            <a:r>
              <a:rPr lang="sv-SE" dirty="0"/>
              <a:t>5. Avslutning 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Vad vill vi uppnå med träningarna – Vi vill att spelarna ska lära sig genom att knäcka koder. </a:t>
            </a:r>
          </a:p>
        </p:txBody>
      </p:sp>
    </p:spTree>
    <p:extLst>
      <p:ext uri="{BB962C8B-B14F-4D97-AF65-F5344CB8AC3E}">
        <p14:creationId xmlns:p14="http://schemas.microsoft.com/office/powerpoint/2010/main" val="3430807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E4722C-4863-4C36-8CED-E9AB0634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Våra grundorganisationer </a:t>
            </a:r>
            <a:br>
              <a:rPr lang="sv-SE" dirty="0"/>
            </a:br>
            <a:r>
              <a:rPr lang="sv-SE" dirty="0"/>
              <a:t>Månadens fokus </a:t>
            </a:r>
            <a:br>
              <a:rPr lang="sv-SE" dirty="0"/>
            </a:br>
            <a:r>
              <a:rPr lang="sv-SE" dirty="0"/>
              <a:t>Oktober – Kroppen och skridskorna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AECB2D9-F04E-480C-8934-5E8AB5FB5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Börja prata om spelets </a:t>
            </a:r>
            <a:r>
              <a:rPr lang="sv-SE" dirty="0" err="1"/>
              <a:t>grundide</a:t>
            </a:r>
            <a:endParaRPr lang="sv-SE" dirty="0"/>
          </a:p>
          <a:p>
            <a:r>
              <a:rPr lang="sv-SE" dirty="0"/>
              <a:t>Börja lära känna varandra </a:t>
            </a:r>
          </a:p>
          <a:p>
            <a:r>
              <a:rPr lang="sv-SE" dirty="0"/>
              <a:t>Börja få kontroll på kroppen och fötterna</a:t>
            </a:r>
          </a:p>
          <a:p>
            <a:r>
              <a:rPr lang="sv-SE" dirty="0"/>
              <a:t>Börja få kontroll på de första spelorganisationerna. </a:t>
            </a:r>
          </a:p>
        </p:txBody>
      </p:sp>
    </p:spTree>
    <p:extLst>
      <p:ext uri="{BB962C8B-B14F-4D97-AF65-F5344CB8AC3E}">
        <p14:creationId xmlns:p14="http://schemas.microsoft.com/office/powerpoint/2010/main" val="558350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27A7BF-E340-4D25-A5EF-96C818BC9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Viktigt – att tänka på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8D91F92-D835-453B-B9BE-510C56EF88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Anmäl era barn direkt i </a:t>
            </a:r>
            <a:r>
              <a:rPr lang="sv-SE" dirty="0" err="1"/>
              <a:t>sportadmin</a:t>
            </a:r>
            <a:r>
              <a:rPr lang="sv-SE" dirty="0"/>
              <a:t> när kallelse kommer</a:t>
            </a:r>
          </a:p>
          <a:p>
            <a:r>
              <a:rPr lang="sv-SE" dirty="0"/>
              <a:t>Träningen börjar på utsatt tid</a:t>
            </a:r>
          </a:p>
          <a:p>
            <a:r>
              <a:rPr lang="sv-SE" dirty="0"/>
              <a:t>Omklädningsrum både före och efter för att </a:t>
            </a:r>
            <a:r>
              <a:rPr lang="sv-SE"/>
              <a:t>skapa gemenskap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6CD0949-84EA-42C8-B985-9DB73F6707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90E77C0-39CC-46C7-A426-16C640FBA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EB014-A352-4727-B071-C88FA2C46080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5288C03-7E32-492D-B014-C9A3A807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6F0EB10-FC14-4A00-AD3A-14DDBB8B9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98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94116-0155-4110-BF3B-5FC57F6CE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Information i korthet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FC0613-CC65-4B3C-BC9E-5FE7A14962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 Alla för en - </a:t>
            </a:r>
            <a:r>
              <a:rPr lang="sv-SE" dirty="0">
                <a:hlinkClick r:id="rId2"/>
              </a:rPr>
              <a:t>info@tegsskhockey.se</a:t>
            </a:r>
            <a:endParaRPr lang="sv-SE" dirty="0"/>
          </a:p>
          <a:p>
            <a:pPr marL="0" indent="0">
              <a:buNone/>
            </a:pPr>
            <a:r>
              <a:rPr lang="sv-SE" dirty="0"/>
              <a:t>Restaurangchansen</a:t>
            </a:r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8FC3EE0-FB3A-4CEF-9C29-D0DF4553FC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79E5EF-82E4-4F6D-8AC0-B93DBF76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4F413-EDD8-4997-8B07-C6AD6B989E3E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1630AFF-F0E7-4761-B10E-96A032FB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DD327C4-EE79-4771-9958-A9D241CD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22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BFBFE2-41F5-4A5F-8D40-28B830255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Tack för idag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456F196-527D-4FC1-8AF7-618A95C247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6E55413-1903-4F91-8639-F5C521E2E5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9A0E2C1-FA26-4DE9-BC63-8738861D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66E8-2545-4ACA-ABC6-0F25D254DDD0}" type="datetime1">
              <a:rPr lang="en-US" smtClean="0"/>
              <a:t>9/29/2024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454B41A-73AB-4E5E-9636-D4BC3E466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5A07F74-EA1C-466D-A32E-2763717C1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872635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VTI">
  <a:themeElements>
    <a:clrScheme name="PortalVTI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PortalVTI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Portal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E3A4BB4D-5227-4A6D-99D3-DBAB0FE4C68F}" vid="{BE515EFD-5A7A-4BFE-BE06-A21DB8499C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812</Words>
  <Application>Microsoft Office PowerPoint</Application>
  <PresentationFormat>Bredbild</PresentationFormat>
  <Paragraphs>189</Paragraphs>
  <Slides>24</Slides>
  <Notes>0</Notes>
  <HiddenSlides>0</HiddenSlides>
  <MMClips>1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24</vt:i4>
      </vt:variant>
    </vt:vector>
  </HeadingPairs>
  <TitlesOfParts>
    <vt:vector size="29" baseType="lpstr">
      <vt:lpstr>Aptos Narrow</vt:lpstr>
      <vt:lpstr>Arial</vt:lpstr>
      <vt:lpstr>Trade Gothic Next Cond</vt:lpstr>
      <vt:lpstr>Trade Gothic Next Light</vt:lpstr>
      <vt:lpstr>PortalVTI</vt:lpstr>
      <vt:lpstr>FÖRÄlDRAMÖTE INFÖR SÄSONGEN 24/25</vt:lpstr>
      <vt:lpstr>PowerPoint-presentation</vt:lpstr>
      <vt:lpstr>PowerPoint-presentation</vt:lpstr>
      <vt:lpstr>PowerPoint-presentation</vt:lpstr>
      <vt:lpstr>Info från föreningen</vt:lpstr>
      <vt:lpstr>Mötesagenda 14/9</vt:lpstr>
      <vt:lpstr>Ledare – Vår styrka är att vi är många </vt:lpstr>
      <vt:lpstr>Trygghet</vt:lpstr>
      <vt:lpstr>Lagledare och material uppdrag</vt:lpstr>
      <vt:lpstr>Föräldragrupp </vt:lpstr>
      <vt:lpstr>Träningstider - Allt på Nolia</vt:lpstr>
      <vt:lpstr>Allmänhetens åkning</vt:lpstr>
      <vt:lpstr>SPelformer</vt:lpstr>
      <vt:lpstr>Sammandrag (6 lag anmälda)</vt:lpstr>
      <vt:lpstr>Engagerad förälder</vt:lpstr>
      <vt:lpstr>P2016 (U9) ledstjärnor – Vår tanke</vt:lpstr>
      <vt:lpstr>Vår träningskultur Hur vi skapar förutsättningar för att bedriva roliga, effektiva och säkra träningar </vt:lpstr>
      <vt:lpstr>Målsättning Säsongen 2024/2025</vt:lpstr>
      <vt:lpstr>Tävling</vt:lpstr>
      <vt:lpstr>Grundläggande klassdesign</vt:lpstr>
      <vt:lpstr>Våra grundorganisationer  Månadens fokus  Oktober – Kroppen och skridskorna</vt:lpstr>
      <vt:lpstr>Viktigt – att tänka på</vt:lpstr>
      <vt:lpstr>Information i korthet </vt:lpstr>
      <vt:lpstr>Tack för idag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Jimmy Lundqvist</dc:creator>
  <cp:lastModifiedBy>Adam Grundström, PostNord</cp:lastModifiedBy>
  <cp:revision>1109</cp:revision>
  <dcterms:created xsi:type="dcterms:W3CDTF">2024-08-15T21:40:01Z</dcterms:created>
  <dcterms:modified xsi:type="dcterms:W3CDTF">2024-09-29T19:09:56Z</dcterms:modified>
</cp:coreProperties>
</file>