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689717-4F3A-ECE8-56A5-30C552D1DC95}" v="50" dt="2024-09-17T20:00:21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Joelsson" userId="17c21ad61fc4d185" providerId="Windows Live" clId="Web-{DE689717-4F3A-ECE8-56A5-30C552D1DC95}"/>
    <pc:docChg chg="modSld">
      <pc:chgData name="Per Joelsson" userId="17c21ad61fc4d185" providerId="Windows Live" clId="Web-{DE689717-4F3A-ECE8-56A5-30C552D1DC95}" dt="2024-09-17T20:00:21.038" v="35" actId="14100"/>
      <pc:docMkLst>
        <pc:docMk/>
      </pc:docMkLst>
      <pc:sldChg chg="modSp">
        <pc:chgData name="Per Joelsson" userId="17c21ad61fc4d185" providerId="Windows Live" clId="Web-{DE689717-4F3A-ECE8-56A5-30C552D1DC95}" dt="2024-09-17T20:00:21.038" v="35" actId="14100"/>
        <pc:sldMkLst>
          <pc:docMk/>
          <pc:sldMk cId="3194377694" sldId="256"/>
        </pc:sldMkLst>
        <pc:spChg chg="mod">
          <ac:chgData name="Per Joelsson" userId="17c21ad61fc4d185" providerId="Windows Live" clId="Web-{DE689717-4F3A-ECE8-56A5-30C552D1DC95}" dt="2024-09-17T20:00:14.882" v="34" actId="14100"/>
          <ac:spMkLst>
            <pc:docMk/>
            <pc:sldMk cId="3194377694" sldId="256"/>
            <ac:spMk id="3" creationId="{00000000-0000-0000-0000-000000000000}"/>
          </ac:spMkLst>
        </pc:spChg>
        <pc:spChg chg="mod">
          <ac:chgData name="Per Joelsson" userId="17c21ad61fc4d185" providerId="Windows Live" clId="Web-{DE689717-4F3A-ECE8-56A5-30C552D1DC95}" dt="2024-09-17T20:00:21.038" v="35" actId="14100"/>
          <ac:spMkLst>
            <pc:docMk/>
            <pc:sldMk cId="3194377694" sldId="256"/>
            <ac:spMk id="4" creationId="{FAEE3885-41C6-D50C-2335-B41C03056D24}"/>
          </ac:spMkLst>
        </pc:spChg>
        <pc:spChg chg="mod">
          <ac:chgData name="Per Joelsson" userId="17c21ad61fc4d185" providerId="Windows Live" clId="Web-{DE689717-4F3A-ECE8-56A5-30C552D1DC95}" dt="2024-09-17T20:00:07.991" v="33" actId="14100"/>
          <ac:spMkLst>
            <pc:docMk/>
            <pc:sldMk cId="3194377694" sldId="256"/>
            <ac:spMk id="7" creationId="{1E5BEDB1-4121-45C5-1E06-B1F88C38FD82}"/>
          </ac:spMkLst>
        </pc:spChg>
      </pc:sldChg>
      <pc:sldChg chg="addSp delSp modSp">
        <pc:chgData name="Per Joelsson" userId="17c21ad61fc4d185" providerId="Windows Live" clId="Web-{DE689717-4F3A-ECE8-56A5-30C552D1DC95}" dt="2024-09-17T19:56:32.092" v="17" actId="1076"/>
        <pc:sldMkLst>
          <pc:docMk/>
          <pc:sldMk cId="1073128063" sldId="258"/>
        </pc:sldMkLst>
        <pc:spChg chg="mod">
          <ac:chgData name="Per Joelsson" userId="17c21ad61fc4d185" providerId="Windows Live" clId="Web-{DE689717-4F3A-ECE8-56A5-30C552D1DC95}" dt="2024-09-17T19:55:17.058" v="9" actId="14100"/>
          <ac:spMkLst>
            <pc:docMk/>
            <pc:sldMk cId="1073128063" sldId="258"/>
            <ac:spMk id="3" creationId="{5E6B6887-F500-CE68-DD43-A56FBF70AA04}"/>
          </ac:spMkLst>
        </pc:spChg>
        <pc:picChg chg="mod">
          <ac:chgData name="Per Joelsson" userId="17c21ad61fc4d185" providerId="Windows Live" clId="Web-{DE689717-4F3A-ECE8-56A5-30C552D1DC95}" dt="2024-09-17T19:55:26.980" v="10" actId="14100"/>
          <ac:picMkLst>
            <pc:docMk/>
            <pc:sldMk cId="1073128063" sldId="258"/>
            <ac:picMk id="4" creationId="{F4CF30DF-3061-A959-5C42-5EF671F92E5A}"/>
          </ac:picMkLst>
        </pc:picChg>
        <pc:picChg chg="add del mod">
          <ac:chgData name="Per Joelsson" userId="17c21ad61fc4d185" providerId="Windows Live" clId="Web-{DE689717-4F3A-ECE8-56A5-30C552D1DC95}" dt="2024-09-17T19:55:39.309" v="13"/>
          <ac:picMkLst>
            <pc:docMk/>
            <pc:sldMk cId="1073128063" sldId="258"/>
            <ac:picMk id="8" creationId="{2931E14C-D2EC-289C-41D0-8928BD67AC1D}"/>
          </ac:picMkLst>
        </pc:picChg>
        <pc:picChg chg="add mod">
          <ac:chgData name="Per Joelsson" userId="17c21ad61fc4d185" providerId="Windows Live" clId="Web-{DE689717-4F3A-ECE8-56A5-30C552D1DC95}" dt="2024-09-17T19:56:32.092" v="17" actId="1076"/>
          <ac:picMkLst>
            <pc:docMk/>
            <pc:sldMk cId="1073128063" sldId="258"/>
            <ac:picMk id="10" creationId="{92207AAE-3B83-02AD-7B81-45B451FE25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98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929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2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3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89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22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3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91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90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8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06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9/17/2024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843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3840">
          <p15:clr>
            <a:srgbClr val="F26B43"/>
          </p15:clr>
        </p15:guide>
        <p15:guide id="3" pos="7200">
          <p15:clr>
            <a:srgbClr val="F26B43"/>
          </p15:clr>
        </p15:guide>
        <p15:guide id="4" pos="6720">
          <p15:clr>
            <a:srgbClr val="F26B43"/>
          </p15:clr>
        </p15:guide>
        <p15:guide id="16" pos="480">
          <p15:clr>
            <a:srgbClr val="F26B43"/>
          </p15:clr>
        </p15:guide>
        <p15:guide id="23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7B4CD4-0928-31B3-5077-56766C3A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51175"/>
            <a:ext cx="2987975" cy="538342"/>
          </a:xfrm>
        </p:spPr>
        <p:txBody>
          <a:bodyPr/>
          <a:lstStyle/>
          <a:p>
            <a:r>
              <a:rPr lang="sv-SE" dirty="0"/>
              <a:t>Tröjnummer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6B6887-F500-CE68-DD43-A56FBF70A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782" y="3429297"/>
            <a:ext cx="6588001" cy="266670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/>
              <a:t>Ni fick önska mellan 2-40 (13 och 30 var ej valbara)</a:t>
            </a:r>
          </a:p>
          <a:p>
            <a:r>
              <a:rPr lang="sv-SE" dirty="0"/>
              <a:t>Har lottat när ni önskat samma.</a:t>
            </a:r>
          </a:p>
          <a:p>
            <a:r>
              <a:rPr lang="sv-SE" dirty="0"/>
              <a:t>Har försökt att så många som möjligt får något av sina val.</a:t>
            </a:r>
          </a:p>
          <a:p>
            <a:r>
              <a:rPr lang="sv-SE" dirty="0"/>
              <a:t>Några få har fått närmaste lediga nummer då önskade nr blivit upptagna.</a:t>
            </a:r>
          </a:p>
          <a:p>
            <a:r>
              <a:rPr lang="sv-SE" dirty="0"/>
              <a:t>Har man inte önskat något har ett nr delats ut.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42952A-8A81-9425-FE5B-3E4AEA7DA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50B9-1199-4491-B6A1-112493A86A66}" type="datetime1">
              <a:t>2024-09-17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BE070C-C44B-7D96-463C-8BD0BFBE8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709D35F-B4DE-D83B-F8A9-CDA2FD17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 dirty="0"/>
          </a:p>
        </p:txBody>
      </p:sp>
      <p:pic>
        <p:nvPicPr>
          <p:cNvPr id="4" name="Bildobjekt 3" descr="En bild som visar text, Klistermärke&#10;&#10;Automatiskt genererad beskrivning">
            <a:extLst>
              <a:ext uri="{FF2B5EF4-FFF2-40B4-BE49-F238E27FC236}">
                <a16:creationId xmlns:a16="http://schemas.microsoft.com/office/drawing/2014/main" id="{F4CF30DF-3061-A959-5C42-5EF671F92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4" y="1087137"/>
            <a:ext cx="5466774" cy="2351463"/>
          </a:xfrm>
          <a:prstGeom prst="rect">
            <a:avLst/>
          </a:prstGeom>
        </p:spPr>
      </p:pic>
      <p:pic>
        <p:nvPicPr>
          <p:cNvPr id="9" name="Bildobjekt 8" descr="En bild som visar Teckensnitt, logotyp, text, Grafik&#10;&#10;Automatiskt genererad beskrivning">
            <a:extLst>
              <a:ext uri="{FF2B5EF4-FFF2-40B4-BE49-F238E27FC236}">
                <a16:creationId xmlns:a16="http://schemas.microsoft.com/office/drawing/2014/main" id="{B8607E19-189F-47C4-B738-611D0B10A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859" y="454991"/>
            <a:ext cx="1188280" cy="1232453"/>
          </a:xfrm>
          <a:prstGeom prst="rect">
            <a:avLst/>
          </a:prstGeom>
        </p:spPr>
      </p:pic>
      <p:pic>
        <p:nvPicPr>
          <p:cNvPr id="10" name="Bildobjekt 9" descr="En bild som visar Sportuniform, Sporttröja, text, idrottskläder&#10;&#10;Automatiskt genererad beskrivning">
            <a:extLst>
              <a:ext uri="{FF2B5EF4-FFF2-40B4-BE49-F238E27FC236}">
                <a16:creationId xmlns:a16="http://schemas.microsoft.com/office/drawing/2014/main" id="{92207AAE-3B83-02AD-7B81-45B451FE2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342" y="1073426"/>
            <a:ext cx="1904448" cy="265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2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sz="half" idx="1"/>
          </p:nvPr>
        </p:nvSpPr>
        <p:spPr>
          <a:xfrm>
            <a:off x="1429566" y="731851"/>
            <a:ext cx="4495800" cy="59819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1400" dirty="0"/>
              <a:t>9 .Tim</a:t>
            </a:r>
          </a:p>
          <a:p>
            <a:pPr marL="0" indent="0">
              <a:buNone/>
            </a:pPr>
            <a:r>
              <a:rPr lang="sv-SE" sz="1400" dirty="0"/>
              <a:t>22. Tage</a:t>
            </a:r>
          </a:p>
          <a:p>
            <a:pPr marL="0" indent="0">
              <a:buNone/>
            </a:pPr>
            <a:r>
              <a:rPr lang="sv-SE" sz="1400" dirty="0"/>
              <a:t>23. Samuel</a:t>
            </a:r>
          </a:p>
          <a:p>
            <a:pPr marL="0" indent="0">
              <a:buNone/>
            </a:pPr>
            <a:r>
              <a:rPr lang="sv-SE" sz="1400" dirty="0"/>
              <a:t>21. Philip</a:t>
            </a:r>
          </a:p>
          <a:p>
            <a:pPr marL="0" indent="0">
              <a:buNone/>
            </a:pPr>
            <a:r>
              <a:rPr lang="sv-SE" sz="1400" dirty="0"/>
              <a:t>7. Oscar</a:t>
            </a:r>
          </a:p>
          <a:p>
            <a:pPr marL="0" indent="0">
              <a:buNone/>
            </a:pPr>
            <a:r>
              <a:rPr lang="sv-SE" sz="1400" dirty="0"/>
              <a:t>31. Olle</a:t>
            </a:r>
          </a:p>
          <a:p>
            <a:pPr marL="0" indent="0">
              <a:buNone/>
            </a:pPr>
            <a:r>
              <a:rPr lang="sv-SE" sz="1400" dirty="0"/>
              <a:t>18. Nils</a:t>
            </a:r>
          </a:p>
          <a:p>
            <a:pPr marL="0" indent="0">
              <a:buNone/>
            </a:pPr>
            <a:r>
              <a:rPr lang="sv-SE" sz="1400" dirty="0"/>
              <a:t>38. Milan</a:t>
            </a:r>
          </a:p>
          <a:p>
            <a:pPr marL="0" indent="0">
              <a:buNone/>
            </a:pPr>
            <a:r>
              <a:rPr lang="sv-SE" sz="1400" dirty="0"/>
              <a:t>8. Melker</a:t>
            </a:r>
          </a:p>
          <a:p>
            <a:pPr marL="0" indent="0">
              <a:buNone/>
            </a:pPr>
            <a:r>
              <a:rPr lang="sv-SE" sz="1400" dirty="0"/>
              <a:t>26. Malte I</a:t>
            </a:r>
          </a:p>
          <a:p>
            <a:pPr marL="0" indent="0">
              <a:buNone/>
            </a:pPr>
            <a:r>
              <a:rPr lang="sv-SE" sz="1400" dirty="0"/>
              <a:t>6. Malte A-J</a:t>
            </a:r>
          </a:p>
          <a:p>
            <a:pPr marL="0" indent="0">
              <a:buNone/>
            </a:pPr>
            <a:r>
              <a:rPr lang="sv-SE" sz="1400" dirty="0"/>
              <a:t>3. Love S</a:t>
            </a:r>
          </a:p>
          <a:p>
            <a:pPr marL="0" indent="0">
              <a:buNone/>
            </a:pPr>
            <a:r>
              <a:rPr lang="sv-SE" sz="1400" dirty="0"/>
              <a:t>27. Love A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AEE3885-41C6-D50C-2335-B41C03056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120" y="734087"/>
            <a:ext cx="4567880" cy="57738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1400" dirty="0"/>
              <a:t>11. Jack</a:t>
            </a:r>
          </a:p>
          <a:p>
            <a:pPr marL="0" indent="0">
              <a:buNone/>
            </a:pPr>
            <a:r>
              <a:rPr lang="sv-SE" sz="1400" dirty="0"/>
              <a:t>29. Hugo</a:t>
            </a:r>
          </a:p>
          <a:p>
            <a:pPr marL="0" indent="0">
              <a:buNone/>
            </a:pPr>
            <a:r>
              <a:rPr lang="sv-SE" sz="1400" dirty="0"/>
              <a:t>10. Hjalmar W</a:t>
            </a:r>
          </a:p>
          <a:p>
            <a:pPr marL="0" indent="0">
              <a:buNone/>
            </a:pPr>
            <a:r>
              <a:rPr lang="sv-SE" sz="1400" dirty="0"/>
              <a:t>5. Hjalmar N</a:t>
            </a:r>
          </a:p>
          <a:p>
            <a:pPr marL="0" indent="0">
              <a:buNone/>
            </a:pPr>
            <a:r>
              <a:rPr lang="sv-SE" sz="1400" dirty="0"/>
              <a:t>24. Henning</a:t>
            </a:r>
          </a:p>
          <a:p>
            <a:pPr marL="0" indent="0">
              <a:buNone/>
            </a:pPr>
            <a:r>
              <a:rPr lang="sv-SE" sz="1400" dirty="0"/>
              <a:t>16. Elvin</a:t>
            </a:r>
          </a:p>
          <a:p>
            <a:pPr marL="0" indent="0">
              <a:buNone/>
            </a:pPr>
            <a:r>
              <a:rPr lang="sv-SE" sz="1400" dirty="0"/>
              <a:t>20. Elliot</a:t>
            </a:r>
          </a:p>
          <a:p>
            <a:pPr marL="0" indent="0">
              <a:buNone/>
            </a:pPr>
            <a:r>
              <a:rPr lang="sv-SE" sz="1400" dirty="0"/>
              <a:t>2. Charlie</a:t>
            </a:r>
          </a:p>
          <a:p>
            <a:pPr marL="0" indent="0">
              <a:buNone/>
            </a:pPr>
            <a:r>
              <a:rPr lang="sv-SE" sz="1400" dirty="0"/>
              <a:t>17. Carl</a:t>
            </a:r>
          </a:p>
          <a:p>
            <a:pPr marL="0" indent="0">
              <a:buNone/>
            </a:pPr>
            <a:r>
              <a:rPr lang="sv-SE" sz="1400" dirty="0"/>
              <a:t>4. Bosse</a:t>
            </a:r>
          </a:p>
          <a:p>
            <a:pPr marL="0" indent="0">
              <a:buNone/>
            </a:pPr>
            <a:r>
              <a:rPr lang="sv-SE" sz="1400" dirty="0"/>
              <a:t>19. Axel</a:t>
            </a:r>
          </a:p>
          <a:p>
            <a:pPr marL="0" indent="0">
              <a:buNone/>
            </a:pPr>
            <a:r>
              <a:rPr lang="sv-SE" sz="1400" dirty="0"/>
              <a:t>35. August</a:t>
            </a:r>
          </a:p>
          <a:p>
            <a:pPr marL="0" indent="0">
              <a:buNone/>
            </a:pPr>
            <a:r>
              <a:rPr lang="sv-SE" sz="1400" dirty="0"/>
              <a:t>28. Alfred</a:t>
            </a:r>
          </a:p>
          <a:p>
            <a:pPr marL="0" indent="0">
              <a:buNone/>
            </a:pPr>
            <a:r>
              <a:rPr lang="sv-SE" sz="1400" dirty="0"/>
              <a:t>37. Albin E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E5BEDB1-4121-45C5-1E06-B1F88C38FD82}"/>
              </a:ext>
            </a:extLst>
          </p:cNvPr>
          <p:cNvSpPr txBox="1"/>
          <p:nvPr/>
        </p:nvSpPr>
        <p:spPr>
          <a:xfrm>
            <a:off x="1433737" y="346975"/>
            <a:ext cx="56230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/>
              <a:t>TSK 13 säsongen 24/25 (ej i nummerordning)</a:t>
            </a:r>
          </a:p>
        </p:txBody>
      </p:sp>
      <p:pic>
        <p:nvPicPr>
          <p:cNvPr id="5" name="Bildobjekt 4" descr="En bild som visar Teckensnitt, logotyp, text, Grafik&#10;&#10;Automatiskt genererad beskrivning">
            <a:extLst>
              <a:ext uri="{FF2B5EF4-FFF2-40B4-BE49-F238E27FC236}">
                <a16:creationId xmlns:a16="http://schemas.microsoft.com/office/drawing/2014/main" id="{6903045E-F24F-8983-4498-4392E6CB6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4859" y="454991"/>
            <a:ext cx="1188280" cy="12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7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EA076D-3F89-0B42-2217-1A1775A9F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668715"/>
            <a:ext cx="4495800" cy="57606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1400" dirty="0"/>
              <a:t>31. Olle Nilsson</a:t>
            </a:r>
          </a:p>
          <a:p>
            <a:pPr marL="0" indent="0">
              <a:buNone/>
            </a:pPr>
            <a:r>
              <a:rPr lang="sv-SE" sz="1400" dirty="0"/>
              <a:t>35. August Andersson</a:t>
            </a:r>
          </a:p>
          <a:p>
            <a:endParaRPr lang="sv-SE" sz="1400" dirty="0"/>
          </a:p>
          <a:p>
            <a:pPr marL="0" indent="0">
              <a:buNone/>
            </a:pPr>
            <a:r>
              <a:rPr lang="sv-SE" sz="1400" dirty="0"/>
              <a:t>2. Charlie Lundin</a:t>
            </a:r>
            <a:endParaRPr lang="sv-SE" dirty="0"/>
          </a:p>
          <a:p>
            <a:pPr marL="0" indent="0">
              <a:buNone/>
            </a:pPr>
            <a:r>
              <a:rPr lang="sv-SE" sz="1400" dirty="0"/>
              <a:t>3. Love Spetz</a:t>
            </a:r>
          </a:p>
          <a:p>
            <a:pPr marL="0" indent="0">
              <a:buNone/>
            </a:pPr>
            <a:r>
              <a:rPr lang="sv-SE" sz="1400" dirty="0"/>
              <a:t>4. Bosse </a:t>
            </a:r>
            <a:r>
              <a:rPr lang="sv-SE" sz="1400" err="1"/>
              <a:t>Nilsäter</a:t>
            </a:r>
            <a:endParaRPr lang="sv-SE" sz="1400"/>
          </a:p>
          <a:p>
            <a:pPr marL="0" indent="0">
              <a:buNone/>
            </a:pPr>
            <a:r>
              <a:rPr lang="sv-SE" sz="1400" dirty="0"/>
              <a:t>5. Hjalmar Nyström</a:t>
            </a:r>
          </a:p>
          <a:p>
            <a:pPr marL="0" indent="0">
              <a:buNone/>
            </a:pPr>
            <a:r>
              <a:rPr lang="sv-SE" sz="1400" dirty="0"/>
              <a:t>6. Malte Andersson-Junkka</a:t>
            </a:r>
          </a:p>
          <a:p>
            <a:pPr marL="0" indent="0">
              <a:buNone/>
            </a:pPr>
            <a:r>
              <a:rPr lang="sv-SE" sz="1400" dirty="0"/>
              <a:t>7. Oscar Isaksson</a:t>
            </a:r>
          </a:p>
          <a:p>
            <a:pPr marL="0" indent="0">
              <a:buNone/>
            </a:pPr>
            <a:r>
              <a:rPr lang="sv-SE" sz="1400" dirty="0"/>
              <a:t>8. Melker Engman</a:t>
            </a:r>
          </a:p>
          <a:p>
            <a:pPr marL="0" indent="0">
              <a:buNone/>
            </a:pPr>
            <a:r>
              <a:rPr lang="sv-SE" sz="1400" dirty="0"/>
              <a:t>9. Tim </a:t>
            </a:r>
            <a:r>
              <a:rPr lang="sv-SE" sz="1400" err="1"/>
              <a:t>Tervahauta</a:t>
            </a:r>
            <a:endParaRPr lang="sv-SE" sz="1400"/>
          </a:p>
          <a:p>
            <a:pPr marL="0" indent="0">
              <a:buNone/>
            </a:pPr>
            <a:r>
              <a:rPr lang="sv-SE" sz="1400" dirty="0"/>
              <a:t>10. Hjalmar Wennberg</a:t>
            </a:r>
          </a:p>
          <a:p>
            <a:pPr marL="0" indent="0">
              <a:buNone/>
            </a:pPr>
            <a:r>
              <a:rPr lang="sv-SE" sz="1400" dirty="0"/>
              <a:t>11. Jack Lind</a:t>
            </a:r>
          </a:p>
          <a:p>
            <a:pPr marL="0" indent="0">
              <a:buNone/>
            </a:pPr>
            <a:r>
              <a:rPr lang="sv-SE" sz="1400" dirty="0"/>
              <a:t>16. Elvin Lennartsson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013658D-6FED-A0F8-B369-A4F77DA9F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4007" y="668715"/>
            <a:ext cx="4563993" cy="57585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1400" dirty="0"/>
              <a:t>17. Carl Joelsson</a:t>
            </a:r>
          </a:p>
          <a:p>
            <a:pPr marL="0" indent="0">
              <a:buNone/>
            </a:pPr>
            <a:r>
              <a:rPr lang="sv-SE" sz="1400" dirty="0"/>
              <a:t>18. Nils Hellström</a:t>
            </a:r>
          </a:p>
          <a:p>
            <a:pPr marL="0" indent="0">
              <a:buNone/>
            </a:pPr>
            <a:r>
              <a:rPr lang="sv-SE" sz="1400" dirty="0"/>
              <a:t>19. Axel Björner</a:t>
            </a:r>
            <a:endParaRPr lang="en-US" sz="1400" dirty="0"/>
          </a:p>
          <a:p>
            <a:pPr marL="0" indent="0">
              <a:buNone/>
            </a:pPr>
            <a:r>
              <a:rPr lang="sv-SE" sz="1400" dirty="0"/>
              <a:t>20. Elliot Kallin</a:t>
            </a:r>
            <a:endParaRPr lang="sv-SE" dirty="0"/>
          </a:p>
          <a:p>
            <a:pPr marL="0" indent="0">
              <a:buNone/>
            </a:pPr>
            <a:r>
              <a:rPr lang="sv-SE" sz="1400" dirty="0"/>
              <a:t>21. Philip </a:t>
            </a:r>
            <a:r>
              <a:rPr lang="sv-SE" sz="1400" err="1"/>
              <a:t>Fajers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22. Tage Isaksson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23. Samuel </a:t>
            </a:r>
            <a:r>
              <a:rPr lang="sv-SE" sz="1400" err="1"/>
              <a:t>Zürner</a:t>
            </a:r>
            <a:endParaRPr lang="sv-SE" sz="1400"/>
          </a:p>
          <a:p>
            <a:pPr marL="0" indent="0">
              <a:buNone/>
            </a:pPr>
            <a:r>
              <a:rPr lang="sv-SE" sz="1400" dirty="0"/>
              <a:t>24. Henning Samuelsson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26. Malte Isberg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27. Love Adamsson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28. Alfred Sundqvist</a:t>
            </a:r>
            <a:endParaRPr lang="en-US" sz="1400"/>
          </a:p>
          <a:p>
            <a:pPr marL="0" indent="0">
              <a:buNone/>
            </a:pPr>
            <a:r>
              <a:rPr lang="sv-SE" sz="1400" dirty="0"/>
              <a:t>29. Hugo Olsson</a:t>
            </a:r>
            <a:endParaRPr lang="en-US" sz="1400" dirty="0"/>
          </a:p>
          <a:p>
            <a:pPr marL="0" indent="0">
              <a:buNone/>
            </a:pPr>
            <a:r>
              <a:rPr lang="sv-SE" sz="1400" dirty="0"/>
              <a:t>37. Albin </a:t>
            </a:r>
            <a:r>
              <a:rPr lang="sv-SE" sz="1400" err="1"/>
              <a:t>Egelby</a:t>
            </a:r>
            <a:endParaRPr lang="sv-SE" sz="1400"/>
          </a:p>
          <a:p>
            <a:pPr marL="0" indent="0">
              <a:buNone/>
            </a:pPr>
            <a:r>
              <a:rPr lang="sv-SE" sz="1400" dirty="0"/>
              <a:t>38. Milan Larsson</a:t>
            </a:r>
            <a:endParaRPr lang="sv-SE" sz="1400" dirty="0">
              <a:solidFill>
                <a:schemeClr val="tx1">
                  <a:lumMod val="76000"/>
                </a:schemeClr>
              </a:solidFill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04CFE6-F02A-04C4-14EA-AB326D5A5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7F6B1-EA32-4EAF-9201-D606EFAA17F8}" type="datetime1">
              <a:t>2024-09-17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4DE3F33-8D74-E688-48F3-E162DDA3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BE9486F-457B-0E59-44DD-09C43F755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3</a:t>
            </a:fld>
            <a:endParaRPr lang="en-US" dirty="0"/>
          </a:p>
        </p:txBody>
      </p:sp>
      <p:pic>
        <p:nvPicPr>
          <p:cNvPr id="2" name="Bildobjekt 1" descr="En bild som visar Teckensnitt, logotyp, text, Grafik&#10;&#10;Automatiskt genererad beskrivning">
            <a:extLst>
              <a:ext uri="{FF2B5EF4-FFF2-40B4-BE49-F238E27FC236}">
                <a16:creationId xmlns:a16="http://schemas.microsoft.com/office/drawing/2014/main" id="{923AC7F0-3515-FA86-CD2C-9ECA02AC2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4859" y="454991"/>
            <a:ext cx="1188280" cy="12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23488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4" baseType="lpstr">
      <vt:lpstr>PortalVTI</vt:lpstr>
      <vt:lpstr>Tröjnummer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428</cp:revision>
  <dcterms:created xsi:type="dcterms:W3CDTF">2024-09-10T20:31:47Z</dcterms:created>
  <dcterms:modified xsi:type="dcterms:W3CDTF">2024-09-17T20:00:21Z</dcterms:modified>
</cp:coreProperties>
</file>