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69" r:id="rId4"/>
    <p:sldId id="261" r:id="rId5"/>
    <p:sldId id="265" r:id="rId6"/>
    <p:sldId id="266" r:id="rId7"/>
    <p:sldId id="271" r:id="rId8"/>
    <p:sldId id="272" r:id="rId9"/>
    <p:sldId id="268" r:id="rId10"/>
    <p:sldId id="270" r:id="rId11"/>
    <p:sldId id="260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337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950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34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249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580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798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381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987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642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485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0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863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7001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78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347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22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34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EB05-A6A1-4C13-BF6F-3548E719AE62}" type="datetimeFigureOut">
              <a:rPr lang="sv-SE" smtClean="0"/>
              <a:t>2024-09-04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0477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1932AB-446C-B1F5-4BE4-1A46B8FC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DDA226-1560-DFC2-ECFF-060123579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Välkommen till föräldramöte</a:t>
            </a:r>
          </a:p>
          <a:p>
            <a:r>
              <a:rPr lang="sv-SE" dirty="0"/>
              <a:t>Presentation av 1edare</a:t>
            </a:r>
          </a:p>
          <a:p>
            <a:r>
              <a:rPr lang="sv-SE" dirty="0"/>
              <a:t>Träningstider/Träningsstart</a:t>
            </a:r>
          </a:p>
          <a:p>
            <a:r>
              <a:rPr lang="sv-SE" dirty="0"/>
              <a:t>Träningar</a:t>
            </a:r>
          </a:p>
          <a:p>
            <a:pPr lvl="1"/>
            <a:r>
              <a:rPr lang="sv-SE" dirty="0"/>
              <a:t>Regler på och utanför isen</a:t>
            </a:r>
          </a:p>
          <a:p>
            <a:pPr lvl="1"/>
            <a:r>
              <a:rPr lang="sv-SE" dirty="0"/>
              <a:t>Vad ska vi träna</a:t>
            </a:r>
          </a:p>
          <a:p>
            <a:r>
              <a:rPr lang="sv-SE" dirty="0"/>
              <a:t>Sammandrag</a:t>
            </a:r>
          </a:p>
          <a:p>
            <a:r>
              <a:rPr lang="sv-SE" dirty="0"/>
              <a:t>Rollfördelning</a:t>
            </a:r>
          </a:p>
          <a:p>
            <a:pPr lvl="1"/>
            <a:r>
              <a:rPr lang="sv-SE" dirty="0"/>
              <a:t>Arbetsuppgifter</a:t>
            </a:r>
          </a:p>
          <a:p>
            <a:r>
              <a:rPr lang="sv-SE" dirty="0"/>
              <a:t>Övriga frågor</a:t>
            </a:r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127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86D9A6-953D-54AF-2B4C-E61D74C15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Vilka är vi ledare</a:t>
            </a:r>
          </a:p>
        </p:txBody>
      </p:sp>
      <p:sp>
        <p:nvSpPr>
          <p:cNvPr id="8" name="Platshållare för innehåll 4">
            <a:extLst>
              <a:ext uri="{FF2B5EF4-FFF2-40B4-BE49-F238E27FC236}">
                <a16:creationId xmlns:a16="http://schemas.microsoft.com/office/drawing/2014/main" id="{586F8B91-89DE-1B1F-5FFC-2383DAADC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95500"/>
            <a:ext cx="10353675" cy="3695700"/>
          </a:xfrm>
        </p:spPr>
        <p:txBody>
          <a:bodyPr/>
          <a:lstStyle/>
          <a:p>
            <a:r>
              <a:rPr lang="sv-SE" dirty="0"/>
              <a:t>Huvudtränare</a:t>
            </a:r>
          </a:p>
          <a:p>
            <a:r>
              <a:rPr lang="sv-SE" dirty="0"/>
              <a:t>Lagledare</a:t>
            </a:r>
          </a:p>
          <a:p>
            <a:r>
              <a:rPr lang="sv-SE" dirty="0"/>
              <a:t>Assisterande Huvudtränare</a:t>
            </a:r>
          </a:p>
          <a:p>
            <a:r>
              <a:rPr lang="sv-SE" dirty="0"/>
              <a:t>Materialförvaltare</a:t>
            </a:r>
          </a:p>
          <a:p>
            <a:r>
              <a:rPr lang="sv-SE" dirty="0"/>
              <a:t>Kassör</a:t>
            </a:r>
          </a:p>
          <a:p>
            <a:r>
              <a:rPr lang="sv-SE" dirty="0"/>
              <a:t>Istränare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0831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2F929A-9692-D5E5-7F4D-664ED659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 från Föreningen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22E4D4-C9B4-7DEE-77FD-302223F5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  <a:p>
            <a:r>
              <a:rPr lang="sv-SE" dirty="0"/>
              <a:t> Ny Styrelse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9447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76C578-24B4-3215-A37A-00382EE2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Tider och uppstart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EF650A-A4AC-F6F8-4D73-4DB1B9C45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Tider v 38-40 </a:t>
            </a:r>
            <a:r>
              <a:rPr lang="sv-SE" dirty="0" err="1"/>
              <a:t>Winpos</a:t>
            </a:r>
            <a:endParaRPr lang="sv-SE" dirty="0"/>
          </a:p>
          <a:p>
            <a:pPr lvl="1"/>
            <a:r>
              <a:rPr lang="sv-SE" dirty="0" err="1"/>
              <a:t>Strötider</a:t>
            </a:r>
            <a:endParaRPr lang="sv-SE" dirty="0"/>
          </a:p>
          <a:p>
            <a:r>
              <a:rPr lang="sv-SE" dirty="0"/>
              <a:t>Tider v 41-44 Nolia</a:t>
            </a:r>
          </a:p>
          <a:p>
            <a:pPr lvl="1"/>
            <a:r>
              <a:rPr lang="sv-SE" dirty="0"/>
              <a:t>Tisdagar 18.00-19.00</a:t>
            </a:r>
          </a:p>
          <a:p>
            <a:pPr lvl="1"/>
            <a:r>
              <a:rPr lang="sv-SE" dirty="0"/>
              <a:t>Torsdagar 16.00-17.00</a:t>
            </a:r>
          </a:p>
          <a:p>
            <a:r>
              <a:rPr lang="sv-SE" dirty="0"/>
              <a:t>Tider v 45 – Nolia</a:t>
            </a:r>
          </a:p>
          <a:p>
            <a:pPr lvl="1"/>
            <a:r>
              <a:rPr lang="sv-SE" dirty="0"/>
              <a:t>Onsdagar 17.15-18.15</a:t>
            </a:r>
          </a:p>
          <a:p>
            <a:pPr lvl="1"/>
            <a:r>
              <a:rPr lang="sv-SE" dirty="0"/>
              <a:t>Fredagar 17.00-18.00</a:t>
            </a:r>
          </a:p>
          <a:p>
            <a:pPr lvl="1"/>
            <a:r>
              <a:rPr lang="sv-SE" dirty="0"/>
              <a:t>Söndagar 11.30-12.30</a:t>
            </a:r>
          </a:p>
        </p:txBody>
      </p:sp>
    </p:spTree>
    <p:extLst>
      <p:ext uri="{BB962C8B-B14F-4D97-AF65-F5344CB8AC3E}">
        <p14:creationId xmlns:p14="http://schemas.microsoft.com/office/powerpoint/2010/main" val="67530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82F00B-BC87-037B-40C7-5563C562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663D38-1AF0-6128-E6E1-97046F3D9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Regler</a:t>
            </a:r>
          </a:p>
          <a:p>
            <a:pPr lvl="1"/>
            <a:r>
              <a:rPr lang="sv-SE" dirty="0"/>
              <a:t>Vi vill att miljön kring hockeyn ska vara uppmuntrande, positivt och stimulera till lärande. Därför vill vi att;</a:t>
            </a:r>
          </a:p>
          <a:p>
            <a:pPr lvl="2"/>
            <a:r>
              <a:rPr lang="sv-SE" dirty="0"/>
              <a:t>Vi hälsar på varandra (vuxna föregår med gott exempel)</a:t>
            </a:r>
          </a:p>
          <a:p>
            <a:pPr lvl="2"/>
            <a:r>
              <a:rPr lang="sv-SE" dirty="0"/>
              <a:t>Vi uppmuntrar försök – inte bara resultat</a:t>
            </a:r>
          </a:p>
          <a:p>
            <a:pPr lvl="2"/>
            <a:r>
              <a:rPr lang="sv-SE" dirty="0"/>
              <a:t>Vi har bra ordning på våra saker</a:t>
            </a:r>
          </a:p>
          <a:p>
            <a:pPr lvl="2"/>
            <a:r>
              <a:rPr lang="sv-SE" dirty="0"/>
              <a:t>Vi lämnar omklädningsrummen i tid och bra städade</a:t>
            </a:r>
          </a:p>
          <a:p>
            <a:pPr lvl="2"/>
            <a:r>
              <a:rPr lang="sv-SE" dirty="0"/>
              <a:t>Vi accepterar inte fult spel, fult språk, eller att man behandlar en kompis dåligt</a:t>
            </a:r>
          </a:p>
          <a:p>
            <a:pPr lvl="2"/>
            <a:r>
              <a:rPr lang="sv-SE" dirty="0"/>
              <a:t>Eftersom vi är många barn vill vi få till en miljö där dem lyssnar lika bra som förra året</a:t>
            </a:r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709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D94CCB-D6A9-76BB-B473-A8896D2E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4B6150-F00E-E96D-27F2-65ACAA3EC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10 minuter innan träningen börjar vill vi barnen är ombytta och klara, samt att föräldrar lämnat omklädningsrummet</a:t>
            </a:r>
          </a:p>
          <a:p>
            <a:r>
              <a:rPr lang="sv-SE" dirty="0"/>
              <a:t>10 minuter efter träningen vill vi ha för oss själva, vi kommer att avsluta träningen i omklädningsrummet.</a:t>
            </a:r>
          </a:p>
          <a:p>
            <a:r>
              <a:rPr lang="sv-SE" dirty="0"/>
              <a:t>På 50 minuters träningar sker ingen vattenpaus</a:t>
            </a:r>
          </a:p>
          <a:p>
            <a:r>
              <a:rPr lang="sv-SE" dirty="0"/>
              <a:t>Träningströjor delas ut på varje träning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9243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437880-30F1-1C6D-70F5-8124D2CC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6C89B-1DED-41EA-0665-8F6FD3424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Alla träningar är förberedda några dagar innan och i år kommer vi att ha fokus på 3 saker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Skridskoåkning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Passningsspel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Att vi gör vårt bästa i alla moment – vi utmanar våra gränser</a:t>
            </a:r>
          </a:p>
        </p:txBody>
      </p:sp>
    </p:spTree>
    <p:extLst>
      <p:ext uri="{BB962C8B-B14F-4D97-AF65-F5344CB8AC3E}">
        <p14:creationId xmlns:p14="http://schemas.microsoft.com/office/powerpoint/2010/main" val="2265980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6068B9-5CAC-8D78-6B2F-05AD5108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 år blir första året barnen skriver kontrakt </a:t>
            </a:r>
            <a:r>
              <a:rPr lang="sv-SE" dirty="0">
                <a:sym typeface="Wingdings" panose="05000000000000000000" pitchFamily="2" charset="2"/>
              </a:rPr>
              <a:t>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AA0F29-F4F5-AF7D-4599-823BBF9B7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Uppstart i samband med träningar där vi går igenom vilka regler som gäller och där dem själva får vara med och påverka innehållet till viss del.</a:t>
            </a:r>
          </a:p>
          <a:p>
            <a:endParaRPr lang="sv-SE" dirty="0"/>
          </a:p>
          <a:p>
            <a:r>
              <a:rPr lang="sv-SE" dirty="0"/>
              <a:t>Vi kallar till ett separat möte i anslutning till en träning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5240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B56397-6AC9-C4E1-8FE7-4155E633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18E6A4-7059-49FF-4344-7F33860FC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år kommer sammandrag att spelas parallellt med varandra</a:t>
            </a:r>
          </a:p>
          <a:p>
            <a:r>
              <a:rPr lang="sv-SE" dirty="0"/>
              <a:t>6 (7) lag anmälda</a:t>
            </a:r>
          </a:p>
          <a:p>
            <a:r>
              <a:rPr lang="sv-SE" dirty="0"/>
              <a:t>4 </a:t>
            </a:r>
            <a:r>
              <a:rPr lang="sv-SE" dirty="0" err="1"/>
              <a:t>st</a:t>
            </a:r>
            <a:r>
              <a:rPr lang="sv-SE" dirty="0"/>
              <a:t> lokala sammandrag</a:t>
            </a:r>
          </a:p>
          <a:p>
            <a:r>
              <a:rPr lang="sv-SE" dirty="0"/>
              <a:t>3 </a:t>
            </a:r>
            <a:r>
              <a:rPr lang="sv-SE" dirty="0" err="1"/>
              <a:t>st</a:t>
            </a:r>
            <a:r>
              <a:rPr lang="sv-SE" dirty="0"/>
              <a:t> regionala sammandrag</a:t>
            </a:r>
          </a:p>
          <a:p>
            <a:r>
              <a:rPr lang="sv-SE" dirty="0"/>
              <a:t>3-3 (+målvakt) på 1/3 av planen</a:t>
            </a:r>
          </a:p>
          <a:p>
            <a:r>
              <a:rPr lang="sv-SE" dirty="0"/>
              <a:t>1 min/, 15 minuters speltid</a:t>
            </a:r>
          </a:p>
          <a:p>
            <a:r>
              <a:rPr lang="sv-SE" dirty="0"/>
              <a:t>Straffslag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055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4BEA5-4C17-BE6E-3D17-206EE7EC3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Försäljningsuppdrag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A10094-E251-6764-63D7-619F615F0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Mössa  ca 5 </a:t>
            </a:r>
            <a:r>
              <a:rPr lang="sv-SE" dirty="0" err="1"/>
              <a:t>st</a:t>
            </a:r>
            <a:r>
              <a:rPr lang="sv-SE" dirty="0"/>
              <a:t>/spelare 250kr/mössa</a:t>
            </a:r>
          </a:p>
          <a:p>
            <a:r>
              <a:rPr lang="sv-SE" dirty="0"/>
              <a:t>Sponsorer till en hockeydress</a:t>
            </a:r>
          </a:p>
          <a:p>
            <a:r>
              <a:rPr lang="sv-SE" dirty="0"/>
              <a:t>Kioskverksamhet (Klubbgemensam)</a:t>
            </a:r>
          </a:p>
          <a:p>
            <a:r>
              <a:rPr lang="sv-SE" dirty="0"/>
              <a:t>Restaurangchansen (Klubbförsäljning)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1630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C21F89-25C8-5FD2-E2CC-0F32F1C4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1EA6E5-03E3-61BE-5842-3CACE214B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sv-SE" dirty="0"/>
              <a:t>Föräldragrupp – Fungerade bra förra året, vilka vill vara med i år</a:t>
            </a:r>
          </a:p>
          <a:p>
            <a:pPr lvl="2"/>
            <a:r>
              <a:rPr lang="sv-SE" dirty="0"/>
              <a:t>Lo</a:t>
            </a:r>
          </a:p>
          <a:p>
            <a:pPr lvl="2"/>
            <a:r>
              <a:rPr lang="sv-SE" dirty="0"/>
              <a:t>Marcus</a:t>
            </a:r>
          </a:p>
          <a:p>
            <a:pPr lvl="2"/>
            <a:r>
              <a:rPr lang="sv-SE" dirty="0"/>
              <a:t>Stina</a:t>
            </a:r>
          </a:p>
          <a:p>
            <a:pPr lvl="2"/>
            <a:r>
              <a:rPr lang="sv-SE" dirty="0"/>
              <a:t>Emma</a:t>
            </a:r>
          </a:p>
          <a:p>
            <a:pPr lvl="1"/>
            <a:r>
              <a:rPr lang="sv-SE" dirty="0"/>
              <a:t>Eget sammandrag</a:t>
            </a:r>
          </a:p>
          <a:p>
            <a:pPr lvl="1"/>
            <a:r>
              <a:rPr lang="sv-SE" dirty="0"/>
              <a:t>Kioskschema</a:t>
            </a:r>
          </a:p>
          <a:p>
            <a:pPr lvl="1"/>
            <a:r>
              <a:rPr lang="sv-SE" dirty="0"/>
              <a:t>Lagaktivitet</a:t>
            </a:r>
          </a:p>
          <a:p>
            <a:pPr lvl="1"/>
            <a:r>
              <a:rPr lang="sv-SE" dirty="0"/>
              <a:t>Kommunikationskanal till laget/</a:t>
            </a:r>
            <a:r>
              <a:rPr lang="sv-SE"/>
              <a:t>övriga föräldrar</a:t>
            </a:r>
            <a:endParaRPr lang="sv-SE" dirty="0"/>
          </a:p>
          <a:p>
            <a:pPr lvl="1"/>
            <a:r>
              <a:rPr lang="sv-SE" dirty="0"/>
              <a:t>Classe Cup?</a:t>
            </a:r>
          </a:p>
        </p:txBody>
      </p:sp>
    </p:spTree>
    <p:extLst>
      <p:ext uri="{BB962C8B-B14F-4D97-AF65-F5344CB8AC3E}">
        <p14:creationId xmlns:p14="http://schemas.microsoft.com/office/powerpoint/2010/main" val="95702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469596-0CBB-390B-B8AA-7428A6B7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C8AE85-125D-1D2E-69B4-526FA7A3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7739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531</TotalTime>
  <Words>389</Words>
  <Application>Microsoft Office PowerPoint</Application>
  <PresentationFormat>Bredbild</PresentationFormat>
  <Paragraphs>82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7" baseType="lpstr">
      <vt:lpstr>Arial</vt:lpstr>
      <vt:lpstr>Bookman Old Style</vt:lpstr>
      <vt:lpstr>Rockwell</vt:lpstr>
      <vt:lpstr>Wingdings</vt:lpstr>
      <vt:lpstr>Damask</vt:lpstr>
      <vt:lpstr>Agenda</vt:lpstr>
      <vt:lpstr>Vilka är vi ledare</vt:lpstr>
      <vt:lpstr>Information från Föreningen</vt:lpstr>
      <vt:lpstr>Tider och uppstart </vt:lpstr>
      <vt:lpstr>Träningar</vt:lpstr>
      <vt:lpstr>Träningar forts</vt:lpstr>
      <vt:lpstr>Träningar forts</vt:lpstr>
      <vt:lpstr>I år blir första året barnen skriver kontrakt </vt:lpstr>
      <vt:lpstr>Sammandrag</vt:lpstr>
      <vt:lpstr>Försäljningsuppdrag</vt:lpstr>
      <vt:lpstr>Föräldrar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Thomas Nyström</dc:creator>
  <cp:lastModifiedBy>Thomas Nyström</cp:lastModifiedBy>
  <cp:revision>10</cp:revision>
  <dcterms:created xsi:type="dcterms:W3CDTF">2023-08-20T17:45:23Z</dcterms:created>
  <dcterms:modified xsi:type="dcterms:W3CDTF">2024-09-04T19:08:20Z</dcterms:modified>
</cp:coreProperties>
</file>