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7" r:id="rId3"/>
    <p:sldId id="260" r:id="rId4"/>
    <p:sldId id="259" r:id="rId5"/>
    <p:sldId id="261" r:id="rId6"/>
    <p:sldId id="266" r:id="rId7"/>
    <p:sldId id="264" r:id="rId8"/>
    <p:sldId id="268" r:id="rId9"/>
    <p:sldId id="265" r:id="rId10"/>
    <p:sldId id="263" r:id="rId11"/>
    <p:sldId id="262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16D89-BE66-30BB-7F61-2106BBB38992}" v="664" dt="2024-09-08T15:29:01.451"/>
    <p1510:client id="{96B765B4-09D0-E8C4-D571-6D5D490E3874}" v="3" dt="2024-09-06T18:43:57.146"/>
    <p1510:client id="{EF66F516-D1E3-EA15-EF45-4168E1DDA7BA}" v="484" dt="2024-09-06T18:29:52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4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79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4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5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4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11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2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11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26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52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7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9/8/2024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37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3840">
          <p15:clr>
            <a:srgbClr val="F26B43"/>
          </p15:clr>
        </p15:guide>
        <p15:guide id="3" pos="7200">
          <p15:clr>
            <a:srgbClr val="F26B43"/>
          </p15:clr>
        </p15:guide>
        <p15:guide id="4" pos="6720">
          <p15:clr>
            <a:srgbClr val="F26B43"/>
          </p15:clr>
        </p15:guide>
        <p15:guide id="16" pos="480">
          <p15:clr>
            <a:srgbClr val="F26B43"/>
          </p15:clr>
        </p15:guide>
        <p15:guide id="23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423BBA-2017-16A7-3735-EDD92D7B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4675"/>
            <a:ext cx="9238434" cy="624546"/>
          </a:xfrm>
        </p:spPr>
        <p:txBody>
          <a:bodyPr/>
          <a:lstStyle/>
          <a:p>
            <a:r>
              <a:rPr lang="sv-SE" dirty="0" err="1"/>
              <a:t>FÖRÄlDRAMÖTE</a:t>
            </a:r>
            <a:r>
              <a:rPr lang="sv-SE" dirty="0"/>
              <a:t> INFÖR SÄSONGEN 24/25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DE1567-DFBA-3522-499B-1527F7BB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DFAF-F6DA-4425-85CD-E6FF4C3C45C3}" type="datetime1">
              <a:t>2024-09-08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E48F9C8-6BC2-6683-CE15-737C308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CE7344-A796-97A1-A184-62E7048D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 dirty="0"/>
          </a:p>
        </p:txBody>
      </p:sp>
      <p:pic>
        <p:nvPicPr>
          <p:cNvPr id="6" name="Bildobjekt 5" descr="En bild som visar klädsel, person, posera, text&#10;&#10;Automatiskt genererad beskrivning">
            <a:extLst>
              <a:ext uri="{FF2B5EF4-FFF2-40B4-BE49-F238E27FC236}">
                <a16:creationId xmlns:a16="http://schemas.microsoft.com/office/drawing/2014/main" id="{7554EB97-D4D6-2EAD-9B08-EA4C28230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819" y="1083275"/>
            <a:ext cx="7541604" cy="51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5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07219D-4CE6-4809-7762-567E9ED3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Mötesagenda 8/9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59B3A4-2CFB-0521-9CBD-C2E3759C0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7131908" cy="425905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91770" lvl="3"/>
            <a:endParaRPr lang="sv-SE" b="0" dirty="0"/>
          </a:p>
          <a:p>
            <a:pPr marL="0" indent="0">
              <a:buNone/>
            </a:pPr>
            <a:r>
              <a:rPr lang="sv-SE" dirty="0"/>
              <a:t>1.  Info från föreningen</a:t>
            </a:r>
          </a:p>
          <a:p>
            <a:pPr marL="0" indent="0">
              <a:buNone/>
            </a:pPr>
            <a:r>
              <a:rPr lang="sv-SE" dirty="0"/>
              <a:t>2.  Ledare och roller</a:t>
            </a:r>
          </a:p>
          <a:p>
            <a:pPr marL="0" indent="0">
              <a:buNone/>
            </a:pPr>
            <a:r>
              <a:rPr lang="sv-SE" dirty="0"/>
              <a:t>3.  Träningstider</a:t>
            </a:r>
          </a:p>
          <a:p>
            <a:pPr marL="0" indent="0">
              <a:buNone/>
            </a:pPr>
            <a:r>
              <a:rPr lang="sv-SE" dirty="0"/>
              <a:t>4.  Säsongsplanering/Sammandrag</a:t>
            </a:r>
          </a:p>
          <a:p>
            <a:pPr marL="0" indent="0">
              <a:buNone/>
            </a:pPr>
            <a:r>
              <a:rPr lang="sv-SE" dirty="0"/>
              <a:t>5.  Truppen</a:t>
            </a:r>
          </a:p>
          <a:p>
            <a:pPr marL="0" indent="0">
              <a:buNone/>
            </a:pPr>
            <a:r>
              <a:rPr lang="sv-SE" dirty="0"/>
              <a:t>6.  Material/Förråd</a:t>
            </a:r>
          </a:p>
          <a:p>
            <a:pPr marL="0" indent="0">
              <a:buNone/>
            </a:pPr>
            <a:r>
              <a:rPr lang="sv-SE" dirty="0"/>
              <a:t>7.  </a:t>
            </a:r>
            <a:r>
              <a:rPr lang="sv-SE" dirty="0" err="1"/>
              <a:t>Föräldrargrupp</a:t>
            </a:r>
            <a:r>
              <a:rPr lang="sv-SE" dirty="0"/>
              <a:t>/Sponsring/Cupparrangemang</a:t>
            </a:r>
          </a:p>
          <a:p>
            <a:pPr marL="0" indent="0">
              <a:buNone/>
            </a:pPr>
            <a:r>
              <a:rPr lang="sv-SE" dirty="0"/>
              <a:t>8. Övriga frågor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CE0185-6DC8-FEF2-5510-ED27B1BE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645F-B7B6-4689-B272-C162B5922883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D2844CC-F30D-C88C-B9A0-753AE4D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0E9E11-0306-6A3F-DDCA-4E6C8BEC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14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040C6-1DC2-3EA0-C701-B29B2584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 från föreningen - Styrelsen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2450A00-092E-A5BC-FD6A-62793D3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AA2F-6BB3-4F71-8D88-688079A308C5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5F1AAF-2CA2-4B5A-71E0-E8173CD3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A2926D-5FCA-CD54-5C3A-A59FDF5B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3</a:t>
            </a:fld>
            <a:endParaRPr lang="en-US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A80C47B-FB3F-00F4-B82C-A058F3C2BA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Emanuel </a:t>
            </a:r>
            <a:r>
              <a:rPr lang="sv-SE" dirty="0" err="1"/>
              <a:t>Dohi</a:t>
            </a:r>
            <a:r>
              <a:rPr lang="sv-SE" dirty="0"/>
              <a:t>, Ordförande</a:t>
            </a:r>
          </a:p>
        </p:txBody>
      </p:sp>
    </p:spTree>
    <p:extLst>
      <p:ext uri="{BB962C8B-B14F-4D97-AF65-F5344CB8AC3E}">
        <p14:creationId xmlns:p14="http://schemas.microsoft.com/office/powerpoint/2010/main" val="183589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B71D38-5196-7988-8EE7-80999ED2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01520"/>
            <a:ext cx="9238434" cy="642456"/>
          </a:xfrm>
        </p:spPr>
        <p:txBody>
          <a:bodyPr/>
          <a:lstStyle/>
          <a:p>
            <a:r>
              <a:rPr lang="sv-SE" dirty="0"/>
              <a:t>Ledare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BC063B2-4FE8-689B-52DA-C10EF8288D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Per - Huvudtränare</a:t>
            </a:r>
          </a:p>
          <a:p>
            <a:r>
              <a:rPr lang="sv-SE" dirty="0"/>
              <a:t>Erik Andersson -  Ass Huvudtränare</a:t>
            </a:r>
          </a:p>
          <a:p>
            <a:r>
              <a:rPr lang="sv-SE" dirty="0"/>
              <a:t>David - Lagledare</a:t>
            </a:r>
          </a:p>
          <a:p>
            <a:r>
              <a:rPr lang="sv-SE" dirty="0"/>
              <a:t>Erik Adamsson - </a:t>
            </a:r>
            <a:r>
              <a:rPr lang="sv-SE" dirty="0" err="1"/>
              <a:t>Sportadmin</a:t>
            </a:r>
            <a:r>
              <a:rPr lang="sv-SE" dirty="0"/>
              <a:t> </a:t>
            </a:r>
          </a:p>
          <a:p>
            <a:r>
              <a:rPr lang="sv-SE" dirty="0"/>
              <a:t>Daniel </a:t>
            </a:r>
          </a:p>
          <a:p>
            <a:r>
              <a:rPr lang="sv-SE" dirty="0"/>
              <a:t>Torbjörn - Domaransvar</a:t>
            </a:r>
          </a:p>
          <a:p>
            <a:r>
              <a:rPr lang="sv-SE" dirty="0"/>
              <a:t>Tomas - Fysträning</a:t>
            </a:r>
          </a:p>
          <a:p>
            <a:r>
              <a:rPr lang="sv-SE" dirty="0"/>
              <a:t>Robert - Läkare</a:t>
            </a:r>
          </a:p>
          <a:p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FC087755-18F0-CE60-E994-D0B782E6AC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Mikael L – Material</a:t>
            </a:r>
          </a:p>
          <a:p>
            <a:r>
              <a:rPr lang="sv-SE" dirty="0"/>
              <a:t>"</a:t>
            </a:r>
            <a:r>
              <a:rPr lang="sv-SE" dirty="0" err="1"/>
              <a:t>Linkan</a:t>
            </a:r>
            <a:r>
              <a:rPr lang="sv-SE" dirty="0"/>
              <a:t>" - Material</a:t>
            </a:r>
          </a:p>
          <a:p>
            <a:r>
              <a:rPr lang="sv-SE" dirty="0"/>
              <a:t>Johannes (Olles pappa) - Ass material</a:t>
            </a:r>
          </a:p>
          <a:p>
            <a:r>
              <a:rPr lang="sv-SE" dirty="0"/>
              <a:t>Förälder? - Ass material</a:t>
            </a:r>
          </a:p>
          <a:p>
            <a:r>
              <a:rPr lang="sv-SE" dirty="0"/>
              <a:t>Linus</a:t>
            </a:r>
          </a:p>
          <a:p>
            <a:r>
              <a:rPr lang="sv-SE" dirty="0"/>
              <a:t>Nina - Kassör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E3E8FCF-9636-A0A1-8BF2-84C15C51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097C6-72B3-440F-A0D1-EE569957F71C}" type="datetime1">
              <a:t>2024-09-08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5DE433-3419-FD20-4528-AC6EDE42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D3DE4F-A07A-FAAD-1BA2-ED90771A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77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570D1A-E2FD-93AA-BD05-29200DC27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3404" y="755728"/>
            <a:ext cx="11106664" cy="597870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sv-SE" sz="1600" dirty="0"/>
              <a:t>Huvudtränare -Huvudansvar,   Coach, Planera </a:t>
            </a:r>
            <a:r>
              <a:rPr lang="sv-SE" sz="1600" dirty="0" err="1"/>
              <a:t>ispass</a:t>
            </a:r>
            <a:r>
              <a:rPr lang="sv-SE" sz="1600" dirty="0"/>
              <a:t>, Leda </a:t>
            </a:r>
            <a:r>
              <a:rPr lang="sv-SE" sz="1600" dirty="0" err="1"/>
              <a:t>ispass</a:t>
            </a:r>
            <a:r>
              <a:rPr lang="sv-SE" sz="1600" dirty="0"/>
              <a:t>, Istider,  skriva Lagindelning mm -  Per</a:t>
            </a:r>
          </a:p>
          <a:p>
            <a:r>
              <a:rPr lang="sv-SE" sz="1600" dirty="0"/>
              <a:t>Lagledare – Resor, Matcher, Cupplanering, </a:t>
            </a:r>
            <a:r>
              <a:rPr lang="sv-SE" sz="1600" dirty="0">
                <a:ea typeface="+mn-lt"/>
                <a:cs typeface="+mn-lt"/>
              </a:rPr>
              <a:t>kommunikation med övriga lag,</a:t>
            </a:r>
            <a:r>
              <a:rPr lang="sv-SE" sz="1600" dirty="0"/>
              <a:t> länk mot cupgeneral </a:t>
            </a:r>
            <a:r>
              <a:rPr lang="sv-SE" sz="1600" dirty="0" err="1"/>
              <a:t>föräldrargrupp</a:t>
            </a:r>
            <a:r>
              <a:rPr lang="sv-SE" sz="1600" dirty="0"/>
              <a:t> mm – David</a:t>
            </a:r>
          </a:p>
          <a:p>
            <a:r>
              <a:rPr lang="sv-SE" sz="1600" dirty="0"/>
              <a:t>Ass huvudtränare - Coach, Leda </a:t>
            </a:r>
            <a:r>
              <a:rPr lang="sv-SE" sz="1600" dirty="0" err="1"/>
              <a:t>ispass</a:t>
            </a:r>
            <a:r>
              <a:rPr lang="sv-SE" sz="1600" dirty="0"/>
              <a:t>, kommunikation med övriga lag,  mm - Erik Andersson</a:t>
            </a:r>
          </a:p>
          <a:p>
            <a:r>
              <a:rPr lang="sv-SE" sz="1600" dirty="0"/>
              <a:t>MV Tränare - Planera och leda MV träning/coacha MV -  Per, Theo </a:t>
            </a:r>
            <a:r>
              <a:rPr lang="sv-SE" sz="1600" dirty="0" err="1"/>
              <a:t>Ermling</a:t>
            </a:r>
            <a:r>
              <a:rPr lang="sv-SE" sz="1600" dirty="0"/>
              <a:t> J18</a:t>
            </a:r>
          </a:p>
          <a:p>
            <a:r>
              <a:rPr lang="sv-SE" sz="1600" dirty="0"/>
              <a:t>Kassör/Ekonomi - Nina </a:t>
            </a:r>
            <a:r>
              <a:rPr lang="sv-SE" sz="1600" err="1"/>
              <a:t>Fajers</a:t>
            </a:r>
            <a:endParaRPr lang="sv-SE" sz="1600"/>
          </a:p>
          <a:p>
            <a:r>
              <a:rPr lang="sv-SE" sz="1600" err="1"/>
              <a:t>Sportadmin</a:t>
            </a:r>
            <a:r>
              <a:rPr lang="sv-SE" sz="1600"/>
              <a:t>/Web - Kallelser, Närvaro och web/mail kommunikation – Erik Adamsson/Per</a:t>
            </a:r>
          </a:p>
          <a:p>
            <a:r>
              <a:rPr lang="sv-SE" sz="1600" dirty="0" err="1"/>
              <a:t>Fystränare</a:t>
            </a:r>
            <a:r>
              <a:rPr lang="sv-SE" sz="1600" dirty="0"/>
              <a:t> - planer och leda </a:t>
            </a:r>
            <a:r>
              <a:rPr lang="sv-SE" sz="1600" dirty="0" err="1"/>
              <a:t>fyspass</a:t>
            </a:r>
            <a:r>
              <a:rPr lang="sv-SE" sz="1600" dirty="0"/>
              <a:t> i anslutning till </a:t>
            </a:r>
            <a:r>
              <a:rPr lang="sv-SE" sz="1600" dirty="0" err="1"/>
              <a:t>ispass</a:t>
            </a:r>
            <a:r>
              <a:rPr lang="sv-SE" sz="1600" dirty="0"/>
              <a:t> – Tomas</a:t>
            </a:r>
            <a:endParaRPr lang="sv-SE"/>
          </a:p>
          <a:p>
            <a:r>
              <a:rPr lang="sv-SE" sz="1600" dirty="0"/>
              <a:t>Materialteam - Öppna/Låsa skrubb, Plocka fram/Packa tröjor, puckar, Slipning, -   Mikael L, Andreas, Johannes, </a:t>
            </a:r>
            <a:r>
              <a:rPr lang="sv-SE" sz="1600" dirty="0" err="1"/>
              <a:t>ev</a:t>
            </a:r>
            <a:r>
              <a:rPr lang="sv-SE" sz="1600" dirty="0"/>
              <a:t> fler förälder </a:t>
            </a:r>
            <a:endParaRPr lang="sv-SE" dirty="0"/>
          </a:p>
          <a:p>
            <a:r>
              <a:rPr lang="sv-SE" sz="1600" dirty="0">
                <a:ea typeface="+mn-lt"/>
                <a:cs typeface="+mn-lt"/>
              </a:rPr>
              <a:t>Domaransvar – Boka domare vid match -  Torbjörn</a:t>
            </a:r>
            <a:endParaRPr lang="sv-SE" sz="1600" dirty="0"/>
          </a:p>
          <a:p>
            <a:r>
              <a:rPr lang="sv-SE" sz="1600" dirty="0"/>
              <a:t>Lagläkare - Robert </a:t>
            </a:r>
            <a:r>
              <a:rPr lang="sv-SE" sz="1600" dirty="0" err="1"/>
              <a:t>Zürner</a:t>
            </a:r>
            <a:endParaRPr lang="sv-SE" sz="1600" dirty="0"/>
          </a:p>
          <a:p>
            <a:r>
              <a:rPr lang="sv-SE" sz="1600" dirty="0"/>
              <a:t>Ledare med </a:t>
            </a:r>
            <a:r>
              <a:rPr lang="sv-SE" sz="1600" dirty="0" err="1"/>
              <a:t>ideer</a:t>
            </a:r>
            <a:r>
              <a:rPr lang="sv-SE" sz="1600" dirty="0"/>
              <a:t>, övningar från äldre lag p11 - Linus</a:t>
            </a:r>
          </a:p>
          <a:p>
            <a:r>
              <a:rPr lang="sv-SE" sz="1600" dirty="0"/>
              <a:t>Cupgeneral/er - Förälder som behöver tillsättas</a:t>
            </a:r>
          </a:p>
          <a:p>
            <a:r>
              <a:rPr lang="sv-SE" sz="1600" dirty="0" err="1"/>
              <a:t>Föräldrargrupp</a:t>
            </a:r>
            <a:r>
              <a:rPr lang="sv-SE" sz="1600" dirty="0"/>
              <a:t> - </a:t>
            </a:r>
            <a:r>
              <a:rPr lang="sv-SE" sz="1600" dirty="0" err="1"/>
              <a:t>Förädrar</a:t>
            </a:r>
            <a:r>
              <a:rPr lang="sv-SE" sz="1600" dirty="0"/>
              <a:t> som behöver tillsättas</a:t>
            </a:r>
          </a:p>
          <a:p>
            <a:r>
              <a:rPr lang="sv-SE" sz="1600" dirty="0"/>
              <a:t>Sponsorgrupp - Föräldrar som behöver tillsättas</a:t>
            </a: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E880A9C-F270-BEC1-D110-D463FECB8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38141"/>
            <a:ext cx="9238434" cy="632161"/>
          </a:xfrm>
        </p:spPr>
        <p:txBody>
          <a:bodyPr/>
          <a:lstStyle/>
          <a:p>
            <a:r>
              <a:rPr lang="sv-SE" dirty="0"/>
              <a:t>Roller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E81435D-52B4-3026-8018-B41CC720D0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2D552E-A83C-EE8A-F872-3252BC31A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6AA8-9E4A-4A2C-A655-2C09AEF5818D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1E913D1-FB4D-20FB-2BD8-BC96C8E9D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9F3977-8AE2-6C89-5AC9-32B5FB00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149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0DF54-C770-18D5-F857-193131F6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22114"/>
            <a:ext cx="9238434" cy="735133"/>
          </a:xfrm>
        </p:spPr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C20146-D496-981C-DD08-D2B8D039F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795755"/>
            <a:ext cx="4495800" cy="43002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u="sng" dirty="0"/>
              <a:t>V36-40 </a:t>
            </a:r>
            <a:r>
              <a:rPr lang="sv-SE" u="sng" err="1"/>
              <a:t>Visionite</a:t>
            </a:r>
            <a:r>
              <a:rPr lang="sv-SE" u="sng" dirty="0"/>
              <a:t> B-hall</a:t>
            </a:r>
            <a:endParaRPr lang="sv-SE" u="sng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sv-SE" b="1" dirty="0"/>
              <a:t>Onsdagar 17:15-18:15</a:t>
            </a:r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(Inga föräldrar i korridoren utanför </a:t>
            </a:r>
            <a:r>
              <a:rPr lang="sv-SE" sz="1400" i="1" dirty="0" err="1">
                <a:solidFill>
                  <a:srgbClr val="FFFF00"/>
                </a:solidFill>
              </a:rPr>
              <a:t>omkl</a:t>
            </a:r>
            <a:r>
              <a:rPr lang="sv-SE" sz="1400" i="1" dirty="0">
                <a:solidFill>
                  <a:srgbClr val="FFFF00"/>
                </a:solidFill>
              </a:rPr>
              <a:t> på </a:t>
            </a:r>
            <a:r>
              <a:rPr lang="sv-SE" sz="1400" i="1" dirty="0" err="1">
                <a:solidFill>
                  <a:srgbClr val="FFFF00"/>
                </a:solidFill>
              </a:rPr>
              <a:t>Visionite</a:t>
            </a:r>
            <a:r>
              <a:rPr lang="sv-SE" sz="1400" i="1" dirty="0">
                <a:solidFill>
                  <a:srgbClr val="FFFF00"/>
                </a:solidFill>
              </a:rPr>
              <a:t>)</a:t>
            </a:r>
          </a:p>
          <a:p>
            <a:r>
              <a:rPr lang="sv-SE" dirty="0"/>
              <a:t> </a:t>
            </a:r>
            <a:r>
              <a:rPr lang="sv-SE" u="sng" dirty="0"/>
              <a:t>V41-44 Nolia</a:t>
            </a:r>
          </a:p>
          <a:p>
            <a:pPr marL="0" indent="0">
              <a:buNone/>
            </a:pPr>
            <a:r>
              <a:rPr lang="sv-SE" b="1" dirty="0"/>
              <a:t>Tisdag 17:15-18:15</a:t>
            </a:r>
          </a:p>
          <a:p>
            <a:pPr marL="0" indent="0">
              <a:buNone/>
            </a:pPr>
            <a:r>
              <a:rPr lang="sv-SE" b="1" dirty="0"/>
              <a:t>Fredag 18-19</a:t>
            </a:r>
          </a:p>
          <a:p>
            <a:pPr marL="0" indent="0">
              <a:buNone/>
            </a:pPr>
            <a:r>
              <a:rPr lang="sv-SE" b="1" dirty="0"/>
              <a:t>Söndag 11:30-12:30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031DAAB-5986-E09F-3EF6-9108B970C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120" y="1795756"/>
            <a:ext cx="4567880" cy="43002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u="sng" dirty="0"/>
              <a:t>Ordinarie Schema V45-framåt</a:t>
            </a:r>
          </a:p>
          <a:p>
            <a:pPr marL="0" indent="0">
              <a:buNone/>
            </a:pPr>
            <a:r>
              <a:rPr lang="sv-SE" b="1" dirty="0"/>
              <a:t>Tisdag 17:15-18:15</a:t>
            </a:r>
          </a:p>
          <a:p>
            <a:pPr marL="0" indent="0">
              <a:buNone/>
            </a:pPr>
            <a:r>
              <a:rPr lang="sv-SE" i="1" dirty="0">
                <a:solidFill>
                  <a:schemeClr val="tx1">
                    <a:lumMod val="49000"/>
                  </a:schemeClr>
                </a:solidFill>
              </a:rPr>
              <a:t>Onsdag 20-21 (önskar bytas mot 90 min)</a:t>
            </a:r>
          </a:p>
          <a:p>
            <a:pPr marL="0" indent="0">
              <a:buNone/>
            </a:pPr>
            <a:r>
              <a:rPr lang="sv-SE" b="1" dirty="0"/>
              <a:t>Torsdag 16:15-17:15</a:t>
            </a:r>
          </a:p>
          <a:p>
            <a:pPr marL="0" indent="0">
              <a:buNone/>
            </a:pPr>
            <a:r>
              <a:rPr lang="sv-SE" b="1" dirty="0"/>
              <a:t>Fredag 18-19</a:t>
            </a:r>
          </a:p>
          <a:p>
            <a:pPr marL="0" indent="0">
              <a:buNone/>
            </a:pPr>
            <a:r>
              <a:rPr lang="sv-SE" b="1" dirty="0"/>
              <a:t>Lördag 13:30-14:30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i="1" dirty="0">
                <a:solidFill>
                  <a:srgbClr val="FFFF00"/>
                </a:solidFill>
              </a:rPr>
              <a:t>Extraträning öppen för alla:</a:t>
            </a:r>
          </a:p>
          <a:p>
            <a:pPr marL="0" indent="0">
              <a:buNone/>
            </a:pPr>
            <a:r>
              <a:rPr lang="sv-SE" i="1" dirty="0">
                <a:solidFill>
                  <a:srgbClr val="FFFF00"/>
                </a:solidFill>
              </a:rPr>
              <a:t>Söndag 18-19 </a:t>
            </a:r>
            <a:r>
              <a:rPr lang="sv-SE" i="1" err="1">
                <a:solidFill>
                  <a:srgbClr val="FFFF00"/>
                </a:solidFill>
              </a:rPr>
              <a:t>Skills</a:t>
            </a:r>
            <a:r>
              <a:rPr lang="sv-SE" i="1" dirty="0">
                <a:solidFill>
                  <a:srgbClr val="FFFF00"/>
                </a:solidFill>
              </a:rPr>
              <a:t>, 19-20 Målvakt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7ADD8B-9CDD-B1C9-4F2A-54F18415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A5497-9ADD-4374-9F21-999528DE6C9A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80A4CB-C8C8-3901-6F8C-9B23F50C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EC237B-6F96-C7C9-60B5-C5E839DF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54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FFE21F-0B15-BDCB-0C37-92948EB8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7358"/>
            <a:ext cx="9238434" cy="673348"/>
          </a:xfrm>
        </p:spPr>
        <p:txBody>
          <a:bodyPr/>
          <a:lstStyle/>
          <a:p>
            <a:r>
              <a:rPr lang="sv-SE" dirty="0"/>
              <a:t>SÄSONGSPLANERING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870F53-15B5-5FEF-6B97-999A01E35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47025"/>
            <a:ext cx="4495800" cy="52578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Mini träningsläger  - Nordmaling 21/9</a:t>
            </a:r>
          </a:p>
          <a:p>
            <a:pPr marL="0" indent="0">
              <a:buNone/>
            </a:pPr>
            <a:r>
              <a:rPr lang="sv-SE" dirty="0"/>
              <a:t>Is 11:30-13, Teori och </a:t>
            </a:r>
            <a:r>
              <a:rPr lang="sv-SE" dirty="0" err="1"/>
              <a:t>mellis</a:t>
            </a:r>
            <a:r>
              <a:rPr lang="sv-SE" dirty="0"/>
              <a:t>, Is 15-16:30</a:t>
            </a:r>
          </a:p>
          <a:p>
            <a:r>
              <a:rPr lang="sv-SE" dirty="0"/>
              <a:t>Nytt med tacklingar</a:t>
            </a:r>
          </a:p>
          <a:p>
            <a:r>
              <a:rPr lang="sv-SE" dirty="0"/>
              <a:t>Sammandragen (första v41) spelas i ytterzoner, ingen mittenplan. Från v11 spelar vi på helplan.</a:t>
            </a:r>
          </a:p>
          <a:p>
            <a:r>
              <a:rPr lang="sv-SE" dirty="0"/>
              <a:t>4 lag är anmälda från oss.</a:t>
            </a:r>
          </a:p>
          <a:p>
            <a:r>
              <a:rPr lang="sv-SE" dirty="0"/>
              <a:t>Blir att möta nya lag ( även Ö-vik, Skellefteå, inlandet).</a:t>
            </a:r>
          </a:p>
          <a:p>
            <a:r>
              <a:rPr lang="sv-SE" dirty="0"/>
              <a:t>Vi arrangerar cup v11, helplan med slutspel.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A42A64-03BB-6AB4-44F8-7015D2573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00120" y="1136728"/>
            <a:ext cx="4567880" cy="53608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Fysträning i samband med ett av veckans pass.</a:t>
            </a:r>
          </a:p>
          <a:p>
            <a:r>
              <a:rPr lang="sv-SE" dirty="0"/>
              <a:t>Delade sammandrag där vi har lag på olika platser.</a:t>
            </a:r>
          </a:p>
          <a:p>
            <a:r>
              <a:rPr lang="sv-SE" dirty="0"/>
              <a:t>Bussbudget på 30.000 som vi använder </a:t>
            </a:r>
            <a:r>
              <a:rPr lang="sv-SE" err="1"/>
              <a:t>enl</a:t>
            </a:r>
            <a:r>
              <a:rPr lang="sv-SE" dirty="0"/>
              <a:t> egna önskemål.</a:t>
            </a:r>
          </a:p>
          <a:p>
            <a:r>
              <a:rPr lang="sv-SE" dirty="0"/>
              <a:t>Nya lagdressar, prova ut och beställa</a:t>
            </a:r>
            <a:endParaRPr lang="en-US" dirty="0"/>
          </a:p>
          <a:p>
            <a:r>
              <a:rPr lang="sv-SE" dirty="0"/>
              <a:t>Idé – </a:t>
            </a:r>
            <a:r>
              <a:rPr lang="sv-SE" dirty="0" err="1"/>
              <a:t>Ev</a:t>
            </a:r>
            <a:r>
              <a:rPr lang="sv-SE" dirty="0"/>
              <a:t> avslutsresa i Mars (Malax, Wasa?)</a:t>
            </a:r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DAEB940-F2B7-85DD-0D31-7CE34235E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91E37-E036-4E88-8155-2E0F78AB7A62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1DB716C-E096-2658-7D87-7BD3EAD6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F0FCC4-A3BD-8344-36C6-59D40C6B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17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37EFBD-1934-3FD5-D1DA-6A3CFF588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 - PLANERING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CAA3FB-D07C-D397-0FF3-A258CDDEC8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r>
              <a:rPr lang="sv-SE" dirty="0"/>
              <a:t>Umeå &amp; Vännäs V41 -  </a:t>
            </a:r>
            <a:r>
              <a:rPr lang="sv-SE" dirty="0" err="1"/>
              <a:t>Halvtrupp</a:t>
            </a: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Storuman  V45 - Heltrupp</a:t>
            </a:r>
          </a:p>
          <a:p>
            <a:pPr marL="342900" indent="-342900">
              <a:buAutoNum type="arabicPeriod"/>
            </a:pPr>
            <a:r>
              <a:rPr lang="sv-SE" dirty="0"/>
              <a:t>Umeå &amp; Vindeln V47 - </a:t>
            </a:r>
            <a:r>
              <a:rPr lang="sv-SE" dirty="0" err="1"/>
              <a:t>Halvtrupp</a:t>
            </a:r>
            <a:endParaRPr lang="sv-SE"/>
          </a:p>
          <a:p>
            <a:pPr marL="342900" indent="-342900">
              <a:buAutoNum type="arabicPeriod"/>
            </a:pPr>
            <a:r>
              <a:rPr lang="sv-SE" dirty="0"/>
              <a:t>Burträsk V49 - Heltrupp</a:t>
            </a:r>
          </a:p>
          <a:p>
            <a:pPr marL="342900" indent="-342900">
              <a:buAutoNum type="arabicPeriod"/>
            </a:pPr>
            <a:r>
              <a:rPr lang="sv-SE" dirty="0"/>
              <a:t>Umeå &amp; Vännäs V2 - </a:t>
            </a:r>
            <a:r>
              <a:rPr lang="sv-SE" dirty="0" err="1"/>
              <a:t>Halvtrupp</a:t>
            </a: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Bredbyn el. Vännäs V4 - Heltrupp</a:t>
            </a:r>
          </a:p>
          <a:p>
            <a:pPr marL="342900" indent="-342900">
              <a:buAutoNum type="arabicPeriod"/>
            </a:pPr>
            <a:r>
              <a:rPr lang="sv-SE" dirty="0"/>
              <a:t>Umeå &amp; Vindeln V6 - </a:t>
            </a:r>
            <a:r>
              <a:rPr lang="sv-SE" dirty="0" err="1"/>
              <a:t>Halvtrupp</a:t>
            </a:r>
            <a:endParaRPr lang="sv-SE"/>
          </a:p>
          <a:p>
            <a:pPr marL="342900" indent="-342900">
              <a:buAutoNum type="arabicPeriod"/>
            </a:pPr>
            <a:r>
              <a:rPr lang="sv-SE" dirty="0"/>
              <a:t>Boliden V8 - Heltrupp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C8DD7BB-F602-E3ED-6197-BE94B18271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Anpassad lagindelning för samåkning</a:t>
            </a:r>
          </a:p>
          <a:p>
            <a:r>
              <a:rPr lang="sv-SE" dirty="0"/>
              <a:t>Kommer behöva hjälp med skjutsning.</a:t>
            </a:r>
          </a:p>
          <a:p>
            <a:r>
              <a:rPr lang="sv-SE" dirty="0"/>
              <a:t>Två resor med buss i vår  budget, Storuman + en till.</a:t>
            </a:r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0B3B86-C18C-0971-9459-141F8246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4EAC8-74DF-4960-93C1-CF734BAEB622}" type="datetime1">
              <a:t>9/8/2024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FE6C95-8A1E-A3DF-F5B4-06B544B3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DD1B2F2-407A-8E6C-E2CE-157AEEDC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3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22294D-9D33-3E4F-37D1-DEDA7461F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7357"/>
            <a:ext cx="9238434" cy="601268"/>
          </a:xfrm>
        </p:spPr>
        <p:txBody>
          <a:bodyPr/>
          <a:lstStyle/>
          <a:p>
            <a:r>
              <a:rPr lang="sv-SE" dirty="0"/>
              <a:t>Truppen, 27 Spelare varav 2 </a:t>
            </a:r>
            <a:r>
              <a:rPr lang="sv-SE" dirty="0" err="1"/>
              <a:t>målvkater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59ADFC-223B-1C37-07E3-9EA525D8B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074944"/>
            <a:ext cx="4495800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100" dirty="0"/>
              <a:t>Albin</a:t>
            </a:r>
            <a:endParaRPr lang="en-US" sz="1100"/>
          </a:p>
          <a:p>
            <a:r>
              <a:rPr lang="sv-SE" sz="1100" dirty="0"/>
              <a:t>Alfred</a:t>
            </a:r>
            <a:endParaRPr lang="en-US" sz="1100"/>
          </a:p>
          <a:p>
            <a:r>
              <a:rPr lang="sv-SE" sz="1100" dirty="0"/>
              <a:t>August (MV)</a:t>
            </a:r>
            <a:endParaRPr lang="en-US" sz="1100" dirty="0"/>
          </a:p>
          <a:p>
            <a:r>
              <a:rPr lang="sv-SE" sz="1100" dirty="0"/>
              <a:t>Axel</a:t>
            </a:r>
            <a:endParaRPr lang="en-US" sz="1100"/>
          </a:p>
          <a:p>
            <a:r>
              <a:rPr lang="sv-SE" sz="1100" dirty="0"/>
              <a:t>Bosse</a:t>
            </a:r>
            <a:endParaRPr lang="en-US" sz="1100"/>
          </a:p>
          <a:p>
            <a:r>
              <a:rPr lang="sv-SE" sz="1100" dirty="0"/>
              <a:t>Carl</a:t>
            </a:r>
            <a:endParaRPr lang="en-US" sz="1100"/>
          </a:p>
          <a:p>
            <a:r>
              <a:rPr lang="sv-SE" sz="1100" dirty="0"/>
              <a:t>Charlie L</a:t>
            </a:r>
            <a:endParaRPr lang="en-US" sz="1100"/>
          </a:p>
          <a:p>
            <a:r>
              <a:rPr lang="sv-SE" sz="1100" dirty="0"/>
              <a:t>Elliot</a:t>
            </a:r>
            <a:endParaRPr lang="en-US" sz="1100"/>
          </a:p>
          <a:p>
            <a:r>
              <a:rPr lang="sv-SE" sz="1100" dirty="0"/>
              <a:t>Elvin</a:t>
            </a:r>
            <a:endParaRPr lang="en-US" sz="1100"/>
          </a:p>
          <a:p>
            <a:r>
              <a:rPr lang="sv-SE" sz="1100" dirty="0"/>
              <a:t>Henning</a:t>
            </a:r>
            <a:endParaRPr lang="en-US" sz="1100"/>
          </a:p>
          <a:p>
            <a:r>
              <a:rPr lang="sv-SE" sz="1100" dirty="0"/>
              <a:t>Hjalmar N</a:t>
            </a:r>
            <a:endParaRPr lang="en-US" sz="1100"/>
          </a:p>
          <a:p>
            <a:r>
              <a:rPr lang="sv-SE" sz="1100" dirty="0"/>
              <a:t>Hjalmar W</a:t>
            </a:r>
            <a:endParaRPr lang="en-US" sz="1100"/>
          </a:p>
          <a:p>
            <a:r>
              <a:rPr lang="sv-SE" sz="1100" dirty="0"/>
              <a:t>Hugo</a:t>
            </a:r>
            <a:endParaRPr lang="en-US" sz="1100"/>
          </a:p>
          <a:p>
            <a:r>
              <a:rPr lang="sv-SE" sz="1100" dirty="0"/>
              <a:t>Jack</a:t>
            </a:r>
            <a:endParaRPr lang="en-US" sz="1100"/>
          </a:p>
          <a:p>
            <a:endParaRPr lang="sv-SE" sz="1100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2F0621-356C-FFAA-449C-6CC146D20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417" y="1074944"/>
            <a:ext cx="4557583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100" dirty="0"/>
              <a:t>Love A</a:t>
            </a:r>
            <a:endParaRPr lang="en-US" sz="1100"/>
          </a:p>
          <a:p>
            <a:r>
              <a:rPr lang="sv-SE" sz="1100" dirty="0"/>
              <a:t>Love S</a:t>
            </a:r>
            <a:endParaRPr lang="en-US" sz="1100"/>
          </a:p>
          <a:p>
            <a:r>
              <a:rPr lang="sv-SE" sz="1100" dirty="0"/>
              <a:t>Malte A-J</a:t>
            </a:r>
            <a:endParaRPr lang="en-US" sz="1100"/>
          </a:p>
          <a:p>
            <a:r>
              <a:rPr lang="sv-SE" sz="1100" dirty="0"/>
              <a:t>Malte I</a:t>
            </a:r>
            <a:endParaRPr lang="en-US" sz="1100"/>
          </a:p>
          <a:p>
            <a:r>
              <a:rPr lang="sv-SE" sz="1100" dirty="0"/>
              <a:t>Melker</a:t>
            </a:r>
            <a:endParaRPr lang="en-US" sz="1100"/>
          </a:p>
          <a:p>
            <a:r>
              <a:rPr lang="sv-SE" sz="1100" dirty="0"/>
              <a:t>Milan</a:t>
            </a:r>
            <a:endParaRPr lang="en-US" sz="1100"/>
          </a:p>
          <a:p>
            <a:r>
              <a:rPr lang="sv-SE" sz="1100" dirty="0"/>
              <a:t>Olle (MV)</a:t>
            </a:r>
            <a:endParaRPr lang="en-US" sz="1100"/>
          </a:p>
          <a:p>
            <a:r>
              <a:rPr lang="sv-SE" sz="1100" dirty="0"/>
              <a:t>Oscar</a:t>
            </a:r>
            <a:endParaRPr lang="en-US" sz="1100"/>
          </a:p>
          <a:p>
            <a:r>
              <a:rPr lang="sv-SE" sz="1100" dirty="0" err="1"/>
              <a:t>Phliip</a:t>
            </a:r>
            <a:endParaRPr lang="sv-SE" sz="1100" dirty="0"/>
          </a:p>
          <a:p>
            <a:r>
              <a:rPr lang="sv-SE" sz="1100" dirty="0"/>
              <a:t>Samuel</a:t>
            </a:r>
            <a:endParaRPr lang="en-US" sz="1100"/>
          </a:p>
          <a:p>
            <a:r>
              <a:rPr lang="sv-SE" sz="1100" dirty="0"/>
              <a:t>Tage</a:t>
            </a:r>
            <a:endParaRPr lang="en-US" sz="1100"/>
          </a:p>
          <a:p>
            <a:r>
              <a:rPr lang="sv-SE" sz="1100" dirty="0"/>
              <a:t>Tim</a:t>
            </a:r>
            <a:endParaRPr lang="en-US" sz="1100"/>
          </a:p>
          <a:p>
            <a:r>
              <a:rPr lang="sv-SE" sz="1100" i="1" dirty="0"/>
              <a:t>Slutat: Charlie G, Bosse P-L, Nova,  Anton och Leon</a:t>
            </a:r>
            <a:endParaRPr lang="sv-SE" sz="1100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5C4533-EA1F-B68B-8454-0AADB26A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B8DFB-86E0-4275-B963-9D9133651083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B55011-AC20-D3BF-AE86-D1B1C131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31EEBC-9A12-A9A6-F0AC-B35F9E85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32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F84CE-57B4-1573-A826-A0FB5F177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NYA Skrubben #1Nolia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55C083-73C6-602D-75B9-C5DD2D8FB8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Plats för allas utrustning </a:t>
            </a:r>
            <a:r>
              <a:rPr lang="sv-SE" dirty="0" err="1"/>
              <a:t>inkl</a:t>
            </a:r>
            <a:r>
              <a:rPr lang="sv-SE" dirty="0"/>
              <a:t> klubbor</a:t>
            </a:r>
          </a:p>
          <a:p>
            <a:r>
              <a:rPr lang="sv-SE" dirty="0"/>
              <a:t>Alla spelare ordnar med egen back (förslag grå) </a:t>
            </a:r>
          </a:p>
          <a:p>
            <a:r>
              <a:rPr lang="sv-SE" dirty="0"/>
              <a:t>Lämna grejerna mellan träning/match</a:t>
            </a:r>
          </a:p>
          <a:p>
            <a:r>
              <a:rPr lang="sv-SE" dirty="0"/>
              <a:t>Märk allt, Rör ej andras saker</a:t>
            </a:r>
          </a:p>
          <a:p>
            <a:r>
              <a:rPr lang="sv-SE" dirty="0"/>
              <a:t>Inga obehöriga</a:t>
            </a:r>
          </a:p>
          <a:p>
            <a:r>
              <a:rPr lang="sv-SE" dirty="0"/>
              <a:t>Matchtröjor (svarta hemma, vita borta)</a:t>
            </a:r>
          </a:p>
          <a:p>
            <a:r>
              <a:rPr lang="sv-SE" dirty="0"/>
              <a:t>Nr 2-40, så alla får ett eget nummer</a:t>
            </a:r>
          </a:p>
        </p:txBody>
      </p:sp>
      <p:pic>
        <p:nvPicPr>
          <p:cNvPr id="8" name="Platshållare för innehåll 7" descr="En bild som visar Sportuniform, Sporttröja, idrottskläder, jerseytröja&#10;&#10;Automatiskt genererad beskrivning">
            <a:extLst>
              <a:ext uri="{FF2B5EF4-FFF2-40B4-BE49-F238E27FC236}">
                <a16:creationId xmlns:a16="http://schemas.microsoft.com/office/drawing/2014/main" id="{BD3C22DC-2C77-0EE6-AF0E-6DB50B5E03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40449" y="4067725"/>
            <a:ext cx="1605369" cy="2024545"/>
          </a:xfrm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6F7AC3-44BD-2F4A-A20D-7C094F49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0EE6D-454B-46AC-93FD-98449D8AEC14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083C49-4651-8CC3-0A58-126DF2C7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BE8C4B-1B8D-84C2-16DE-F9AD7ACC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10</a:t>
            </a:fld>
            <a:endParaRPr lang="en-US" dirty="0"/>
          </a:p>
        </p:txBody>
      </p:sp>
      <p:pic>
        <p:nvPicPr>
          <p:cNvPr id="9" name="Bildobjekt 8" descr="En bild som visar Sporttröja, Sportuniform, idrottskläder, jerseytröja&#10;&#10;Automatiskt genererad beskrivning">
            <a:extLst>
              <a:ext uri="{FF2B5EF4-FFF2-40B4-BE49-F238E27FC236}">
                <a16:creationId xmlns:a16="http://schemas.microsoft.com/office/drawing/2014/main" id="{9EF28F5D-352C-F93A-12C4-CF5ABE9A1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330" y="2137605"/>
            <a:ext cx="1603548" cy="2018529"/>
          </a:xfrm>
          <a:prstGeom prst="rect">
            <a:avLst/>
          </a:prstGeom>
        </p:spPr>
      </p:pic>
      <p:pic>
        <p:nvPicPr>
          <p:cNvPr id="4" name="Bildobjekt 3" descr="En bild som visar inomhus, vägg, golv, Golv&#10;&#10;Automatiskt genererad beskrivning">
            <a:extLst>
              <a:ext uri="{FF2B5EF4-FFF2-40B4-BE49-F238E27FC236}">
                <a16:creationId xmlns:a16="http://schemas.microsoft.com/office/drawing/2014/main" id="{D2C2A0F0-3610-B25D-18F5-B452E7AF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899" y="1237020"/>
            <a:ext cx="3613830" cy="481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4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AC91B7-D517-4091-5F3D-DE4D0759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590971"/>
          </a:xfrm>
        </p:spPr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91B09B-8CBF-E282-55D4-1859D13BA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322079"/>
            <a:ext cx="9603259" cy="47739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 err="1"/>
              <a:t>Föräldrargrupp</a:t>
            </a:r>
            <a:r>
              <a:rPr lang="sv-SE" dirty="0"/>
              <a:t> - 4-6 personer</a:t>
            </a:r>
            <a:endParaRPr lang="sv-SE"/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Två </a:t>
            </a:r>
            <a:r>
              <a:rPr lang="sv-SE" sz="1400" i="1" err="1">
                <a:solidFill>
                  <a:srgbClr val="FFFF00"/>
                </a:solidFill>
              </a:rPr>
              <a:t>föräljningar</a:t>
            </a:r>
            <a:r>
              <a:rPr lang="sv-SE" sz="1400" i="1" dirty="0">
                <a:solidFill>
                  <a:srgbClr val="FFFF00"/>
                </a:solidFill>
              </a:rPr>
              <a:t>/</a:t>
            </a:r>
            <a:r>
              <a:rPr lang="sv-SE" sz="1400" i="1" err="1">
                <a:solidFill>
                  <a:srgbClr val="FFFF00"/>
                </a:solidFill>
              </a:rPr>
              <a:t>lagjobb</a:t>
            </a:r>
            <a:r>
              <a:rPr lang="sv-SE" sz="1400" i="1" dirty="0">
                <a:solidFill>
                  <a:srgbClr val="FFFF00"/>
                </a:solidFill>
              </a:rPr>
              <a:t> (en höst och en vår).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Kontaktperson vid sammandrag, </a:t>
            </a:r>
            <a:r>
              <a:rPr lang="sv-SE" sz="1400" i="1" err="1">
                <a:solidFill>
                  <a:srgbClr val="FFFF00"/>
                </a:solidFill>
              </a:rPr>
              <a:t>kioskbemmaning</a:t>
            </a:r>
            <a:r>
              <a:rPr lang="sv-SE" sz="1400" i="1" dirty="0">
                <a:solidFill>
                  <a:srgbClr val="FFFF00"/>
                </a:solidFill>
              </a:rPr>
              <a:t>, cup mm.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Schema och arbetsbeskrivningar för uppdrag under säsongen.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dirty="0"/>
              <a:t>Cupplanering vår cup v11 – Cupgeneral/er 1-3 personer</a:t>
            </a:r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Hålla i arrangerandet av vår cup v11 (David har förberett mycket redan) .</a:t>
            </a:r>
            <a:endParaRPr lang="sv-SE" dirty="0">
              <a:solidFill>
                <a:srgbClr val="FFFF00"/>
              </a:solidFill>
            </a:endParaRPr>
          </a:p>
          <a:p>
            <a:r>
              <a:rPr lang="sv-SE" dirty="0"/>
              <a:t>Sponsorgrupp 3-4 personer </a:t>
            </a:r>
            <a:endParaRPr lang="sv-SE"/>
          </a:p>
          <a:p>
            <a:pPr marL="0" indent="0">
              <a:buNone/>
            </a:pPr>
            <a:r>
              <a:rPr lang="sv-SE" sz="1400" i="1" dirty="0">
                <a:solidFill>
                  <a:srgbClr val="FFFF00"/>
                </a:solidFill>
              </a:rPr>
              <a:t>Lagdressar (reklamplatser), </a:t>
            </a:r>
            <a:r>
              <a:rPr lang="sv-SE" sz="1400" i="1" dirty="0" err="1">
                <a:solidFill>
                  <a:srgbClr val="FFFF00"/>
                </a:solidFill>
              </a:rPr>
              <a:t>Cupnamn</a:t>
            </a:r>
            <a:r>
              <a:rPr lang="sv-SE" sz="1400" i="1" dirty="0">
                <a:solidFill>
                  <a:srgbClr val="FFFF00"/>
                </a:solidFill>
              </a:rPr>
              <a:t> och plansponsorer. Priser lotteri.</a:t>
            </a:r>
            <a:endParaRPr lang="sv-SE" dirty="0">
              <a:solidFill>
                <a:srgbClr val="FFFF00"/>
              </a:solidFill>
            </a:endParaRPr>
          </a:p>
          <a:p>
            <a:r>
              <a:rPr lang="sv-SE" dirty="0"/>
              <a:t>Övriga frågor</a:t>
            </a:r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FE3FF9-5C4F-F27D-FE3F-ADB62752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1A1A-58AF-440F-9BFD-B4E49003E367}" type="datetime1">
              <a:t>2024-09-08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52C100-1BCF-D4DC-4D93-4B4A6552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0F9440-DEE2-4F22-298F-BBE94B22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2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2" baseType="lpstr">
      <vt:lpstr>PortalVTI</vt:lpstr>
      <vt:lpstr>FÖRÄlDRAMÖTE INFÖR SÄSONGEN 24/25</vt:lpstr>
      <vt:lpstr>Mötesagenda 8/9</vt:lpstr>
      <vt:lpstr>Info från föreningen - Styrelsen</vt:lpstr>
      <vt:lpstr>Ledare</vt:lpstr>
      <vt:lpstr>Roller</vt:lpstr>
      <vt:lpstr>Träningstider</vt:lpstr>
      <vt:lpstr>SÄSONGSPLANERING</vt:lpstr>
      <vt:lpstr>SAMMANDRAG - PLANERING</vt:lpstr>
      <vt:lpstr>Truppen, 27 Spelare varav 2 målvkater</vt:lpstr>
      <vt:lpstr>NYA Skrubben #1Nolia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lastModifiedBy/>
  <cp:revision>1078</cp:revision>
  <dcterms:created xsi:type="dcterms:W3CDTF">2024-08-15T21:40:01Z</dcterms:created>
  <dcterms:modified xsi:type="dcterms:W3CDTF">2024-09-08T15:29:15Z</dcterms:modified>
</cp:coreProperties>
</file>