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4" r:id="rId3"/>
    <p:sldId id="261" r:id="rId4"/>
    <p:sldId id="265" r:id="rId5"/>
    <p:sldId id="266" r:id="rId6"/>
    <p:sldId id="268" r:id="rId7"/>
    <p:sldId id="269" r:id="rId8"/>
    <p:sldId id="260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4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3378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950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334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2499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580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2798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3811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9872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6423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4858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009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863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7001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784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5347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622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9347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FEB05-A6A1-4C13-BF6F-3548E719AE62}" type="datetimeFigureOut">
              <a:rPr lang="sv-SE" smtClean="0"/>
              <a:t>2023-09-18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04774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1932AB-446C-B1F5-4BE4-1A46B8FCC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BDDA226-1560-DFC2-ECFF-060123579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v-SE" dirty="0"/>
              <a:t>Välkommen till föräldramöte</a:t>
            </a:r>
          </a:p>
          <a:p>
            <a:r>
              <a:rPr lang="sv-SE" dirty="0"/>
              <a:t>Presentation av 1edare</a:t>
            </a:r>
          </a:p>
          <a:p>
            <a:r>
              <a:rPr lang="sv-SE" dirty="0"/>
              <a:t>Föreningen</a:t>
            </a:r>
          </a:p>
          <a:p>
            <a:r>
              <a:rPr lang="sv-SE" dirty="0"/>
              <a:t>Träningstider/Träningsstart</a:t>
            </a:r>
          </a:p>
          <a:p>
            <a:r>
              <a:rPr lang="sv-SE" dirty="0"/>
              <a:t>Träningar</a:t>
            </a:r>
          </a:p>
          <a:p>
            <a:pPr lvl="1"/>
            <a:r>
              <a:rPr lang="sv-SE" dirty="0"/>
              <a:t>Regler på och utanför isen</a:t>
            </a:r>
          </a:p>
          <a:p>
            <a:pPr lvl="1"/>
            <a:r>
              <a:rPr lang="sv-SE" dirty="0"/>
              <a:t>Vad ska vi träna</a:t>
            </a:r>
          </a:p>
          <a:p>
            <a:r>
              <a:rPr lang="sv-SE" dirty="0"/>
              <a:t>Sammandrag</a:t>
            </a:r>
          </a:p>
          <a:p>
            <a:r>
              <a:rPr lang="sv-SE" dirty="0"/>
              <a:t>Rollfördelning-Föräldrar</a:t>
            </a:r>
          </a:p>
          <a:p>
            <a:pPr lvl="1"/>
            <a:r>
              <a:rPr lang="sv-SE" dirty="0"/>
              <a:t>Arbetsuppgifter</a:t>
            </a:r>
          </a:p>
          <a:p>
            <a:r>
              <a:rPr lang="sv-SE" dirty="0"/>
              <a:t>Övriga frågor</a:t>
            </a:r>
          </a:p>
          <a:p>
            <a:pPr lvl="1"/>
            <a:endParaRPr lang="sv-SE" dirty="0"/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91273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86D9A6-953D-54AF-2B4C-E61D74C15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Vilka är vi ledare</a:t>
            </a:r>
          </a:p>
        </p:txBody>
      </p:sp>
      <p:sp>
        <p:nvSpPr>
          <p:cNvPr id="8" name="Platshållare för innehåll 4">
            <a:extLst>
              <a:ext uri="{FF2B5EF4-FFF2-40B4-BE49-F238E27FC236}">
                <a16:creationId xmlns:a16="http://schemas.microsoft.com/office/drawing/2014/main" id="{586F8B91-89DE-1B1F-5FFC-2383DAADC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095500"/>
            <a:ext cx="10353675" cy="3695700"/>
          </a:xfrm>
        </p:spPr>
        <p:txBody>
          <a:bodyPr/>
          <a:lstStyle/>
          <a:p>
            <a:r>
              <a:rPr lang="sv-SE" dirty="0"/>
              <a:t>Huvudtränare</a:t>
            </a:r>
          </a:p>
          <a:p>
            <a:r>
              <a:rPr lang="sv-SE" dirty="0"/>
              <a:t>Lagledare</a:t>
            </a:r>
          </a:p>
          <a:p>
            <a:r>
              <a:rPr lang="sv-SE" dirty="0"/>
              <a:t>Assisterande Huvudtränare</a:t>
            </a:r>
          </a:p>
          <a:p>
            <a:r>
              <a:rPr lang="sv-SE" dirty="0"/>
              <a:t>Materialförvaltare</a:t>
            </a:r>
          </a:p>
          <a:p>
            <a:r>
              <a:rPr lang="sv-SE" dirty="0"/>
              <a:t>Istränare </a:t>
            </a:r>
          </a:p>
        </p:txBody>
      </p:sp>
    </p:spTree>
    <p:extLst>
      <p:ext uri="{BB962C8B-B14F-4D97-AF65-F5344CB8AC3E}">
        <p14:creationId xmlns:p14="http://schemas.microsoft.com/office/powerpoint/2010/main" val="540831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76C578-24B4-3215-A37A-00382EE20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Tider och uppstart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1EF650A-A4AC-F6F8-4D73-4DB1B9C45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Tider </a:t>
            </a:r>
          </a:p>
          <a:p>
            <a:pPr lvl="1"/>
            <a:r>
              <a:rPr lang="sv-SE" dirty="0"/>
              <a:t>Onsdag 17-18</a:t>
            </a:r>
          </a:p>
          <a:p>
            <a:pPr lvl="1"/>
            <a:r>
              <a:rPr lang="sv-SE" dirty="0"/>
              <a:t>Lördag 09.30-10.30</a:t>
            </a:r>
          </a:p>
          <a:p>
            <a:pPr lvl="1"/>
            <a:r>
              <a:rPr lang="sv-SE" dirty="0"/>
              <a:t>Söndag (11.15 – 12.45 tom v45)  &amp; 12.30 – 13.30 from v46</a:t>
            </a:r>
          </a:p>
          <a:p>
            <a:pPr lvl="1"/>
            <a:endParaRPr lang="sv-SE" dirty="0"/>
          </a:p>
          <a:p>
            <a:r>
              <a:rPr lang="sv-SE" dirty="0"/>
              <a:t>Första träningen är onsdag den 20/9 </a:t>
            </a:r>
            <a:r>
              <a:rPr lang="sv-SE" dirty="0" err="1"/>
              <a:t>kl</a:t>
            </a:r>
            <a:r>
              <a:rPr lang="sv-SE" dirty="0"/>
              <a:t> 17.00</a:t>
            </a:r>
          </a:p>
          <a:p>
            <a:r>
              <a:rPr lang="sv-SE" dirty="0"/>
              <a:t>Vi kommer att sikta på 2 träningar i veckan</a:t>
            </a:r>
          </a:p>
        </p:txBody>
      </p:sp>
    </p:spTree>
    <p:extLst>
      <p:ext uri="{BB962C8B-B14F-4D97-AF65-F5344CB8AC3E}">
        <p14:creationId xmlns:p14="http://schemas.microsoft.com/office/powerpoint/2010/main" val="675304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82F00B-BC87-037B-40C7-5563C5621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3663D38-1AF0-6128-E6E1-97046F3D9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Regler</a:t>
            </a:r>
          </a:p>
          <a:p>
            <a:pPr lvl="1"/>
            <a:r>
              <a:rPr lang="sv-SE" dirty="0"/>
              <a:t>Vi vill att miljön kring hockeyn ska vara uppmuntrande, positivt och stimulera till lärande. Därför vill vi att;</a:t>
            </a:r>
          </a:p>
          <a:p>
            <a:pPr lvl="2"/>
            <a:r>
              <a:rPr lang="sv-SE" dirty="0"/>
              <a:t>Vi hälsar på varandra (vuxna föregår med gott exempel)</a:t>
            </a:r>
          </a:p>
          <a:p>
            <a:pPr lvl="2"/>
            <a:r>
              <a:rPr lang="sv-SE" dirty="0"/>
              <a:t>Vi uppmuntrar försök – inte bara resultat</a:t>
            </a:r>
          </a:p>
          <a:p>
            <a:pPr lvl="2"/>
            <a:r>
              <a:rPr lang="sv-SE" dirty="0"/>
              <a:t>Vi har bra ordning på våra saker</a:t>
            </a:r>
          </a:p>
          <a:p>
            <a:pPr lvl="2"/>
            <a:r>
              <a:rPr lang="sv-SE" dirty="0"/>
              <a:t>Vi lämnar omklädningsrummen i tid och </a:t>
            </a:r>
            <a:r>
              <a:rPr lang="sv-SE" dirty="0" err="1"/>
              <a:t>urstädade</a:t>
            </a:r>
            <a:endParaRPr lang="sv-SE" dirty="0"/>
          </a:p>
          <a:p>
            <a:pPr lvl="2"/>
            <a:r>
              <a:rPr lang="sv-SE" dirty="0"/>
              <a:t>Vi accepterar inte fult spel, fult språk, eller att man behandlar en kompis dåligt</a:t>
            </a:r>
          </a:p>
          <a:p>
            <a:pPr lvl="2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07099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D94CCB-D6A9-76BB-B473-A8896D2E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 forts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E4B6150-F00E-E96D-27F2-65ACAA3EC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10 minuter innan träningen börjar vill vi barnen är ombytta och klara, samt att föräldrar lämnat omklädningsrummet</a:t>
            </a:r>
          </a:p>
          <a:p>
            <a:r>
              <a:rPr lang="sv-SE" dirty="0"/>
              <a:t>10 minuter efter träningen vill vi ha för oss själva, vi kommer att avsluta träningen i omklädningsrummet.</a:t>
            </a:r>
          </a:p>
          <a:p>
            <a:r>
              <a:rPr lang="sv-SE" dirty="0"/>
              <a:t>På 50 minuters träningar sker ingen vattenpaus</a:t>
            </a:r>
          </a:p>
          <a:p>
            <a:r>
              <a:rPr lang="sv-SE" dirty="0"/>
              <a:t>Träningströjor delas ut på varje träning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79243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B56397-6AC9-C4E1-8FE7-4155E633C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Sammandrag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018E6A4-7059-49FF-4344-7F33860FC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Teg, Björklöven, Vindeln, Vännäs</a:t>
            </a:r>
          </a:p>
          <a:p>
            <a:r>
              <a:rPr lang="sv-SE" dirty="0"/>
              <a:t>4 Lag anmälda</a:t>
            </a:r>
          </a:p>
          <a:p>
            <a:r>
              <a:rPr lang="sv-SE" dirty="0"/>
              <a:t>Alla föreningar anordnar 2 sammandrag var, 1 på hösten och 1 på våren.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7055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64B89D-B871-6576-2152-836A5BC9E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Sammandrag forts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50BE48F9-0AC5-36AC-457C-DBBC67D006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3160" y="1819275"/>
            <a:ext cx="5303055" cy="3695700"/>
          </a:xfr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0270DC33-AFAD-8F57-CB4E-B5BF872A59D4}"/>
              </a:ext>
            </a:extLst>
          </p:cNvPr>
          <p:cNvSpPr txBox="1"/>
          <p:nvPr/>
        </p:nvSpPr>
        <p:spPr>
          <a:xfrm>
            <a:off x="6677025" y="1935921"/>
            <a:ext cx="459053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Matchtid 1x15 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3 mot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Matchvärd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60 sekunders byte (Alla tekningar sker simultant)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Dropzon</a:t>
            </a:r>
            <a:r>
              <a:rPr lang="sv-SE" dirty="0"/>
              <a:t> bakom egna buren vid 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Målvakter (små burar är att föredra)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18482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C21F89-25C8-5FD2-E2CC-0F32F1C40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Föräldrar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51EA6E5-03E3-61BE-5842-3CACE214B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0" lvl="1" indent="0">
              <a:buNone/>
            </a:pPr>
            <a:endParaRPr lang="sv-SE" dirty="0"/>
          </a:p>
          <a:p>
            <a:pPr lvl="1"/>
            <a:r>
              <a:rPr lang="sv-SE" dirty="0"/>
              <a:t>Föräldragrupp</a:t>
            </a:r>
          </a:p>
          <a:p>
            <a:pPr lvl="2"/>
            <a:r>
              <a:rPr lang="sv-SE" dirty="0"/>
              <a:t>Lo Kjällquist,  Markus Hedman, Stina Joelsson och Emma Sjöström </a:t>
            </a:r>
          </a:p>
          <a:p>
            <a:pPr lvl="1"/>
            <a:r>
              <a:rPr lang="sv-SE" dirty="0"/>
              <a:t>Kassör</a:t>
            </a:r>
          </a:p>
          <a:p>
            <a:pPr lvl="2"/>
            <a:r>
              <a:rPr lang="sv-SE" dirty="0"/>
              <a:t>Daniel Claesson</a:t>
            </a:r>
          </a:p>
          <a:p>
            <a:pPr lvl="1"/>
            <a:r>
              <a:rPr lang="sv-SE" dirty="0"/>
              <a:t>Sammandragsgrupp</a:t>
            </a:r>
          </a:p>
          <a:p>
            <a:pPr lvl="2"/>
            <a:r>
              <a:rPr lang="sv-SE" dirty="0"/>
              <a:t>Erik Bern, Oskar Ljung och Markus Jansson </a:t>
            </a:r>
          </a:p>
          <a:p>
            <a:pPr lvl="1"/>
            <a:r>
              <a:rPr lang="sv-SE" dirty="0"/>
              <a:t>Lagledare nr 2</a:t>
            </a:r>
          </a:p>
          <a:p>
            <a:pPr lvl="2"/>
            <a:r>
              <a:rPr lang="sv-SE" dirty="0"/>
              <a:t>Oskar Johansson, Erik Bern </a:t>
            </a:r>
          </a:p>
          <a:p>
            <a:pPr lvl="2"/>
            <a:endParaRPr lang="sv-SE" dirty="0"/>
          </a:p>
          <a:p>
            <a:pPr lvl="1"/>
            <a:r>
              <a:rPr lang="sv-SE" dirty="0"/>
              <a:t>Istränare – vi blir gärna några fler</a:t>
            </a:r>
          </a:p>
          <a:p>
            <a:pPr lvl="2"/>
            <a:r>
              <a:rPr lang="sv-SE" dirty="0"/>
              <a:t>Flera föräldrar anmälde sig</a:t>
            </a:r>
          </a:p>
        </p:txBody>
      </p:sp>
    </p:spTree>
    <p:extLst>
      <p:ext uri="{BB962C8B-B14F-4D97-AF65-F5344CB8AC3E}">
        <p14:creationId xmlns:p14="http://schemas.microsoft.com/office/powerpoint/2010/main" val="95702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469596-0CBB-390B-B8AA-7428A6B7B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Övriga frågor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AC8AE85-125D-1D2E-69B4-526FA7A33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277393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TM04033921[[fn=Damast]]</Template>
  <TotalTime>623</TotalTime>
  <Words>302</Words>
  <Application>Microsoft Office PowerPoint</Application>
  <PresentationFormat>Bredbild</PresentationFormat>
  <Paragraphs>73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Bookman Old Style</vt:lpstr>
      <vt:lpstr>Rockwell</vt:lpstr>
      <vt:lpstr>Damask</vt:lpstr>
      <vt:lpstr>Agenda</vt:lpstr>
      <vt:lpstr>Vilka är vi ledare</vt:lpstr>
      <vt:lpstr>Tider och uppstart </vt:lpstr>
      <vt:lpstr>Träningar</vt:lpstr>
      <vt:lpstr>Träningar forts</vt:lpstr>
      <vt:lpstr>Sammandrag</vt:lpstr>
      <vt:lpstr>Sammandrag forts</vt:lpstr>
      <vt:lpstr>Föräldrar</vt:lpstr>
      <vt:lpstr>Övriga frågor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Thomas Nyström</dc:creator>
  <cp:lastModifiedBy>Oskar Johansson</cp:lastModifiedBy>
  <cp:revision>11</cp:revision>
  <dcterms:created xsi:type="dcterms:W3CDTF">2023-08-20T17:45:23Z</dcterms:created>
  <dcterms:modified xsi:type="dcterms:W3CDTF">2023-09-18T10:29:51Z</dcterms:modified>
</cp:coreProperties>
</file>