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8" r:id="rId2"/>
    <p:sldId id="269" r:id="rId3"/>
    <p:sldId id="275" r:id="rId4"/>
    <p:sldId id="274" r:id="rId5"/>
    <p:sldId id="261" r:id="rId6"/>
    <p:sldId id="265" r:id="rId7"/>
    <p:sldId id="266" r:id="rId8"/>
    <p:sldId id="271" r:id="rId9"/>
    <p:sldId id="277" r:id="rId10"/>
    <p:sldId id="276" r:id="rId11"/>
    <p:sldId id="272" r:id="rId12"/>
    <p:sldId id="268" r:id="rId13"/>
    <p:sldId id="273" r:id="rId14"/>
    <p:sldId id="260" r:id="rId15"/>
    <p:sldId id="26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9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DCFBF0-DED4-4256-9F38-0583CC2B0E30}" type="datetimeFigureOut">
              <a:rPr lang="sv-SE" smtClean="0"/>
              <a:t>2026-09-25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4730C-C2E4-4CE4-AD5E-86B194D4E01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5594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34730C-C2E4-4CE4-AD5E-86B194D4E01C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75309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2026-09-25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3378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2026-09-25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9501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2026-09-25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63349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2026-09-25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2499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2026-09-25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45805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2026-09-25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92798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2026-09-25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23811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2026-09-25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29872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2026-09-25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6423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2026-09-25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54858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2026-09-25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009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2026-09-25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68630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2026-09-25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370016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2026-09-25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07848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2026-09-25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53474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2026-09-25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6221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EB05-A6A1-4C13-BF6F-3548E719AE62}" type="datetimeFigureOut">
              <a:rPr lang="sv-SE" smtClean="0"/>
              <a:t>2026-09-25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9347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FEB05-A6A1-4C13-BF6F-3548E719AE62}" type="datetimeFigureOut">
              <a:rPr lang="sv-SE" smtClean="0"/>
              <a:t>2026-09-25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76224-4AA9-48ED-85DA-92EEFEA46C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04774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F1932AB-446C-B1F5-4BE4-1A46B8FCC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Agenda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BDDA226-1560-DFC2-ECFF-060123579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v-SE" dirty="0"/>
              <a:t>Välkommen till föräldramöte</a:t>
            </a:r>
          </a:p>
          <a:p>
            <a:r>
              <a:rPr lang="sv-SE" dirty="0"/>
              <a:t>Information från föreningen</a:t>
            </a:r>
          </a:p>
          <a:p>
            <a:r>
              <a:rPr lang="sv-SE" dirty="0"/>
              <a:t>Organisation</a:t>
            </a:r>
          </a:p>
          <a:p>
            <a:r>
              <a:rPr lang="sv-SE" dirty="0"/>
              <a:t>Träningstider/Träningsstart</a:t>
            </a:r>
          </a:p>
          <a:p>
            <a:pPr lvl="1"/>
            <a:r>
              <a:rPr lang="sv-SE" dirty="0"/>
              <a:t>Regler på och utanför isen</a:t>
            </a:r>
          </a:p>
          <a:p>
            <a:pPr lvl="1"/>
            <a:r>
              <a:rPr lang="sv-SE" dirty="0"/>
              <a:t>Vad ska vi träna</a:t>
            </a:r>
          </a:p>
          <a:p>
            <a:r>
              <a:rPr lang="sv-SE" dirty="0"/>
              <a:t>Uppstartscamp</a:t>
            </a:r>
          </a:p>
          <a:p>
            <a:r>
              <a:rPr lang="sv-SE" dirty="0"/>
              <a:t>Sammandrag</a:t>
            </a:r>
          </a:p>
          <a:p>
            <a:r>
              <a:rPr lang="sv-SE" dirty="0"/>
              <a:t>Rollfördelning</a:t>
            </a:r>
          </a:p>
          <a:p>
            <a:pPr lvl="1"/>
            <a:r>
              <a:rPr lang="sv-SE" dirty="0"/>
              <a:t>Arbetsuppgifter</a:t>
            </a:r>
          </a:p>
          <a:p>
            <a:r>
              <a:rPr lang="sv-SE" dirty="0"/>
              <a:t>Övriga frågor</a:t>
            </a:r>
          </a:p>
          <a:p>
            <a:pPr lvl="1"/>
            <a:endParaRPr lang="sv-SE" dirty="0"/>
          </a:p>
          <a:p>
            <a:pPr lvl="1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91273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02F929A-9692-D5E5-7F4D-664ED6594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Information från Föreningen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F22E4D4-C9B4-7DEE-77FD-302223F5B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94470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8C32248-3416-F6C5-0015-7BE7E963A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Truppen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8D36A36-73CA-992C-9091-F017066515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Ca 44 barn</a:t>
            </a:r>
          </a:p>
          <a:p>
            <a:r>
              <a:rPr lang="sv-SE" dirty="0"/>
              <a:t>13 ledare</a:t>
            </a:r>
          </a:p>
          <a:p>
            <a:endParaRPr lang="sv-SE" dirty="0"/>
          </a:p>
          <a:p>
            <a:r>
              <a:rPr lang="sv-SE" dirty="0"/>
              <a:t>Målvakter. </a:t>
            </a:r>
          </a:p>
          <a:p>
            <a:pPr marL="0" indent="0">
              <a:buNone/>
            </a:pPr>
            <a:r>
              <a:rPr lang="sv-SE" dirty="0"/>
              <a:t>(Vi undersöker möjligheten att köra 5-6 extra målvaktsträningar tillsammans med Björn Bjurling under säsongen)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44424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6EFF398-1C47-DDB4-5D8D-6E018EEBC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Ledare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391911B-3736-1B95-D70C-FB475352AB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Huvudtränare: Thomas Nyström</a:t>
            </a:r>
          </a:p>
          <a:p>
            <a:r>
              <a:rPr lang="sv-SE" dirty="0"/>
              <a:t>Assisterande tränare: Mikael Lundin</a:t>
            </a:r>
          </a:p>
          <a:p>
            <a:r>
              <a:rPr lang="sv-SE" dirty="0"/>
              <a:t>Lagledare: Erik Bern, Oskar Johansson</a:t>
            </a:r>
          </a:p>
          <a:p>
            <a:r>
              <a:rPr lang="sv-SE" dirty="0"/>
              <a:t>Matrialansvarig. Robin </a:t>
            </a:r>
            <a:r>
              <a:rPr lang="sv-SE" dirty="0" err="1"/>
              <a:t>Ölvebrink</a:t>
            </a:r>
            <a:r>
              <a:rPr lang="sv-SE" dirty="0"/>
              <a:t>, Andreas Widmark, </a:t>
            </a:r>
          </a:p>
          <a:p>
            <a:r>
              <a:rPr lang="sv-SE" dirty="0"/>
              <a:t>Istränare: Morgan Ågren, Jimmy Fahlén Emil Söderström, Mattias Engdahl, Oskar Ljung, Per Hagfors, Tony Johansson, Peter Pettersson</a:t>
            </a:r>
          </a:p>
          <a:p>
            <a:r>
              <a:rPr lang="sv-SE" dirty="0"/>
              <a:t>Målvaktstränare: Tobias &amp; André</a:t>
            </a:r>
          </a:p>
        </p:txBody>
      </p:sp>
    </p:spTree>
    <p:extLst>
      <p:ext uri="{BB962C8B-B14F-4D97-AF65-F5344CB8AC3E}">
        <p14:creationId xmlns:p14="http://schemas.microsoft.com/office/powerpoint/2010/main" val="3367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276C578-24B4-3215-A37A-00382EE20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Tider och uppstart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1EF650A-A4AC-F6F8-4D73-4DB1B9C451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dirty="0"/>
              <a:t>Tider tom v46</a:t>
            </a:r>
          </a:p>
          <a:p>
            <a:pPr lvl="1"/>
            <a:r>
              <a:rPr lang="sv-SE" dirty="0"/>
              <a:t>?</a:t>
            </a:r>
          </a:p>
          <a:p>
            <a:r>
              <a:rPr lang="sv-SE" dirty="0"/>
              <a:t>Tider v 46 – Nolia</a:t>
            </a:r>
          </a:p>
          <a:p>
            <a:pPr lvl="1"/>
            <a:r>
              <a:rPr lang="sv-SE" dirty="0"/>
              <a:t>Mån 17.15-18.15</a:t>
            </a:r>
          </a:p>
          <a:p>
            <a:pPr lvl="1"/>
            <a:r>
              <a:rPr lang="sv-SE" dirty="0" err="1"/>
              <a:t>Tis</a:t>
            </a:r>
            <a:r>
              <a:rPr lang="sv-SE" dirty="0"/>
              <a:t> 17.00-18.00</a:t>
            </a:r>
          </a:p>
          <a:p>
            <a:pPr lvl="1"/>
            <a:r>
              <a:rPr lang="sv-SE" dirty="0" err="1"/>
              <a:t>Fre</a:t>
            </a:r>
            <a:r>
              <a:rPr lang="sv-SE" dirty="0"/>
              <a:t> 18.15-19.15</a:t>
            </a:r>
          </a:p>
          <a:p>
            <a:pPr lvl="1"/>
            <a:r>
              <a:rPr lang="sv-SE" dirty="0" err="1"/>
              <a:t>Lör</a:t>
            </a:r>
            <a:r>
              <a:rPr lang="sv-SE" dirty="0"/>
              <a:t> 08.15-09.45</a:t>
            </a:r>
          </a:p>
          <a:p>
            <a:endParaRPr lang="sv-SE" dirty="0"/>
          </a:p>
          <a:p>
            <a:r>
              <a:rPr lang="sv-SE" dirty="0"/>
              <a:t>Ett delat pass där vi får chansen att träna 5-5 spelmoment</a:t>
            </a:r>
          </a:p>
          <a:p>
            <a:pPr lvl="1"/>
            <a:r>
              <a:rPr lang="sv-SE" dirty="0"/>
              <a:t>På träningsveckor innehållandes 4 ispass uppmuntrar vi särskilt till dubbelidrottande</a:t>
            </a:r>
          </a:p>
        </p:txBody>
      </p:sp>
    </p:spTree>
    <p:extLst>
      <p:ext uri="{BB962C8B-B14F-4D97-AF65-F5344CB8AC3E}">
        <p14:creationId xmlns:p14="http://schemas.microsoft.com/office/powerpoint/2010/main" val="675304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482F00B-BC87-037B-40C7-5563C5621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Träningar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3663D38-1AF0-6128-E6E1-97046F3D9B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Regler</a:t>
            </a:r>
          </a:p>
          <a:p>
            <a:pPr lvl="1"/>
            <a:r>
              <a:rPr lang="sv-SE" dirty="0"/>
              <a:t>Vi vill att miljön kring hockeyn ska vara uppmuntrande, positivt och stimulera till lärande. Därför vill vi att;</a:t>
            </a:r>
          </a:p>
          <a:p>
            <a:pPr lvl="2"/>
            <a:r>
              <a:rPr lang="sv-SE" dirty="0"/>
              <a:t>Vi hälsar på varandra (vuxna föregår med gott exempel)</a:t>
            </a:r>
          </a:p>
          <a:p>
            <a:pPr lvl="2"/>
            <a:r>
              <a:rPr lang="sv-SE" dirty="0"/>
              <a:t>Vi uppmuntrar försök – inte bara resultat</a:t>
            </a:r>
          </a:p>
          <a:p>
            <a:pPr lvl="2"/>
            <a:r>
              <a:rPr lang="sv-SE" dirty="0"/>
              <a:t>Vi har bra ordning på våra saker</a:t>
            </a:r>
          </a:p>
          <a:p>
            <a:pPr lvl="2"/>
            <a:r>
              <a:rPr lang="sv-SE" dirty="0"/>
              <a:t>Vi lämnar omklädningsrummen i tid och bra städade</a:t>
            </a:r>
          </a:p>
          <a:p>
            <a:pPr lvl="2"/>
            <a:r>
              <a:rPr lang="sv-SE" dirty="0"/>
              <a:t>Vi accepterar inte fult spel, fult språk, eller att man behandlar en kompis dåligt</a:t>
            </a:r>
          </a:p>
          <a:p>
            <a:pPr lvl="2"/>
            <a:r>
              <a:rPr lang="sv-SE" dirty="0"/>
              <a:t>Eftersom vi är många barn vill vi få till en miljö där dem lyssnar lika bra som förra året</a:t>
            </a:r>
          </a:p>
          <a:p>
            <a:pPr lvl="2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07099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D94CCB-D6A9-76BB-B473-A8896D2E0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Träningar forts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E4B6150-F00E-E96D-27F2-65ACAA3ECA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10 minuter innan träningen börjar vill vi barnen är ombytta och klara i år kommer barnen själva att få knyta (träna hemma om barnen tycker det är svårt)</a:t>
            </a:r>
          </a:p>
          <a:p>
            <a:r>
              <a:rPr lang="sv-SE" dirty="0"/>
              <a:t>5 minuter efter träningen vill vi ha en kort genomgång. Eftersom en del kanske kommer att duscha så får föräldrar och anhöriga vänta utanför omklädningsrummet</a:t>
            </a:r>
          </a:p>
          <a:p>
            <a:r>
              <a:rPr lang="sv-SE" dirty="0"/>
              <a:t>På 50 minuters träningar sker ingen vattenpaus</a:t>
            </a:r>
          </a:p>
          <a:p>
            <a:r>
              <a:rPr lang="sv-SE" dirty="0"/>
              <a:t>Omklädningsrum 30 minuter innan och 30 minuter efter</a:t>
            </a:r>
          </a:p>
          <a:p>
            <a:r>
              <a:rPr lang="sv-SE" dirty="0"/>
              <a:t>Träningströjor delas ut på varje träning</a:t>
            </a:r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79243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9437880-30F1-1C6D-70F5-8124D2CCE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Träningar forts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4D6C89B-1DED-41EA-0665-8F6FD34245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Alla träningar är förberedda och i år kommer vi att ha fokus på hockeyns 5 grunder</a:t>
            </a:r>
          </a:p>
          <a:p>
            <a:pPr marL="457200" indent="-457200">
              <a:buFont typeface="+mj-lt"/>
              <a:buAutoNum type="arabicPeriod"/>
            </a:pPr>
            <a:r>
              <a:rPr lang="sv-SE" dirty="0"/>
              <a:t>Skridskoåkning (basen till övriga moment)</a:t>
            </a:r>
          </a:p>
          <a:p>
            <a:pPr marL="457200" indent="-457200">
              <a:buFont typeface="+mj-lt"/>
              <a:buAutoNum type="arabicPeriod"/>
            </a:pPr>
            <a:r>
              <a:rPr lang="sv-SE" dirty="0"/>
              <a:t>Passningar &amp; mottagningar</a:t>
            </a:r>
          </a:p>
          <a:p>
            <a:pPr marL="457200" indent="-457200">
              <a:buFont typeface="+mj-lt"/>
              <a:buAutoNum type="arabicPeriod"/>
            </a:pPr>
            <a:r>
              <a:rPr lang="sv-SE" dirty="0"/>
              <a:t>Spelförståelse</a:t>
            </a:r>
          </a:p>
          <a:p>
            <a:pPr marL="457200" indent="-457200">
              <a:buFont typeface="+mj-lt"/>
              <a:buAutoNum type="arabicPeriod"/>
            </a:pPr>
            <a:r>
              <a:rPr lang="sv-SE" dirty="0"/>
              <a:t>Skott</a:t>
            </a:r>
          </a:p>
          <a:p>
            <a:pPr marL="457200" indent="-457200">
              <a:buFont typeface="+mj-lt"/>
              <a:buAutoNum type="arabicPeriod"/>
            </a:pPr>
            <a:r>
              <a:rPr lang="sv-SE" dirty="0"/>
              <a:t>Närkampsspel</a:t>
            </a:r>
          </a:p>
        </p:txBody>
      </p:sp>
    </p:spTree>
    <p:extLst>
      <p:ext uri="{BB962C8B-B14F-4D97-AF65-F5344CB8AC3E}">
        <p14:creationId xmlns:p14="http://schemas.microsoft.com/office/powerpoint/2010/main" val="2265980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8225DF2-25C9-3395-702A-D9ADDF3ED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Närkampsspel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0F5AA68-78D4-CE4F-060E-DAD897E9EC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Syfte</a:t>
            </a:r>
          </a:p>
          <a:p>
            <a:r>
              <a:rPr lang="sv-SE" dirty="0"/>
              <a:t>Respekt</a:t>
            </a:r>
          </a:p>
          <a:p>
            <a:r>
              <a:rPr lang="sv-SE" dirty="0"/>
              <a:t>Medvetenhet</a:t>
            </a:r>
          </a:p>
          <a:p>
            <a:r>
              <a:rPr lang="sv-SE" dirty="0"/>
              <a:t>Balans/teknik</a:t>
            </a:r>
          </a:p>
        </p:txBody>
      </p:sp>
    </p:spTree>
    <p:extLst>
      <p:ext uri="{BB962C8B-B14F-4D97-AF65-F5344CB8AC3E}">
        <p14:creationId xmlns:p14="http://schemas.microsoft.com/office/powerpoint/2010/main" val="1426765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F729F69-46BF-C6C7-4052-36AA6CD45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Utbyte mellan åldersgrupper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E018C8E-8DD1-3B1C-26F2-216C7C7C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Vi kommer att ha samarbete mellan årskullar 2014, 2015 och 2016.</a:t>
            </a:r>
          </a:p>
        </p:txBody>
      </p:sp>
    </p:spTree>
    <p:extLst>
      <p:ext uri="{BB962C8B-B14F-4D97-AF65-F5344CB8AC3E}">
        <p14:creationId xmlns:p14="http://schemas.microsoft.com/office/powerpoint/2010/main" val="899705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E6068B9-5CAC-8D78-6B2F-05AD51086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”</a:t>
            </a:r>
            <a:r>
              <a:rPr lang="sv-SE" dirty="0" err="1"/>
              <a:t>Uppstarstläger</a:t>
            </a:r>
            <a:r>
              <a:rPr lang="sv-SE" dirty="0"/>
              <a:t>” i Nordmaling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FAA0F29-F4F5-AF7D-4599-823BBF9B7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En heldag i Nordmaling. (Eventuellt den 11/10) </a:t>
            </a:r>
          </a:p>
          <a:p>
            <a:pPr lvl="1"/>
            <a:r>
              <a:rPr lang="sv-SE" dirty="0"/>
              <a:t>2 </a:t>
            </a:r>
            <a:r>
              <a:rPr lang="sv-SE" dirty="0" err="1"/>
              <a:t>ispass</a:t>
            </a:r>
            <a:endParaRPr lang="sv-SE" dirty="0"/>
          </a:p>
          <a:p>
            <a:pPr lvl="1"/>
            <a:r>
              <a:rPr lang="sv-SE" dirty="0"/>
              <a:t>1 </a:t>
            </a:r>
            <a:r>
              <a:rPr lang="sv-SE" dirty="0" err="1"/>
              <a:t>fyspass</a:t>
            </a:r>
            <a:endParaRPr lang="sv-SE" dirty="0"/>
          </a:p>
          <a:p>
            <a:pPr lvl="1"/>
            <a:r>
              <a:rPr lang="sv-SE" dirty="0"/>
              <a:t>Spelregler/teori</a:t>
            </a:r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5240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4B56397-6AC9-C4E1-8FE7-4155E633C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Sammandrag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018E6A4-7059-49FF-4344-7F33860FC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6  lag anmälda</a:t>
            </a:r>
          </a:p>
          <a:p>
            <a:r>
              <a:rPr lang="sv-SE" dirty="0"/>
              <a:t>4 </a:t>
            </a:r>
            <a:r>
              <a:rPr lang="sv-SE" dirty="0" err="1"/>
              <a:t>st</a:t>
            </a:r>
            <a:r>
              <a:rPr lang="sv-SE" dirty="0"/>
              <a:t> lokala sammandrag</a:t>
            </a:r>
          </a:p>
          <a:p>
            <a:r>
              <a:rPr lang="sv-SE" dirty="0"/>
              <a:t>3 </a:t>
            </a:r>
            <a:r>
              <a:rPr lang="sv-SE" dirty="0" err="1"/>
              <a:t>st</a:t>
            </a:r>
            <a:r>
              <a:rPr lang="sv-SE" dirty="0"/>
              <a:t> regionala sammandrag</a:t>
            </a:r>
          </a:p>
          <a:p>
            <a:r>
              <a:rPr lang="sv-SE" dirty="0"/>
              <a:t>3-3 (+målvakt) på fullstora ytterzoner</a:t>
            </a:r>
          </a:p>
          <a:p>
            <a:r>
              <a:rPr lang="sv-SE" dirty="0"/>
              <a:t>Flygande byten </a:t>
            </a:r>
          </a:p>
          <a:p>
            <a:r>
              <a:rPr lang="sv-SE" dirty="0"/>
              <a:t>Tacklingar tillåtna</a:t>
            </a:r>
          </a:p>
          <a:p>
            <a:r>
              <a:rPr lang="sv-SE" dirty="0"/>
              <a:t>Svart puck</a:t>
            </a:r>
          </a:p>
          <a:p>
            <a:r>
              <a:rPr lang="sv-SE" dirty="0"/>
              <a:t>Straffslag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7055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C04BA87-E59F-32B0-FA97-6F295166A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Classe cup 2026/övriga cuper 2027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203E35D-02BD-578D-77FA-797C2A6624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/>
              <a:t>Uppskattat av barnen att spela cup</a:t>
            </a:r>
          </a:p>
          <a:p>
            <a:r>
              <a:rPr lang="sv-SE" dirty="0"/>
              <a:t>Fantastisk jobb av föräldrar och ledare</a:t>
            </a:r>
          </a:p>
          <a:p>
            <a:r>
              <a:rPr lang="sv-SE" dirty="0"/>
              <a:t>Väldigt bra resultat till Lagkassan</a:t>
            </a:r>
          </a:p>
          <a:p>
            <a:r>
              <a:rPr lang="sv-SE" dirty="0"/>
              <a:t>Roligt att få anordna en egen 5-5 cup som avslutning 12-14 mars (sista helgen på sportlovet)</a:t>
            </a:r>
          </a:p>
          <a:p>
            <a:pPr lvl="1"/>
            <a:r>
              <a:rPr lang="sv-SE" dirty="0"/>
              <a:t>Övernattning tillsammans med övriga lag på Dragonskolan</a:t>
            </a:r>
          </a:p>
          <a:p>
            <a:endParaRPr lang="sv-SE" dirty="0"/>
          </a:p>
          <a:p>
            <a:r>
              <a:rPr lang="sv-SE" dirty="0"/>
              <a:t>Övrigt cupdeltagande</a:t>
            </a:r>
          </a:p>
          <a:p>
            <a:pPr lvl="1"/>
            <a:r>
              <a:rPr lang="sv-SE" dirty="0"/>
              <a:t>Väntar tills nästa år då vi kan spela 5-5 cuper</a:t>
            </a:r>
          </a:p>
        </p:txBody>
      </p:sp>
    </p:spTree>
    <p:extLst>
      <p:ext uri="{BB962C8B-B14F-4D97-AF65-F5344CB8AC3E}">
        <p14:creationId xmlns:p14="http://schemas.microsoft.com/office/powerpoint/2010/main" val="40205897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0C21F89-25C8-5FD2-E2CC-0F32F1C40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515" y="375920"/>
            <a:ext cx="10353761" cy="1326321"/>
          </a:xfrm>
        </p:spPr>
        <p:txBody>
          <a:bodyPr/>
          <a:lstStyle/>
          <a:p>
            <a:r>
              <a:rPr lang="sv-SE" dirty="0"/>
              <a:t>Föräldrar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51EA6E5-03E3-61BE-5842-3CACE214B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515" y="1935921"/>
            <a:ext cx="10353762" cy="3695136"/>
          </a:xfrm>
        </p:spPr>
        <p:txBody>
          <a:bodyPr>
            <a:normAutofit/>
          </a:bodyPr>
          <a:lstStyle/>
          <a:p>
            <a:pPr lvl="1"/>
            <a:r>
              <a:rPr lang="sv-SE" dirty="0"/>
              <a:t>Föräldragrupp – Fungerade bra förra året, vilka vill vara med i år</a:t>
            </a:r>
          </a:p>
          <a:p>
            <a:pPr lvl="1"/>
            <a:r>
              <a:rPr lang="sv-SE" dirty="0"/>
              <a:t>Egna sammandrag </a:t>
            </a:r>
          </a:p>
          <a:p>
            <a:pPr lvl="1"/>
            <a:r>
              <a:rPr lang="sv-SE" dirty="0" err="1"/>
              <a:t>Lagaktivitet</a:t>
            </a:r>
            <a:endParaRPr lang="sv-SE" dirty="0"/>
          </a:p>
          <a:p>
            <a:pPr lvl="1"/>
            <a:r>
              <a:rPr lang="sv-SE" dirty="0"/>
              <a:t>Kommunikationskanal till laget/övriga föräldrar</a:t>
            </a:r>
          </a:p>
          <a:p>
            <a:pPr lvl="1"/>
            <a:r>
              <a:rPr lang="sv-SE" dirty="0"/>
              <a:t>5-5 cup -  cuporganisation</a:t>
            </a:r>
          </a:p>
          <a:p>
            <a:pPr lvl="1"/>
            <a:r>
              <a:rPr lang="sv-SE" dirty="0"/>
              <a:t>Värmeställ – sponsorer</a:t>
            </a:r>
          </a:p>
          <a:p>
            <a:pPr lvl="1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5702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469596-0CBB-390B-B8AA-7428A6B7B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Övriga frågor</a:t>
            </a:r>
            <a:br>
              <a:rPr lang="sv-SE" dirty="0"/>
            </a:br>
            <a:br>
              <a:rPr lang="sv-SE" dirty="0"/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277393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TM04033921[[fn=Damast]]</Template>
  <TotalTime>8075</TotalTime>
  <Words>516</Words>
  <Application>Microsoft Office PowerPoint</Application>
  <PresentationFormat>Bredbild</PresentationFormat>
  <Paragraphs>101</Paragraphs>
  <Slides>15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15</vt:i4>
      </vt:variant>
    </vt:vector>
  </HeadingPairs>
  <TitlesOfParts>
    <vt:vector size="20" baseType="lpstr">
      <vt:lpstr>Aptos</vt:lpstr>
      <vt:lpstr>Arial</vt:lpstr>
      <vt:lpstr>Bookman Old Style</vt:lpstr>
      <vt:lpstr>Rockwell</vt:lpstr>
      <vt:lpstr>Damask</vt:lpstr>
      <vt:lpstr>Agenda</vt:lpstr>
      <vt:lpstr>Information från Föreningen</vt:lpstr>
      <vt:lpstr>Truppen</vt:lpstr>
      <vt:lpstr>Ledare</vt:lpstr>
      <vt:lpstr>Tider och uppstart </vt:lpstr>
      <vt:lpstr>Träningar</vt:lpstr>
      <vt:lpstr>Träningar forts</vt:lpstr>
      <vt:lpstr>Träningar forts</vt:lpstr>
      <vt:lpstr>Närkampsspel</vt:lpstr>
      <vt:lpstr>Utbyte mellan åldersgrupper</vt:lpstr>
      <vt:lpstr>”Uppstarstläger” i Nordmaling</vt:lpstr>
      <vt:lpstr>Sammandrag</vt:lpstr>
      <vt:lpstr>Classe cup 2026/övriga cuper 2027</vt:lpstr>
      <vt:lpstr>Föräldrar</vt:lpstr>
      <vt:lpstr>Övriga frågor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Thomas Nyström</dc:creator>
  <cp:lastModifiedBy>Thomas Nyström</cp:lastModifiedBy>
  <cp:revision>21</cp:revision>
  <dcterms:created xsi:type="dcterms:W3CDTF">2023-08-20T17:45:23Z</dcterms:created>
  <dcterms:modified xsi:type="dcterms:W3CDTF">2026-09-25T05:54:51Z</dcterms:modified>
</cp:coreProperties>
</file>