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8" r:id="rId2"/>
    <p:sldId id="274" r:id="rId3"/>
    <p:sldId id="269" r:id="rId4"/>
    <p:sldId id="275" r:id="rId5"/>
    <p:sldId id="261" r:id="rId6"/>
    <p:sldId id="265" r:id="rId7"/>
    <p:sldId id="266" r:id="rId8"/>
    <p:sldId id="271" r:id="rId9"/>
    <p:sldId id="276" r:id="rId10"/>
    <p:sldId id="272" r:id="rId11"/>
    <p:sldId id="268" r:id="rId12"/>
    <p:sldId id="273" r:id="rId13"/>
    <p:sldId id="260" r:id="rId14"/>
    <p:sldId id="26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CFBF0-DED4-4256-9F38-0583CC2B0E30}" type="datetimeFigureOut">
              <a:rPr lang="sv-SE" smtClean="0"/>
              <a:t>2025-09-04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34730C-C2E4-4CE4-AD5E-86B194D4E01C}" type="slidenum">
              <a:rPr lang="sv-SE" smtClean="0"/>
              <a:t>‹#›</a:t>
            </a:fld>
            <a:endParaRPr lang="sv-SE"/>
          </a:p>
        </p:txBody>
      </p:sp>
    </p:spTree>
    <p:extLst>
      <p:ext uri="{BB962C8B-B14F-4D97-AF65-F5344CB8AC3E}">
        <p14:creationId xmlns:p14="http://schemas.microsoft.com/office/powerpoint/2010/main" val="29559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734730C-C2E4-4CE4-AD5E-86B194D4E01C}" type="slidenum">
              <a:rPr lang="sv-SE" smtClean="0"/>
              <a:t>14</a:t>
            </a:fld>
            <a:endParaRPr lang="sv-SE"/>
          </a:p>
        </p:txBody>
      </p:sp>
    </p:spTree>
    <p:extLst>
      <p:ext uri="{BB962C8B-B14F-4D97-AF65-F5344CB8AC3E}">
        <p14:creationId xmlns:p14="http://schemas.microsoft.com/office/powerpoint/2010/main" val="4275309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sv-SE"/>
              <a:t>Klicka här för att ändra mall för rubrikformat</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CD0FEB05-A6A1-4C13-BF6F-3548E719AE62}" type="datetimeFigureOut">
              <a:rPr lang="sv-SE" smtClean="0"/>
              <a:t>2025-09-04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3423378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D0FEB05-A6A1-4C13-BF6F-3548E719AE62}" type="datetimeFigureOut">
              <a:rPr lang="sv-SE" smtClean="0"/>
              <a:t>2025-09-04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779501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sv-SE"/>
              <a:t>Klicka här för att ändra mall för rubrikformat</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D0FEB05-A6A1-4C13-BF6F-3548E719AE62}" type="datetimeFigureOut">
              <a:rPr lang="sv-SE" smtClean="0"/>
              <a:t>2025-09-04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156334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399249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913795" y="2912232"/>
            <a:ext cx="5107208" cy="287896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912232"/>
            <a:ext cx="5095357" cy="287896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CD0FEB05-A6A1-4C13-BF6F-3548E719AE62}" type="datetimeFigureOut">
              <a:rPr lang="sv-SE" smtClean="0"/>
              <a:t>2025-09-04</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184580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CD0FEB05-A6A1-4C13-BF6F-3548E719AE62}" type="datetimeFigureOut">
              <a:rPr lang="sv-SE" smtClean="0"/>
              <a:t>2025-09-04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159279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FEB05-A6A1-4C13-BF6F-3548E719AE62}" type="datetimeFigureOut">
              <a:rPr lang="sv-SE" smtClean="0"/>
              <a:t>2025-09-04</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223811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sv-SE"/>
              <a:t>Klicka här för att ändra mall för rubrikformat</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72987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996423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154858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123009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sv-SE"/>
              <a:t>Klicka här för att ändra mall för rubrikformat</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56863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D0FEB05-A6A1-4C13-BF6F-3548E719AE62}" type="datetimeFigureOut">
              <a:rPr lang="sv-SE" smtClean="0"/>
              <a:t>2025-09-04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3337001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sv-SE"/>
              <a:t>Klicka här för att ändra mall för rubrikformat</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fld id="{CD0FEB05-A6A1-4C13-BF6F-3548E719AE62}" type="datetimeFigureOut">
              <a:rPr lang="sv-SE" smtClean="0"/>
              <a:t>2025-09-04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2630784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sv-SE"/>
              <a:t>Klicka här för att ändra mall för rubrikformat</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fld id="{CD0FEB05-A6A1-4C13-BF6F-3548E719AE62}" type="datetimeFigureOut">
              <a:rPr lang="sv-SE" smtClean="0"/>
              <a:t>2025-09-04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3565347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D0FEB05-A6A1-4C13-BF6F-3548E719AE62}" type="datetimeFigureOut">
              <a:rPr lang="sv-SE" smtClean="0"/>
              <a:t>2025-09-04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375622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D0FEB05-A6A1-4C13-BF6F-3548E719AE62}" type="datetimeFigureOut">
              <a:rPr lang="sv-SE" smtClean="0"/>
              <a:t>2025-09-04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4276224-4AA9-48ED-85DA-92EEFEA46C01}" type="slidenum">
              <a:rPr lang="sv-SE" smtClean="0"/>
              <a:t>‹#›</a:t>
            </a:fld>
            <a:endParaRPr lang="sv-SE"/>
          </a:p>
        </p:txBody>
      </p:sp>
    </p:spTree>
    <p:extLst>
      <p:ext uri="{BB962C8B-B14F-4D97-AF65-F5344CB8AC3E}">
        <p14:creationId xmlns:p14="http://schemas.microsoft.com/office/powerpoint/2010/main" val="199934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D0FEB05-A6A1-4C13-BF6F-3548E719AE62}" type="datetimeFigureOut">
              <a:rPr lang="sv-SE" smtClean="0"/>
              <a:t>2025-09-04</a:t>
            </a:fld>
            <a:endParaRPr lang="sv-SE"/>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4276224-4AA9-48ED-85DA-92EEFEA46C01}" type="slidenum">
              <a:rPr lang="sv-SE" smtClean="0"/>
              <a:t>‹#›</a:t>
            </a:fld>
            <a:endParaRPr lang="sv-SE"/>
          </a:p>
        </p:txBody>
      </p:sp>
    </p:spTree>
    <p:extLst>
      <p:ext uri="{BB962C8B-B14F-4D97-AF65-F5344CB8AC3E}">
        <p14:creationId xmlns:p14="http://schemas.microsoft.com/office/powerpoint/2010/main" val="33604774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1932AB-446C-B1F5-4BE4-1A46B8FCCEFC}"/>
              </a:ext>
            </a:extLst>
          </p:cNvPr>
          <p:cNvSpPr>
            <a:spLocks noGrp="1"/>
          </p:cNvSpPr>
          <p:nvPr>
            <p:ph type="title"/>
          </p:nvPr>
        </p:nvSpPr>
        <p:spPr/>
        <p:txBody>
          <a:bodyPr/>
          <a:lstStyle/>
          <a:p>
            <a:r>
              <a:rPr lang="sv-SE" dirty="0"/>
              <a:t>Agenda</a:t>
            </a:r>
          </a:p>
        </p:txBody>
      </p:sp>
      <p:sp>
        <p:nvSpPr>
          <p:cNvPr id="3" name="Platshållare för innehåll 2">
            <a:extLst>
              <a:ext uri="{FF2B5EF4-FFF2-40B4-BE49-F238E27FC236}">
                <a16:creationId xmlns:a16="http://schemas.microsoft.com/office/drawing/2014/main" id="{CBDDA226-1560-DFC2-ECFF-060123579551}"/>
              </a:ext>
            </a:extLst>
          </p:cNvPr>
          <p:cNvSpPr>
            <a:spLocks noGrp="1"/>
          </p:cNvSpPr>
          <p:nvPr>
            <p:ph idx="1"/>
          </p:nvPr>
        </p:nvSpPr>
        <p:spPr/>
        <p:txBody>
          <a:bodyPr>
            <a:normAutofit fontScale="85000" lnSpcReduction="20000"/>
          </a:bodyPr>
          <a:lstStyle/>
          <a:p>
            <a:r>
              <a:rPr lang="sv-SE" dirty="0"/>
              <a:t>Välkommen till föräldramöte</a:t>
            </a:r>
          </a:p>
          <a:p>
            <a:r>
              <a:rPr lang="sv-SE" dirty="0"/>
              <a:t>Organisation</a:t>
            </a:r>
          </a:p>
          <a:p>
            <a:r>
              <a:rPr lang="sv-SE" dirty="0"/>
              <a:t>Träningstider/Träningsstart</a:t>
            </a:r>
          </a:p>
          <a:p>
            <a:pPr lvl="1"/>
            <a:r>
              <a:rPr lang="sv-SE" dirty="0"/>
              <a:t>Regler på och utanför isen</a:t>
            </a:r>
          </a:p>
          <a:p>
            <a:pPr lvl="1"/>
            <a:r>
              <a:rPr lang="sv-SE" dirty="0"/>
              <a:t>Vad ska vi träna</a:t>
            </a:r>
          </a:p>
          <a:p>
            <a:r>
              <a:rPr lang="sv-SE" dirty="0"/>
              <a:t>Uppstartscamp</a:t>
            </a:r>
          </a:p>
          <a:p>
            <a:r>
              <a:rPr lang="sv-SE" dirty="0"/>
              <a:t>Sammandrag</a:t>
            </a:r>
          </a:p>
          <a:p>
            <a:r>
              <a:rPr lang="sv-SE" dirty="0"/>
              <a:t>Rollfördelning</a:t>
            </a:r>
          </a:p>
          <a:p>
            <a:pPr lvl="1"/>
            <a:r>
              <a:rPr lang="sv-SE" dirty="0"/>
              <a:t>Arbetsuppgifter</a:t>
            </a:r>
          </a:p>
          <a:p>
            <a:r>
              <a:rPr lang="sv-SE" dirty="0"/>
              <a:t>Övriga frågor</a:t>
            </a:r>
          </a:p>
          <a:p>
            <a:pPr lvl="1"/>
            <a:endParaRPr lang="sv-SE" dirty="0"/>
          </a:p>
          <a:p>
            <a:pPr lvl="1"/>
            <a:endParaRPr lang="sv-SE" dirty="0"/>
          </a:p>
        </p:txBody>
      </p:sp>
    </p:spTree>
    <p:extLst>
      <p:ext uri="{BB962C8B-B14F-4D97-AF65-F5344CB8AC3E}">
        <p14:creationId xmlns:p14="http://schemas.microsoft.com/office/powerpoint/2010/main" val="891273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EFF398-1C47-DDB4-5D8D-6E018EEBC3EB}"/>
              </a:ext>
            </a:extLst>
          </p:cNvPr>
          <p:cNvSpPr>
            <a:spLocks noGrp="1"/>
          </p:cNvSpPr>
          <p:nvPr>
            <p:ph type="title"/>
          </p:nvPr>
        </p:nvSpPr>
        <p:spPr/>
        <p:txBody>
          <a:bodyPr/>
          <a:lstStyle/>
          <a:p>
            <a:r>
              <a:rPr lang="sv-SE" dirty="0"/>
              <a:t>Ledare</a:t>
            </a:r>
          </a:p>
        </p:txBody>
      </p:sp>
      <p:sp>
        <p:nvSpPr>
          <p:cNvPr id="3" name="Platshållare för innehåll 2">
            <a:extLst>
              <a:ext uri="{FF2B5EF4-FFF2-40B4-BE49-F238E27FC236}">
                <a16:creationId xmlns:a16="http://schemas.microsoft.com/office/drawing/2014/main" id="{B391911B-3736-1B95-D70C-FB475352AB91}"/>
              </a:ext>
            </a:extLst>
          </p:cNvPr>
          <p:cNvSpPr>
            <a:spLocks noGrp="1"/>
          </p:cNvSpPr>
          <p:nvPr>
            <p:ph idx="1"/>
          </p:nvPr>
        </p:nvSpPr>
        <p:spPr/>
        <p:txBody>
          <a:bodyPr>
            <a:normAutofit/>
          </a:bodyPr>
          <a:lstStyle/>
          <a:p>
            <a:r>
              <a:rPr lang="sv-SE" dirty="0"/>
              <a:t>Huvudtränare: Thomas Nyström</a:t>
            </a:r>
          </a:p>
          <a:p>
            <a:r>
              <a:rPr lang="sv-SE" dirty="0"/>
              <a:t>Assisterande tränare: Mikael Lundin</a:t>
            </a:r>
          </a:p>
          <a:p>
            <a:r>
              <a:rPr lang="sv-SE" dirty="0"/>
              <a:t>Lagledare: Erik Bern, Oskar Johansson</a:t>
            </a:r>
          </a:p>
          <a:p>
            <a:r>
              <a:rPr lang="sv-SE" dirty="0"/>
              <a:t>Matrialansvarig. Robin </a:t>
            </a:r>
            <a:r>
              <a:rPr lang="sv-SE" dirty="0" err="1"/>
              <a:t>Ölvebrink</a:t>
            </a:r>
            <a:endParaRPr lang="sv-SE" dirty="0"/>
          </a:p>
          <a:p>
            <a:r>
              <a:rPr lang="sv-SE" dirty="0"/>
              <a:t>Istränare: Presentation</a:t>
            </a:r>
          </a:p>
          <a:p>
            <a:r>
              <a:rPr lang="sv-SE" dirty="0"/>
              <a:t>Målvaktstränare: Tobias &amp; André</a:t>
            </a:r>
          </a:p>
        </p:txBody>
      </p:sp>
    </p:spTree>
    <p:extLst>
      <p:ext uri="{BB962C8B-B14F-4D97-AF65-F5344CB8AC3E}">
        <p14:creationId xmlns:p14="http://schemas.microsoft.com/office/powerpoint/2010/main" val="336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2F929A-9692-D5E5-7F4D-664ED6594D19}"/>
              </a:ext>
            </a:extLst>
          </p:cNvPr>
          <p:cNvSpPr>
            <a:spLocks noGrp="1"/>
          </p:cNvSpPr>
          <p:nvPr>
            <p:ph type="title"/>
          </p:nvPr>
        </p:nvSpPr>
        <p:spPr/>
        <p:txBody>
          <a:bodyPr/>
          <a:lstStyle/>
          <a:p>
            <a:r>
              <a:rPr lang="sv-SE" dirty="0"/>
              <a:t>Information från Föreningen</a:t>
            </a:r>
          </a:p>
        </p:txBody>
      </p:sp>
      <p:sp>
        <p:nvSpPr>
          <p:cNvPr id="3" name="Platshållare för innehåll 2">
            <a:extLst>
              <a:ext uri="{FF2B5EF4-FFF2-40B4-BE49-F238E27FC236}">
                <a16:creationId xmlns:a16="http://schemas.microsoft.com/office/drawing/2014/main" id="{FF22E4D4-C9B4-7DEE-77FD-302223F5BE5A}"/>
              </a:ext>
            </a:extLst>
          </p:cNvPr>
          <p:cNvSpPr>
            <a:spLocks noGrp="1"/>
          </p:cNvSpPr>
          <p:nvPr>
            <p:ph idx="1"/>
          </p:nvPr>
        </p:nvSpPr>
        <p:spPr/>
        <p:txBody>
          <a:bodyPr/>
          <a:lstStyle/>
          <a:p>
            <a:r>
              <a:rPr lang="sv-SE" dirty="0"/>
              <a:t>Ny Styrelse</a:t>
            </a:r>
          </a:p>
          <a:p>
            <a:r>
              <a:rPr lang="sv-SE" dirty="0"/>
              <a:t>Försäljning</a:t>
            </a:r>
          </a:p>
          <a:p>
            <a:pPr lvl="1"/>
            <a:r>
              <a:rPr lang="sv-SE" dirty="0"/>
              <a:t>Restaurangchansen</a:t>
            </a:r>
          </a:p>
          <a:p>
            <a:pPr lvl="1"/>
            <a:r>
              <a:rPr lang="sv-SE" dirty="0" err="1"/>
              <a:t>Ev</a:t>
            </a:r>
            <a:r>
              <a:rPr lang="sv-SE" dirty="0"/>
              <a:t> Kioskjobb</a:t>
            </a:r>
          </a:p>
          <a:p>
            <a:r>
              <a:rPr lang="sv-SE" dirty="0"/>
              <a:t>Eventuellt föreningsjobb i samband med Tegscupen</a:t>
            </a:r>
          </a:p>
          <a:p>
            <a:endParaRPr lang="sv-SE" dirty="0"/>
          </a:p>
          <a:p>
            <a:endParaRPr lang="sv-SE" dirty="0"/>
          </a:p>
        </p:txBody>
      </p:sp>
    </p:spTree>
    <p:extLst>
      <p:ext uri="{BB962C8B-B14F-4D97-AF65-F5344CB8AC3E}">
        <p14:creationId xmlns:p14="http://schemas.microsoft.com/office/powerpoint/2010/main" val="3894470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C32248-3416-F6C5-0015-7BE7E963A130}"/>
              </a:ext>
            </a:extLst>
          </p:cNvPr>
          <p:cNvSpPr>
            <a:spLocks noGrp="1"/>
          </p:cNvSpPr>
          <p:nvPr>
            <p:ph type="title"/>
          </p:nvPr>
        </p:nvSpPr>
        <p:spPr/>
        <p:txBody>
          <a:bodyPr/>
          <a:lstStyle/>
          <a:p>
            <a:r>
              <a:rPr lang="sv-SE" dirty="0"/>
              <a:t>Truppen</a:t>
            </a:r>
          </a:p>
        </p:txBody>
      </p:sp>
      <p:sp>
        <p:nvSpPr>
          <p:cNvPr id="3" name="Platshållare för innehåll 2">
            <a:extLst>
              <a:ext uri="{FF2B5EF4-FFF2-40B4-BE49-F238E27FC236}">
                <a16:creationId xmlns:a16="http://schemas.microsoft.com/office/drawing/2014/main" id="{E8D36A36-73CA-992C-9091-F0170665151C}"/>
              </a:ext>
            </a:extLst>
          </p:cNvPr>
          <p:cNvSpPr>
            <a:spLocks noGrp="1"/>
          </p:cNvSpPr>
          <p:nvPr>
            <p:ph idx="1"/>
          </p:nvPr>
        </p:nvSpPr>
        <p:spPr/>
        <p:txBody>
          <a:bodyPr/>
          <a:lstStyle/>
          <a:p>
            <a:r>
              <a:rPr lang="sv-SE" dirty="0"/>
              <a:t>Ca 44 barn</a:t>
            </a:r>
          </a:p>
          <a:p>
            <a:r>
              <a:rPr lang="sv-SE" dirty="0"/>
              <a:t>13 ledare</a:t>
            </a:r>
          </a:p>
          <a:p>
            <a:endParaRPr lang="sv-SE" dirty="0"/>
          </a:p>
          <a:p>
            <a:r>
              <a:rPr lang="sv-SE" dirty="0"/>
              <a:t>Målvakter. </a:t>
            </a:r>
          </a:p>
          <a:p>
            <a:pPr lvl="1"/>
            <a:r>
              <a:rPr lang="sv-SE" dirty="0"/>
              <a:t>Vi kommer att ställa frågan om det är några som vill stå på ”heltid”. Detta innebär att man måste hålla viss utrustning själv. Då vi  samtidigt vill kunna erbjuda andra barn att ”pröva på” </a:t>
            </a:r>
          </a:p>
          <a:p>
            <a:endParaRPr lang="sv-SE" dirty="0"/>
          </a:p>
          <a:p>
            <a:endParaRPr lang="sv-SE" dirty="0"/>
          </a:p>
        </p:txBody>
      </p:sp>
    </p:spTree>
    <p:extLst>
      <p:ext uri="{BB962C8B-B14F-4D97-AF65-F5344CB8AC3E}">
        <p14:creationId xmlns:p14="http://schemas.microsoft.com/office/powerpoint/2010/main" val="2644424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76C578-24B4-3215-A37A-00382EE20F19}"/>
              </a:ext>
            </a:extLst>
          </p:cNvPr>
          <p:cNvSpPr>
            <a:spLocks noGrp="1"/>
          </p:cNvSpPr>
          <p:nvPr>
            <p:ph type="title"/>
          </p:nvPr>
        </p:nvSpPr>
        <p:spPr/>
        <p:txBody>
          <a:bodyPr/>
          <a:lstStyle/>
          <a:p>
            <a:r>
              <a:rPr lang="sv-SE" dirty="0"/>
              <a:t>Tider och uppstart </a:t>
            </a:r>
          </a:p>
        </p:txBody>
      </p:sp>
      <p:sp>
        <p:nvSpPr>
          <p:cNvPr id="3" name="Platshållare för innehåll 2">
            <a:extLst>
              <a:ext uri="{FF2B5EF4-FFF2-40B4-BE49-F238E27FC236}">
                <a16:creationId xmlns:a16="http://schemas.microsoft.com/office/drawing/2014/main" id="{A1EF650A-A4AC-F6F8-4D73-4DB1B9C4513F}"/>
              </a:ext>
            </a:extLst>
          </p:cNvPr>
          <p:cNvSpPr>
            <a:spLocks noGrp="1"/>
          </p:cNvSpPr>
          <p:nvPr>
            <p:ph idx="1"/>
          </p:nvPr>
        </p:nvSpPr>
        <p:spPr/>
        <p:txBody>
          <a:bodyPr>
            <a:normAutofit/>
          </a:bodyPr>
          <a:lstStyle/>
          <a:p>
            <a:r>
              <a:rPr lang="sv-SE" dirty="0"/>
              <a:t>Tider v 36-44</a:t>
            </a:r>
          </a:p>
          <a:p>
            <a:pPr lvl="1"/>
            <a:r>
              <a:rPr lang="sv-SE" dirty="0"/>
              <a:t>Tisdag 16.00-17.05</a:t>
            </a:r>
          </a:p>
          <a:p>
            <a:pPr lvl="1"/>
            <a:r>
              <a:rPr lang="sv-SE" dirty="0"/>
              <a:t>Torsdag 18.00-19.00</a:t>
            </a:r>
          </a:p>
          <a:p>
            <a:r>
              <a:rPr lang="sv-SE" dirty="0"/>
              <a:t>Tider v 45 – Nolia</a:t>
            </a:r>
          </a:p>
          <a:p>
            <a:pPr lvl="1"/>
            <a:r>
              <a:rPr lang="sv-SE"/>
              <a:t>Tisdag  16.00-17.05</a:t>
            </a:r>
            <a:endParaRPr lang="sv-SE" dirty="0"/>
          </a:p>
          <a:p>
            <a:pPr lvl="1"/>
            <a:r>
              <a:rPr lang="sv-SE" dirty="0"/>
              <a:t>Torsdag  18.00-19.00</a:t>
            </a:r>
          </a:p>
          <a:p>
            <a:pPr lvl="1"/>
            <a:r>
              <a:rPr lang="sv-SE" dirty="0"/>
              <a:t>Söndag 18.00-19.00</a:t>
            </a:r>
          </a:p>
        </p:txBody>
      </p:sp>
    </p:spTree>
    <p:extLst>
      <p:ext uri="{BB962C8B-B14F-4D97-AF65-F5344CB8AC3E}">
        <p14:creationId xmlns:p14="http://schemas.microsoft.com/office/powerpoint/2010/main" val="675304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82F00B-BC87-037B-40C7-5563C5621016}"/>
              </a:ext>
            </a:extLst>
          </p:cNvPr>
          <p:cNvSpPr>
            <a:spLocks noGrp="1"/>
          </p:cNvSpPr>
          <p:nvPr>
            <p:ph type="title"/>
          </p:nvPr>
        </p:nvSpPr>
        <p:spPr/>
        <p:txBody>
          <a:bodyPr/>
          <a:lstStyle/>
          <a:p>
            <a:r>
              <a:rPr lang="sv-SE" dirty="0"/>
              <a:t>Träningar</a:t>
            </a:r>
          </a:p>
        </p:txBody>
      </p:sp>
      <p:sp>
        <p:nvSpPr>
          <p:cNvPr id="3" name="Platshållare för innehåll 2">
            <a:extLst>
              <a:ext uri="{FF2B5EF4-FFF2-40B4-BE49-F238E27FC236}">
                <a16:creationId xmlns:a16="http://schemas.microsoft.com/office/drawing/2014/main" id="{93663D38-1AF0-6128-E6E1-97046F3D9BB3}"/>
              </a:ext>
            </a:extLst>
          </p:cNvPr>
          <p:cNvSpPr>
            <a:spLocks noGrp="1"/>
          </p:cNvSpPr>
          <p:nvPr>
            <p:ph idx="1"/>
          </p:nvPr>
        </p:nvSpPr>
        <p:spPr/>
        <p:txBody>
          <a:bodyPr/>
          <a:lstStyle/>
          <a:p>
            <a:r>
              <a:rPr lang="sv-SE" dirty="0"/>
              <a:t>Regler</a:t>
            </a:r>
          </a:p>
          <a:p>
            <a:pPr lvl="1"/>
            <a:r>
              <a:rPr lang="sv-SE" dirty="0"/>
              <a:t>Vi vill att miljön kring hockeyn ska vara uppmuntrande, positivt och stimulera till lärande. Därför vill vi att;</a:t>
            </a:r>
          </a:p>
          <a:p>
            <a:pPr lvl="2"/>
            <a:r>
              <a:rPr lang="sv-SE" dirty="0"/>
              <a:t>Vi hälsar på varandra (vuxna föregår med gott exempel)</a:t>
            </a:r>
          </a:p>
          <a:p>
            <a:pPr lvl="2"/>
            <a:r>
              <a:rPr lang="sv-SE" dirty="0"/>
              <a:t>Vi uppmuntrar försök – inte bara resultat</a:t>
            </a:r>
          </a:p>
          <a:p>
            <a:pPr lvl="2"/>
            <a:r>
              <a:rPr lang="sv-SE" dirty="0"/>
              <a:t>Vi har bra ordning på våra saker</a:t>
            </a:r>
          </a:p>
          <a:p>
            <a:pPr lvl="2"/>
            <a:r>
              <a:rPr lang="sv-SE" dirty="0"/>
              <a:t>Vi lämnar omklädningsrummen i tid och bra städade</a:t>
            </a:r>
          </a:p>
          <a:p>
            <a:pPr lvl="2"/>
            <a:r>
              <a:rPr lang="sv-SE" dirty="0"/>
              <a:t>Vi accepterar inte fult spel, fult språk, eller att man behandlar en kompis dåligt</a:t>
            </a:r>
          </a:p>
          <a:p>
            <a:pPr lvl="2"/>
            <a:r>
              <a:rPr lang="sv-SE" dirty="0"/>
              <a:t>Eftersom vi är många barn vill vi få till en miljö där dem lyssnar lika bra som förra året</a:t>
            </a:r>
          </a:p>
          <a:p>
            <a:pPr lvl="2"/>
            <a:endParaRPr lang="sv-SE" dirty="0"/>
          </a:p>
        </p:txBody>
      </p:sp>
    </p:spTree>
    <p:extLst>
      <p:ext uri="{BB962C8B-B14F-4D97-AF65-F5344CB8AC3E}">
        <p14:creationId xmlns:p14="http://schemas.microsoft.com/office/powerpoint/2010/main" val="410709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D94CCB-D6A9-76BB-B473-A8896D2E0771}"/>
              </a:ext>
            </a:extLst>
          </p:cNvPr>
          <p:cNvSpPr>
            <a:spLocks noGrp="1"/>
          </p:cNvSpPr>
          <p:nvPr>
            <p:ph type="title"/>
          </p:nvPr>
        </p:nvSpPr>
        <p:spPr/>
        <p:txBody>
          <a:bodyPr/>
          <a:lstStyle/>
          <a:p>
            <a:r>
              <a:rPr lang="sv-SE" dirty="0"/>
              <a:t>Träningar forts</a:t>
            </a:r>
          </a:p>
        </p:txBody>
      </p:sp>
      <p:sp>
        <p:nvSpPr>
          <p:cNvPr id="3" name="Platshållare för innehåll 2">
            <a:extLst>
              <a:ext uri="{FF2B5EF4-FFF2-40B4-BE49-F238E27FC236}">
                <a16:creationId xmlns:a16="http://schemas.microsoft.com/office/drawing/2014/main" id="{6E4B6150-F00E-E96D-27F2-65ACAA3ECA9B}"/>
              </a:ext>
            </a:extLst>
          </p:cNvPr>
          <p:cNvSpPr>
            <a:spLocks noGrp="1"/>
          </p:cNvSpPr>
          <p:nvPr>
            <p:ph idx="1"/>
          </p:nvPr>
        </p:nvSpPr>
        <p:spPr/>
        <p:txBody>
          <a:bodyPr/>
          <a:lstStyle/>
          <a:p>
            <a:r>
              <a:rPr lang="sv-SE" dirty="0"/>
              <a:t>10 minuter innan träningen börjar vill vi barnen är ombytta och klara, vi testar att inga föräldrar är i omklädningsrummet i år, tränarna hjälps åt med knytning mm</a:t>
            </a:r>
          </a:p>
          <a:p>
            <a:r>
              <a:rPr lang="sv-SE" dirty="0"/>
              <a:t>5 minuter efter träningen vill vi ha en kort genomgång. Eftersom en del kanske kommer att duscha så får föräldrar och anhöriga vänta utanför omklädningsrummet</a:t>
            </a:r>
          </a:p>
          <a:p>
            <a:r>
              <a:rPr lang="sv-SE" dirty="0"/>
              <a:t>På 50 minuters träningar sker ingen vattenpaus</a:t>
            </a:r>
          </a:p>
          <a:p>
            <a:r>
              <a:rPr lang="sv-SE" dirty="0"/>
              <a:t>Träningströjor delas ut på varje träning</a:t>
            </a:r>
          </a:p>
          <a:p>
            <a:endParaRPr lang="sv-SE" dirty="0"/>
          </a:p>
          <a:p>
            <a:pPr marL="0" indent="0">
              <a:buNone/>
            </a:pPr>
            <a:endParaRPr lang="sv-SE" dirty="0"/>
          </a:p>
          <a:p>
            <a:endParaRPr lang="sv-SE" dirty="0"/>
          </a:p>
        </p:txBody>
      </p:sp>
    </p:spTree>
    <p:extLst>
      <p:ext uri="{BB962C8B-B14F-4D97-AF65-F5344CB8AC3E}">
        <p14:creationId xmlns:p14="http://schemas.microsoft.com/office/powerpoint/2010/main" val="347924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9437880-30F1-1C6D-70F5-8124D2CCE306}"/>
              </a:ext>
            </a:extLst>
          </p:cNvPr>
          <p:cNvSpPr>
            <a:spLocks noGrp="1"/>
          </p:cNvSpPr>
          <p:nvPr>
            <p:ph type="title"/>
          </p:nvPr>
        </p:nvSpPr>
        <p:spPr/>
        <p:txBody>
          <a:bodyPr/>
          <a:lstStyle/>
          <a:p>
            <a:r>
              <a:rPr lang="sv-SE" dirty="0"/>
              <a:t>Träningar forts</a:t>
            </a:r>
          </a:p>
        </p:txBody>
      </p:sp>
      <p:sp>
        <p:nvSpPr>
          <p:cNvPr id="3" name="Platshållare för innehåll 2">
            <a:extLst>
              <a:ext uri="{FF2B5EF4-FFF2-40B4-BE49-F238E27FC236}">
                <a16:creationId xmlns:a16="http://schemas.microsoft.com/office/drawing/2014/main" id="{64D6C89B-1DED-41EA-0665-8F6FD34245E7}"/>
              </a:ext>
            </a:extLst>
          </p:cNvPr>
          <p:cNvSpPr>
            <a:spLocks noGrp="1"/>
          </p:cNvSpPr>
          <p:nvPr>
            <p:ph idx="1"/>
          </p:nvPr>
        </p:nvSpPr>
        <p:spPr/>
        <p:txBody>
          <a:bodyPr/>
          <a:lstStyle/>
          <a:p>
            <a:r>
              <a:rPr lang="sv-SE" dirty="0"/>
              <a:t>Alla träningar är förberedda senast dagen innan och i år kommer vi att ha fokus på 3 saker</a:t>
            </a:r>
          </a:p>
          <a:p>
            <a:pPr marL="457200" indent="-457200">
              <a:buFont typeface="+mj-lt"/>
              <a:buAutoNum type="arabicPeriod"/>
            </a:pPr>
            <a:r>
              <a:rPr lang="sv-SE" dirty="0"/>
              <a:t>Skridskoåkning – samt ansträngning</a:t>
            </a:r>
          </a:p>
          <a:p>
            <a:pPr marL="457200" indent="-457200">
              <a:buFont typeface="+mj-lt"/>
              <a:buAutoNum type="arabicPeriod"/>
            </a:pPr>
            <a:r>
              <a:rPr lang="sv-SE" dirty="0"/>
              <a:t>Passningsspel – detta kommer vi kunna utveckla i år</a:t>
            </a:r>
          </a:p>
          <a:p>
            <a:pPr marL="457200" indent="-457200">
              <a:buFont typeface="+mj-lt"/>
              <a:buAutoNum type="arabicPeriod"/>
            </a:pPr>
            <a:r>
              <a:rPr lang="sv-SE" dirty="0"/>
              <a:t>Att vi gör vårt bästa i alla moment – vi utmanar våra gränser</a:t>
            </a:r>
          </a:p>
        </p:txBody>
      </p:sp>
    </p:spTree>
    <p:extLst>
      <p:ext uri="{BB962C8B-B14F-4D97-AF65-F5344CB8AC3E}">
        <p14:creationId xmlns:p14="http://schemas.microsoft.com/office/powerpoint/2010/main" val="226598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729F69-46BF-C6C7-4052-36AA6CD458D7}"/>
              </a:ext>
            </a:extLst>
          </p:cNvPr>
          <p:cNvSpPr>
            <a:spLocks noGrp="1"/>
          </p:cNvSpPr>
          <p:nvPr>
            <p:ph type="title"/>
          </p:nvPr>
        </p:nvSpPr>
        <p:spPr/>
        <p:txBody>
          <a:bodyPr/>
          <a:lstStyle/>
          <a:p>
            <a:r>
              <a:rPr lang="sv-SE" dirty="0"/>
              <a:t>Utbyte mellan åldersgrupper</a:t>
            </a:r>
          </a:p>
        </p:txBody>
      </p:sp>
      <p:sp>
        <p:nvSpPr>
          <p:cNvPr id="3" name="Platshållare för innehåll 2">
            <a:extLst>
              <a:ext uri="{FF2B5EF4-FFF2-40B4-BE49-F238E27FC236}">
                <a16:creationId xmlns:a16="http://schemas.microsoft.com/office/drawing/2014/main" id="{7E018C8E-8DD1-3B1C-26F2-216C7C7CE5F8}"/>
              </a:ext>
            </a:extLst>
          </p:cNvPr>
          <p:cNvSpPr>
            <a:spLocks noGrp="1"/>
          </p:cNvSpPr>
          <p:nvPr>
            <p:ph idx="1"/>
          </p:nvPr>
        </p:nvSpPr>
        <p:spPr/>
        <p:txBody>
          <a:bodyPr/>
          <a:lstStyle/>
          <a:p>
            <a:r>
              <a:rPr lang="sv-SE" dirty="0"/>
              <a:t>Vi kommer att ha samarbete mellan årskullar 2014, 2015 och 2016.</a:t>
            </a:r>
          </a:p>
          <a:p>
            <a:r>
              <a:rPr lang="sv-SE" dirty="0"/>
              <a:t>Initiativ från föreningen som vi testade halva förra säsongen.</a:t>
            </a:r>
          </a:p>
        </p:txBody>
      </p:sp>
    </p:spTree>
    <p:extLst>
      <p:ext uri="{BB962C8B-B14F-4D97-AF65-F5344CB8AC3E}">
        <p14:creationId xmlns:p14="http://schemas.microsoft.com/office/powerpoint/2010/main" val="89970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6068B9-5CAC-8D78-6B2F-05AD51086D9D}"/>
              </a:ext>
            </a:extLst>
          </p:cNvPr>
          <p:cNvSpPr>
            <a:spLocks noGrp="1"/>
          </p:cNvSpPr>
          <p:nvPr>
            <p:ph type="title"/>
          </p:nvPr>
        </p:nvSpPr>
        <p:spPr/>
        <p:txBody>
          <a:bodyPr/>
          <a:lstStyle/>
          <a:p>
            <a:r>
              <a:rPr lang="sv-SE" dirty="0"/>
              <a:t>”</a:t>
            </a:r>
            <a:r>
              <a:rPr lang="sv-SE" dirty="0" err="1"/>
              <a:t>Uppstarstläger</a:t>
            </a:r>
            <a:r>
              <a:rPr lang="sv-SE" dirty="0"/>
              <a:t>” i Nordmaling</a:t>
            </a:r>
          </a:p>
        </p:txBody>
      </p:sp>
      <p:sp>
        <p:nvSpPr>
          <p:cNvPr id="3" name="Platshållare för innehåll 2">
            <a:extLst>
              <a:ext uri="{FF2B5EF4-FFF2-40B4-BE49-F238E27FC236}">
                <a16:creationId xmlns:a16="http://schemas.microsoft.com/office/drawing/2014/main" id="{AFAA0F29-F4F5-AF7D-4599-823BBF9B7EC7}"/>
              </a:ext>
            </a:extLst>
          </p:cNvPr>
          <p:cNvSpPr>
            <a:spLocks noGrp="1"/>
          </p:cNvSpPr>
          <p:nvPr>
            <p:ph idx="1"/>
          </p:nvPr>
        </p:nvSpPr>
        <p:spPr/>
        <p:txBody>
          <a:bodyPr/>
          <a:lstStyle/>
          <a:p>
            <a:r>
              <a:rPr lang="sv-SE" dirty="0"/>
              <a:t>Den 5/10 En heldag i Nordmaling. </a:t>
            </a:r>
          </a:p>
          <a:p>
            <a:pPr lvl="1"/>
            <a:r>
              <a:rPr lang="sv-SE" dirty="0"/>
              <a:t>2 </a:t>
            </a:r>
            <a:r>
              <a:rPr lang="sv-SE" dirty="0" err="1"/>
              <a:t>ispass</a:t>
            </a:r>
            <a:endParaRPr lang="sv-SE" dirty="0"/>
          </a:p>
          <a:p>
            <a:pPr lvl="1"/>
            <a:r>
              <a:rPr lang="sv-SE" dirty="0"/>
              <a:t>1 </a:t>
            </a:r>
            <a:r>
              <a:rPr lang="sv-SE" dirty="0" err="1"/>
              <a:t>fyspass</a:t>
            </a:r>
            <a:endParaRPr lang="sv-SE" dirty="0"/>
          </a:p>
          <a:p>
            <a:pPr lvl="1"/>
            <a:r>
              <a:rPr lang="sv-SE" dirty="0"/>
              <a:t>Spelregler</a:t>
            </a:r>
          </a:p>
          <a:p>
            <a:endParaRPr lang="sv-SE" dirty="0"/>
          </a:p>
          <a:p>
            <a:pPr marL="0" indent="0">
              <a:buNone/>
            </a:pPr>
            <a:endParaRPr lang="sv-SE" dirty="0"/>
          </a:p>
        </p:txBody>
      </p:sp>
    </p:spTree>
    <p:extLst>
      <p:ext uri="{BB962C8B-B14F-4D97-AF65-F5344CB8AC3E}">
        <p14:creationId xmlns:p14="http://schemas.microsoft.com/office/powerpoint/2010/main" val="215240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B56397-6AC9-C4E1-8FE7-4155E633C6CF}"/>
              </a:ext>
            </a:extLst>
          </p:cNvPr>
          <p:cNvSpPr>
            <a:spLocks noGrp="1"/>
          </p:cNvSpPr>
          <p:nvPr>
            <p:ph type="title"/>
          </p:nvPr>
        </p:nvSpPr>
        <p:spPr/>
        <p:txBody>
          <a:bodyPr/>
          <a:lstStyle/>
          <a:p>
            <a:r>
              <a:rPr lang="sv-SE" dirty="0"/>
              <a:t>Sammandrag</a:t>
            </a:r>
          </a:p>
        </p:txBody>
      </p:sp>
      <p:sp>
        <p:nvSpPr>
          <p:cNvPr id="3" name="Platshållare för innehåll 2">
            <a:extLst>
              <a:ext uri="{FF2B5EF4-FFF2-40B4-BE49-F238E27FC236}">
                <a16:creationId xmlns:a16="http://schemas.microsoft.com/office/drawing/2014/main" id="{7018E6A4-7059-49FF-4344-7F33860FC6E9}"/>
              </a:ext>
            </a:extLst>
          </p:cNvPr>
          <p:cNvSpPr>
            <a:spLocks noGrp="1"/>
          </p:cNvSpPr>
          <p:nvPr>
            <p:ph idx="1"/>
          </p:nvPr>
        </p:nvSpPr>
        <p:spPr/>
        <p:txBody>
          <a:bodyPr>
            <a:normAutofit/>
          </a:bodyPr>
          <a:lstStyle/>
          <a:p>
            <a:r>
              <a:rPr lang="sv-SE" dirty="0"/>
              <a:t>6  lag anmälda</a:t>
            </a:r>
          </a:p>
          <a:p>
            <a:r>
              <a:rPr lang="sv-SE" dirty="0"/>
              <a:t>4 </a:t>
            </a:r>
            <a:r>
              <a:rPr lang="sv-SE" dirty="0" err="1"/>
              <a:t>st</a:t>
            </a:r>
            <a:r>
              <a:rPr lang="sv-SE" dirty="0"/>
              <a:t> lokala sammandrag</a:t>
            </a:r>
          </a:p>
          <a:p>
            <a:r>
              <a:rPr lang="sv-SE" dirty="0"/>
              <a:t>3 </a:t>
            </a:r>
            <a:r>
              <a:rPr lang="sv-SE" dirty="0" err="1"/>
              <a:t>st</a:t>
            </a:r>
            <a:r>
              <a:rPr lang="sv-SE" dirty="0"/>
              <a:t> regionala sammandrag</a:t>
            </a:r>
          </a:p>
          <a:p>
            <a:r>
              <a:rPr lang="sv-SE" dirty="0"/>
              <a:t>3-3 (+målvakt) på 1/3 av planen</a:t>
            </a:r>
          </a:p>
          <a:p>
            <a:r>
              <a:rPr lang="sv-SE" dirty="0"/>
              <a:t>Flygande byten </a:t>
            </a:r>
          </a:p>
          <a:p>
            <a:r>
              <a:rPr lang="sv-SE" dirty="0"/>
              <a:t>Svart puck</a:t>
            </a:r>
          </a:p>
          <a:p>
            <a:r>
              <a:rPr lang="sv-SE" dirty="0"/>
              <a:t>Straffslag</a:t>
            </a:r>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257055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04BA87-E59F-32B0-FA97-6F295166A617}"/>
              </a:ext>
            </a:extLst>
          </p:cNvPr>
          <p:cNvSpPr>
            <a:spLocks noGrp="1"/>
          </p:cNvSpPr>
          <p:nvPr>
            <p:ph type="title"/>
          </p:nvPr>
        </p:nvSpPr>
        <p:spPr/>
        <p:txBody>
          <a:bodyPr/>
          <a:lstStyle/>
          <a:p>
            <a:r>
              <a:rPr lang="sv-SE" dirty="0"/>
              <a:t>Classe cup/övriga cuper</a:t>
            </a:r>
          </a:p>
        </p:txBody>
      </p:sp>
      <p:sp>
        <p:nvSpPr>
          <p:cNvPr id="3" name="Platshållare för innehåll 2">
            <a:extLst>
              <a:ext uri="{FF2B5EF4-FFF2-40B4-BE49-F238E27FC236}">
                <a16:creationId xmlns:a16="http://schemas.microsoft.com/office/drawing/2014/main" id="{F203E35D-02BD-578D-77FA-797C2A6624FC}"/>
              </a:ext>
            </a:extLst>
          </p:cNvPr>
          <p:cNvSpPr>
            <a:spLocks noGrp="1"/>
          </p:cNvSpPr>
          <p:nvPr>
            <p:ph idx="1"/>
          </p:nvPr>
        </p:nvSpPr>
        <p:spPr/>
        <p:txBody>
          <a:bodyPr/>
          <a:lstStyle/>
          <a:p>
            <a:r>
              <a:rPr lang="sv-SE" dirty="0"/>
              <a:t>Uppskattat av barnen </a:t>
            </a:r>
          </a:p>
          <a:p>
            <a:r>
              <a:rPr lang="sv-SE" dirty="0"/>
              <a:t>Fantastisk jobb av föräldrar och ledare</a:t>
            </a:r>
          </a:p>
          <a:p>
            <a:r>
              <a:rPr lang="sv-SE" dirty="0"/>
              <a:t>Väldigt bra resultat till Lagkassan</a:t>
            </a:r>
          </a:p>
          <a:p>
            <a:r>
              <a:rPr lang="sv-SE" dirty="0"/>
              <a:t>Siktar på att göra en ”repris”</a:t>
            </a:r>
          </a:p>
          <a:p>
            <a:endParaRPr lang="sv-SE" dirty="0"/>
          </a:p>
          <a:p>
            <a:r>
              <a:rPr lang="sv-SE" dirty="0"/>
              <a:t>Övrigt cupdeltagande</a:t>
            </a:r>
          </a:p>
          <a:p>
            <a:pPr lvl="1"/>
            <a:r>
              <a:rPr lang="sv-SE" dirty="0"/>
              <a:t>Behovet minskat i och med nya seriesystemet</a:t>
            </a:r>
          </a:p>
          <a:p>
            <a:pPr lvl="1"/>
            <a:r>
              <a:rPr lang="sv-SE" dirty="0"/>
              <a:t>Håller koll om vi hittar något intressant</a:t>
            </a:r>
          </a:p>
        </p:txBody>
      </p:sp>
    </p:spTree>
    <p:extLst>
      <p:ext uri="{BB962C8B-B14F-4D97-AF65-F5344CB8AC3E}">
        <p14:creationId xmlns:p14="http://schemas.microsoft.com/office/powerpoint/2010/main" val="4020589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C21F89-25C8-5FD2-E2CC-0F32F1C40624}"/>
              </a:ext>
            </a:extLst>
          </p:cNvPr>
          <p:cNvSpPr>
            <a:spLocks noGrp="1"/>
          </p:cNvSpPr>
          <p:nvPr>
            <p:ph type="title"/>
          </p:nvPr>
        </p:nvSpPr>
        <p:spPr/>
        <p:txBody>
          <a:bodyPr/>
          <a:lstStyle/>
          <a:p>
            <a:r>
              <a:rPr lang="sv-SE" dirty="0"/>
              <a:t>Föräldrar</a:t>
            </a:r>
          </a:p>
        </p:txBody>
      </p:sp>
      <p:sp>
        <p:nvSpPr>
          <p:cNvPr id="3" name="Platshållare för innehåll 2">
            <a:extLst>
              <a:ext uri="{FF2B5EF4-FFF2-40B4-BE49-F238E27FC236}">
                <a16:creationId xmlns:a16="http://schemas.microsoft.com/office/drawing/2014/main" id="{451EA6E5-03E3-61BE-5842-3CACE214B624}"/>
              </a:ext>
            </a:extLst>
          </p:cNvPr>
          <p:cNvSpPr>
            <a:spLocks noGrp="1"/>
          </p:cNvSpPr>
          <p:nvPr>
            <p:ph idx="1"/>
          </p:nvPr>
        </p:nvSpPr>
        <p:spPr/>
        <p:txBody>
          <a:bodyPr>
            <a:normAutofit/>
          </a:bodyPr>
          <a:lstStyle/>
          <a:p>
            <a:pPr lvl="1"/>
            <a:r>
              <a:rPr lang="sv-SE" dirty="0"/>
              <a:t>Föräldragrupp – Fungerade bra förra året, vilka vill vara med i år</a:t>
            </a:r>
          </a:p>
          <a:p>
            <a:pPr lvl="1"/>
            <a:r>
              <a:rPr lang="sv-SE" dirty="0"/>
              <a:t>Egna sammandrag</a:t>
            </a:r>
          </a:p>
          <a:p>
            <a:pPr lvl="1"/>
            <a:r>
              <a:rPr lang="sv-SE" dirty="0"/>
              <a:t>Lagaktivitet</a:t>
            </a:r>
          </a:p>
          <a:p>
            <a:pPr lvl="1"/>
            <a:r>
              <a:rPr lang="sv-SE" dirty="0"/>
              <a:t>Kommunikationskanal till laget/övriga föräldrar</a:t>
            </a:r>
          </a:p>
          <a:p>
            <a:pPr lvl="1"/>
            <a:r>
              <a:rPr lang="sv-SE" dirty="0"/>
              <a:t>Classe Cup – separat cuporganisation</a:t>
            </a:r>
          </a:p>
        </p:txBody>
      </p:sp>
    </p:spTree>
    <p:extLst>
      <p:ext uri="{BB962C8B-B14F-4D97-AF65-F5344CB8AC3E}">
        <p14:creationId xmlns:p14="http://schemas.microsoft.com/office/powerpoint/2010/main" val="95702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469596-0CBB-390B-B8AA-7428A6B7B17E}"/>
              </a:ext>
            </a:extLst>
          </p:cNvPr>
          <p:cNvSpPr>
            <a:spLocks noGrp="1"/>
          </p:cNvSpPr>
          <p:nvPr>
            <p:ph type="title"/>
          </p:nvPr>
        </p:nvSpPr>
        <p:spPr/>
        <p:txBody>
          <a:bodyPr/>
          <a:lstStyle/>
          <a:p>
            <a:r>
              <a:rPr lang="sv-SE" dirty="0"/>
              <a:t>Övriga frågor</a:t>
            </a:r>
          </a:p>
        </p:txBody>
      </p:sp>
      <p:sp>
        <p:nvSpPr>
          <p:cNvPr id="3" name="Platshållare för innehåll 2">
            <a:extLst>
              <a:ext uri="{FF2B5EF4-FFF2-40B4-BE49-F238E27FC236}">
                <a16:creationId xmlns:a16="http://schemas.microsoft.com/office/drawing/2014/main" id="{0AC8AE85-125D-1D2E-69B4-526FA7A3388F}"/>
              </a:ext>
            </a:extLst>
          </p:cNvPr>
          <p:cNvSpPr>
            <a:spLocks noGrp="1"/>
          </p:cNvSpPr>
          <p:nvPr>
            <p:ph idx="1"/>
          </p:nvPr>
        </p:nvSpPr>
        <p:spPr/>
        <p:txBody>
          <a:bodyPr/>
          <a:lstStyle/>
          <a:p>
            <a:endParaRPr lang="sv-SE" dirty="0"/>
          </a:p>
          <a:p>
            <a:endParaRPr lang="sv-SE" dirty="0"/>
          </a:p>
        </p:txBody>
      </p:sp>
    </p:spTree>
    <p:extLst>
      <p:ext uri="{BB962C8B-B14F-4D97-AF65-F5344CB8AC3E}">
        <p14:creationId xmlns:p14="http://schemas.microsoft.com/office/powerpoint/2010/main" val="28277393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TM04033921[[fn=Damast]]</Template>
  <TotalTime>666</TotalTime>
  <Words>485</Words>
  <Application>Microsoft Office PowerPoint</Application>
  <PresentationFormat>Bredbild</PresentationFormat>
  <Paragraphs>93</Paragraphs>
  <Slides>14</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Aptos</vt:lpstr>
      <vt:lpstr>Arial</vt:lpstr>
      <vt:lpstr>Bookman Old Style</vt:lpstr>
      <vt:lpstr>Rockwell</vt:lpstr>
      <vt:lpstr>Damask</vt:lpstr>
      <vt:lpstr>Agenda</vt:lpstr>
      <vt:lpstr>Ledare</vt:lpstr>
      <vt:lpstr>Information från Föreningen</vt:lpstr>
      <vt:lpstr>Truppen</vt:lpstr>
      <vt:lpstr>Tider och uppstart </vt:lpstr>
      <vt:lpstr>Träningar</vt:lpstr>
      <vt:lpstr>Träningar forts</vt:lpstr>
      <vt:lpstr>Träningar forts</vt:lpstr>
      <vt:lpstr>Utbyte mellan åldersgrupper</vt:lpstr>
      <vt:lpstr>”Uppstarstläger” i Nordmaling</vt:lpstr>
      <vt:lpstr>Sammandrag</vt:lpstr>
      <vt:lpstr>Classe cup/övriga cuper</vt:lpstr>
      <vt:lpstr>Föräldrar</vt:lpstr>
      <vt:lpstr>Övriga 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Nyström</dc:creator>
  <cp:lastModifiedBy>Oskar Johansson</cp:lastModifiedBy>
  <cp:revision>15</cp:revision>
  <dcterms:created xsi:type="dcterms:W3CDTF">2023-08-20T17:45:23Z</dcterms:created>
  <dcterms:modified xsi:type="dcterms:W3CDTF">2025-09-04T06:15:09Z</dcterms:modified>
</cp:coreProperties>
</file>