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7877A4-E0CD-4C4E-BC83-998F9FE7F668}" v="2" dt="2024-10-28T13:21:42.3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728" autoAdjust="0"/>
  </p:normalViewPr>
  <p:slideViewPr>
    <p:cSldViewPr snapToGrid="0">
      <p:cViewPr varScale="1">
        <p:scale>
          <a:sx n="70" d="100"/>
          <a:sy n="70" d="100"/>
        </p:scale>
        <p:origin x="5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-Lee Holm" userId="0e2c6fe6-3509-4640-a047-1970cb09d01d" providerId="ADAL" clId="{257877A4-E0CD-4C4E-BC83-998F9FE7F668}"/>
    <pc:docChg chg="custSel modSld">
      <pc:chgData name="Anne-Lee Holm" userId="0e2c6fe6-3509-4640-a047-1970cb09d01d" providerId="ADAL" clId="{257877A4-E0CD-4C4E-BC83-998F9FE7F668}" dt="2024-10-28T13:23:31.897" v="181" actId="20577"/>
      <pc:docMkLst>
        <pc:docMk/>
      </pc:docMkLst>
      <pc:sldChg chg="addSp delSp modSp mod">
        <pc:chgData name="Anne-Lee Holm" userId="0e2c6fe6-3509-4640-a047-1970cb09d01d" providerId="ADAL" clId="{257877A4-E0CD-4C4E-BC83-998F9FE7F668}" dt="2024-10-28T13:22:25.093" v="167" actId="20577"/>
        <pc:sldMkLst>
          <pc:docMk/>
          <pc:sldMk cId="610638729" sldId="263"/>
        </pc:sldMkLst>
        <pc:spChg chg="mod">
          <ac:chgData name="Anne-Lee Holm" userId="0e2c6fe6-3509-4640-a047-1970cb09d01d" providerId="ADAL" clId="{257877A4-E0CD-4C4E-BC83-998F9FE7F668}" dt="2024-10-28T13:22:25.093" v="167" actId="20577"/>
          <ac:spMkLst>
            <pc:docMk/>
            <pc:sldMk cId="610638729" sldId="263"/>
            <ac:spMk id="14" creationId="{D145A690-8276-2329-05E6-0DADC831E134}"/>
          </ac:spMkLst>
        </pc:spChg>
        <pc:picChg chg="mod">
          <ac:chgData name="Anne-Lee Holm" userId="0e2c6fe6-3509-4640-a047-1970cb09d01d" providerId="ADAL" clId="{257877A4-E0CD-4C4E-BC83-998F9FE7F668}" dt="2024-10-28T13:22:12.851" v="166" actId="14100"/>
          <ac:picMkLst>
            <pc:docMk/>
            <pc:sldMk cId="610638729" sldId="263"/>
            <ac:picMk id="5" creationId="{93C375D0-8E0F-3040-1C4D-C7E7311BA57F}"/>
          </ac:picMkLst>
        </pc:picChg>
        <pc:picChg chg="mod">
          <ac:chgData name="Anne-Lee Holm" userId="0e2c6fe6-3509-4640-a047-1970cb09d01d" providerId="ADAL" clId="{257877A4-E0CD-4C4E-BC83-998F9FE7F668}" dt="2024-10-28T13:22:07.147" v="165" actId="14100"/>
          <ac:picMkLst>
            <pc:docMk/>
            <pc:sldMk cId="610638729" sldId="263"/>
            <ac:picMk id="9" creationId="{EBCED748-31F2-8D82-1EAE-822DB98C7A99}"/>
          </ac:picMkLst>
        </pc:picChg>
        <pc:picChg chg="del">
          <ac:chgData name="Anne-Lee Holm" userId="0e2c6fe6-3509-4640-a047-1970cb09d01d" providerId="ADAL" clId="{257877A4-E0CD-4C4E-BC83-998F9FE7F668}" dt="2024-10-28T13:17:10.979" v="140" actId="478"/>
          <ac:picMkLst>
            <pc:docMk/>
            <pc:sldMk cId="610638729" sldId="263"/>
            <ac:picMk id="12" creationId="{4AE0D855-347F-F4EF-3878-549DEC82927C}"/>
          </ac:picMkLst>
        </pc:picChg>
        <pc:picChg chg="add del mod">
          <ac:chgData name="Anne-Lee Holm" userId="0e2c6fe6-3509-4640-a047-1970cb09d01d" providerId="ADAL" clId="{257877A4-E0CD-4C4E-BC83-998F9FE7F668}" dt="2024-10-28T13:20:14.599" v="158" actId="478"/>
          <ac:picMkLst>
            <pc:docMk/>
            <pc:sldMk cId="610638729" sldId="263"/>
            <ac:picMk id="13" creationId="{4640F5FA-9778-B715-CCEA-1FC7BDD1D705}"/>
          </ac:picMkLst>
        </pc:picChg>
        <pc:picChg chg="add mod">
          <ac:chgData name="Anne-Lee Holm" userId="0e2c6fe6-3509-4640-a047-1970cb09d01d" providerId="ADAL" clId="{257877A4-E0CD-4C4E-BC83-998F9FE7F668}" dt="2024-10-28T13:21:56.060" v="164" actId="14100"/>
          <ac:picMkLst>
            <pc:docMk/>
            <pc:sldMk cId="610638729" sldId="263"/>
            <ac:picMk id="16" creationId="{C998A3E9-6041-9EBE-4FFE-50FA3BA1A84F}"/>
          </ac:picMkLst>
        </pc:picChg>
      </pc:sldChg>
      <pc:sldChg chg="addSp delSp modSp mod">
        <pc:chgData name="Anne-Lee Holm" userId="0e2c6fe6-3509-4640-a047-1970cb09d01d" providerId="ADAL" clId="{257877A4-E0CD-4C4E-BC83-998F9FE7F668}" dt="2024-10-28T13:23:31.897" v="181" actId="20577"/>
        <pc:sldMkLst>
          <pc:docMk/>
          <pc:sldMk cId="2804326572" sldId="264"/>
        </pc:sldMkLst>
        <pc:spChg chg="del">
          <ac:chgData name="Anne-Lee Holm" userId="0e2c6fe6-3509-4640-a047-1970cb09d01d" providerId="ADAL" clId="{257877A4-E0CD-4C4E-BC83-998F9FE7F668}" dt="2024-10-28T13:22:42.503" v="169" actId="478"/>
          <ac:spMkLst>
            <pc:docMk/>
            <pc:sldMk cId="2804326572" sldId="264"/>
            <ac:spMk id="7" creationId="{8B615799-F13E-6BC5-BFC7-771FECA8112C}"/>
          </ac:spMkLst>
        </pc:spChg>
        <pc:spChg chg="add del mod">
          <ac:chgData name="Anne-Lee Holm" userId="0e2c6fe6-3509-4640-a047-1970cb09d01d" providerId="ADAL" clId="{257877A4-E0CD-4C4E-BC83-998F9FE7F668}" dt="2024-10-28T13:22:50.803" v="170" actId="478"/>
          <ac:spMkLst>
            <pc:docMk/>
            <pc:sldMk cId="2804326572" sldId="264"/>
            <ac:spMk id="11" creationId="{F4C88A77-9D30-BDE4-648C-529E213FF7BE}"/>
          </ac:spMkLst>
        </pc:spChg>
        <pc:spChg chg="mod">
          <ac:chgData name="Anne-Lee Holm" userId="0e2c6fe6-3509-4640-a047-1970cb09d01d" providerId="ADAL" clId="{257877A4-E0CD-4C4E-BC83-998F9FE7F668}" dt="2024-10-28T13:23:31.897" v="181" actId="20577"/>
          <ac:spMkLst>
            <pc:docMk/>
            <pc:sldMk cId="2804326572" sldId="264"/>
            <ac:spMk id="14" creationId="{EFD12097-50FB-4E14-DBFC-84775D0BBB57}"/>
          </ac:spMkLst>
        </pc:spChg>
        <pc:picChg chg="del">
          <ac:chgData name="Anne-Lee Holm" userId="0e2c6fe6-3509-4640-a047-1970cb09d01d" providerId="ADAL" clId="{257877A4-E0CD-4C4E-BC83-998F9FE7F668}" dt="2024-10-28T13:22:39.353" v="168" actId="478"/>
          <ac:picMkLst>
            <pc:docMk/>
            <pc:sldMk cId="2804326572" sldId="264"/>
            <ac:picMk id="6" creationId="{15420961-3848-2C99-943D-6905FE1FD72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C883C1-2680-F7CB-54CE-BC2C614A69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9D407D3-1E10-83B9-9DE0-271060121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944A1C2-54AF-728A-553A-A3A6E397D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6A0E89-1970-E240-3185-E4EFAD037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22747E-F86D-EB6E-8B35-26CF68760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6953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7CDFB1-4B2E-4DE9-B4BA-043C2BCF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A79211-E5FF-88F5-20AD-CDF0C8E7AC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E9E8CE8-9022-2F7F-4221-760FA7078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50488B6-0E51-02A7-5D7A-44149173B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44DEF76-3706-FB05-7B4B-49B2CC8D7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112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0AB76C-73C4-B154-4FC5-E1567B69E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7F37DED-8B98-1A65-C53D-7DF70B2B2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AF3E05-6061-3D54-E300-597E22A1B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850738D-F7D1-5277-0B10-D52358FC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892490C-9DD0-0FA6-4EA0-6D01E9370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916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2A6AAE-1F8D-A855-E0AB-30ECB65D3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640B47-0A8E-BC79-E0E1-F64AC16448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1057782-111C-FB71-F5D7-4347630B0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0A7FBCE-1F05-5F92-5D49-1FF0974B3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94473E1-919C-6D25-43B6-C0516A98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A78E17F-0F19-0C85-91CC-2365670E2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944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E3E9EA-BCCF-5369-37FA-2C7C4387F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24C5F28-26E1-4AAE-870A-23143AE0D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23E9D5A-FDD4-9EC1-2879-EF0AD5AF0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6CE98C0-B77C-19EF-8540-22E6A6CC6E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73EF976-3A6E-2643-2953-3D2F6E9A9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317B08E-252E-9D18-0179-0FD129D51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D10F9DA-7014-0848-082F-4A7DBE57E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95929E0-5D85-EA99-0D1F-9F82CB1D0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72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4BF830-14F4-DC11-17C2-7FC3D9218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A0A1326-9662-CD7A-CD4C-A891C093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9E01030-546A-18DC-16CA-99335CABB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93777A5-A111-5816-9967-3D69F113F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7940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90E7DB1-0823-8EF2-5D0C-74213106D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F7AE77E-91E1-CF72-6AEA-D99359270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EA756CA-82F4-9752-0FB3-F31539A5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5011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C1531F-0F4B-762E-DE72-8E04F633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8667C57-97B2-E870-4BB6-3275A31C1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687B92C-AD2E-0DE2-4A68-4E74F8F8C1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95030D8-2B23-219B-C395-27021E1DD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2373C51-04ED-F57F-22B2-859BB201C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741B5D3-F5A6-51D0-EE69-C6F2E4B20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1989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8D3F7E-B3E8-6E39-1673-9207DAA3E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3588805-7529-0FA5-7A91-F7BD52706B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0029EC-DA0B-60CF-821F-675F91DAC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0810010-311C-A317-E475-BF7448C00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64D8125-BB0F-E277-FF5B-37F4E6945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8D51BB1-BE87-F91D-E9B5-5B466F4FC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0358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B74323-0FC7-0692-BDBA-34FA872A1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D36D53A-2F02-EB8E-8173-8D1AE8CDA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880FEB-D790-D511-0781-7158769F5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13B88AF-D1B2-F7EC-6B25-9E8B679A0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B86190D-90D7-4B5D-B537-E74D7B8ED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3246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745243D-33CB-CC85-0DE9-DE0EEC2F8F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AD41625-45C7-C631-2830-267AE443B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08C4A0-0058-BB3B-13E6-7182537FB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A680C8-F528-366F-C83D-F8CB9E91E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E94F074-8EED-491D-2BDB-499C5196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3573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11DA333-AB95-250A-A797-B38877B9D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DB1C2C7-D91F-5BE4-6232-82FF462E1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C21D4AD-3BCC-CECA-2BB4-AABDBD7D7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5222DF-633C-4CC4-BB0B-3421BD54D9B7}" type="datetimeFigureOut">
              <a:rPr lang="sv-SE" smtClean="0"/>
              <a:t>2024-10-28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F4602E5-3619-3370-9F63-9302BC15D3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BEEC2A-B7FA-F804-5627-51B4E44AD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5CF12C-5F27-45E1-998F-4409761531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8844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kassor@smgk.se" TargetMode="External"/><Relationship Id="rId2" Type="http://schemas.openxmlformats.org/officeDocument/2006/relationships/hyperlink" Target="mailto:kansli@smgk.se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kansli@smgk.se" TargetMode="External"/><Relationship Id="rId2" Type="http://schemas.openxmlformats.org/officeDocument/2006/relationships/hyperlink" Target="mailto:Kassor@smgk.s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kassor@smgk.s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D0F88B-EF91-5563-92E4-6874975E33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Manual för utlägg truppkassa - </a:t>
            </a:r>
            <a:r>
              <a:rPr lang="sv-SE" dirty="0" err="1"/>
              <a:t>Fortnox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4518FDA-E8F1-0A74-E288-05FA4EE600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När du gör utlägg för truppen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9A069C5F-488B-60F3-97FB-2E53F6986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8376" y="4179887"/>
            <a:ext cx="3075248" cy="267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05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B12E0-50B9-8559-6FB5-B52D38ACB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987AD5-0D28-539F-A5A4-1E79CA342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5280" y="492443"/>
            <a:ext cx="9144000" cy="1397317"/>
          </a:xfrm>
        </p:spPr>
        <p:txBody>
          <a:bodyPr/>
          <a:lstStyle/>
          <a:p>
            <a:r>
              <a:rPr lang="sv-SE" dirty="0"/>
              <a:t>Privat utlägg för truppen 1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53D1527-DA77-452B-7D43-05E1AB3CD0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7840" y="2067878"/>
            <a:ext cx="9144000" cy="3875722"/>
          </a:xfrm>
        </p:spPr>
        <p:txBody>
          <a:bodyPr>
            <a:normAutofit/>
          </a:bodyPr>
          <a:lstStyle/>
          <a:p>
            <a:r>
              <a:rPr lang="sv-SE" dirty="0"/>
              <a:t>När du gör inköp som truppkassan ska stå för så handlar du som ett privat utlägg – dvs du lägger ut pengarna i förväg och så begär du återbetalning för utlägget genom att läsa in kvittot i </a:t>
            </a:r>
            <a:r>
              <a:rPr lang="sv-SE" dirty="0" err="1"/>
              <a:t>Fortnox</a:t>
            </a:r>
            <a:r>
              <a:rPr lang="sv-SE" dirty="0"/>
              <a:t>.</a:t>
            </a:r>
          </a:p>
          <a:p>
            <a:endParaRPr lang="sv-SE" dirty="0"/>
          </a:p>
          <a:p>
            <a:r>
              <a:rPr lang="sv-SE" dirty="0"/>
              <a:t>För att kunna använda </a:t>
            </a:r>
            <a:r>
              <a:rPr lang="sv-SE" dirty="0" err="1"/>
              <a:t>Fortnox</a:t>
            </a:r>
            <a:r>
              <a:rPr lang="sv-SE" dirty="0"/>
              <a:t> så behöver du kontakta </a:t>
            </a:r>
            <a:r>
              <a:rPr lang="sv-SE" dirty="0">
                <a:hlinkClick r:id="rId2"/>
              </a:rPr>
              <a:t>kansli@smgk.se</a:t>
            </a:r>
            <a:r>
              <a:rPr lang="sv-SE" dirty="0"/>
              <a:t> alt </a:t>
            </a:r>
            <a:r>
              <a:rPr lang="sv-SE" dirty="0">
                <a:hlinkClick r:id="rId3"/>
              </a:rPr>
              <a:t>kassor@smgk.se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/>
              <a:t>då kan du sedan ladda ner </a:t>
            </a:r>
            <a:r>
              <a:rPr lang="sv-SE" dirty="0" err="1"/>
              <a:t>appen</a:t>
            </a:r>
            <a:r>
              <a:rPr lang="sv-SE" dirty="0"/>
              <a:t> och fota av kvittot med din mobil och skicka in underlaget.</a:t>
            </a:r>
          </a:p>
        </p:txBody>
      </p:sp>
    </p:spTree>
    <p:extLst>
      <p:ext uri="{BB962C8B-B14F-4D97-AF65-F5344CB8AC3E}">
        <p14:creationId xmlns:p14="http://schemas.microsoft.com/office/powerpoint/2010/main" val="2793396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3BCE5-E54D-40BA-0DDF-390BCCD7C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F805A0-59EC-3FB1-8EC5-949987DF7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5280" y="492443"/>
            <a:ext cx="9144000" cy="1397317"/>
          </a:xfrm>
        </p:spPr>
        <p:txBody>
          <a:bodyPr/>
          <a:lstStyle/>
          <a:p>
            <a:r>
              <a:rPr lang="sv-SE" dirty="0"/>
              <a:t>Privat utlägg för truppen 2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46E4F38-D15F-4200-812B-2DB7E76E1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731" y="2067877"/>
            <a:ext cx="10633166" cy="4559345"/>
          </a:xfrm>
        </p:spPr>
        <p:txBody>
          <a:bodyPr>
            <a:normAutofit fontScale="85000" lnSpcReduction="20000"/>
          </a:bodyPr>
          <a:lstStyle/>
          <a:p>
            <a:r>
              <a:rPr lang="sv-SE" dirty="0"/>
              <a:t>Ibland kanske du ska göra ett större inköp till truppen/för truppens del där utlägget kan faktureras.</a:t>
            </a:r>
            <a:br>
              <a:rPr lang="sv-SE" dirty="0"/>
            </a:br>
            <a:r>
              <a:rPr lang="sv-SE" dirty="0"/>
              <a:t>Då kan du välja ett av två alternativ.</a:t>
            </a:r>
            <a:br>
              <a:rPr lang="sv-SE" dirty="0"/>
            </a:br>
            <a:endParaRPr lang="sv-SE" dirty="0"/>
          </a:p>
          <a:p>
            <a:pPr algn="l"/>
            <a:br>
              <a:rPr lang="sv-SE" dirty="0"/>
            </a:br>
            <a:r>
              <a:rPr lang="sv-SE" dirty="0"/>
              <a:t>1) Ställ fakturan på dig själv och du kommer då att betala fakturan och begära ersättning för utlägget enligt utlägg för truppen 1</a:t>
            </a:r>
          </a:p>
          <a:p>
            <a:pPr algn="l"/>
            <a:endParaRPr lang="sv-SE" dirty="0"/>
          </a:p>
          <a:p>
            <a:pPr algn="l"/>
            <a:r>
              <a:rPr lang="sv-SE" dirty="0"/>
              <a:t>2)  Ställ ut fakturan på SMGK då kommer fakturan att betalas av klubben och hämta pengarna från er trupps konto – </a:t>
            </a:r>
            <a:r>
              <a:rPr lang="sv-SE" b="1" dirty="0"/>
              <a:t>Viktigt!!</a:t>
            </a:r>
            <a:br>
              <a:rPr lang="sv-SE" dirty="0"/>
            </a:br>
            <a:r>
              <a:rPr lang="sv-SE" dirty="0"/>
              <a:t>    # säkra att kassör fått information om utlägget och att klubben är ok med att ta fakturan.</a:t>
            </a:r>
            <a:br>
              <a:rPr lang="sv-SE" dirty="0"/>
            </a:br>
            <a:r>
              <a:rPr lang="sv-SE" dirty="0"/>
              <a:t>    # Säkra att det finns pengar på truppens konto </a:t>
            </a:r>
            <a:br>
              <a:rPr lang="sv-SE" dirty="0"/>
            </a:br>
            <a:r>
              <a:rPr lang="sv-SE" dirty="0"/>
              <a:t>    # Säkra att faktura adressen är Sigtuna Märsta GK</a:t>
            </a:r>
            <a:br>
              <a:rPr lang="sv-SE" dirty="0"/>
            </a:br>
            <a:r>
              <a:rPr lang="sv-SE" dirty="0"/>
              <a:t>                                                                     Box 131</a:t>
            </a:r>
            <a:br>
              <a:rPr lang="sv-SE" dirty="0"/>
            </a:br>
            <a:r>
              <a:rPr lang="sv-SE" dirty="0"/>
              <a:t>			                     195 23 Märsta	</a:t>
            </a:r>
            <a:br>
              <a:rPr lang="sv-SE" dirty="0"/>
            </a:br>
            <a:r>
              <a:rPr lang="sv-SE" dirty="0"/>
              <a:t>    #Säkra att referens finns med på fakturan (Truppens namn)													</a:t>
            </a:r>
          </a:p>
        </p:txBody>
      </p:sp>
    </p:spTree>
    <p:extLst>
      <p:ext uri="{BB962C8B-B14F-4D97-AF65-F5344CB8AC3E}">
        <p14:creationId xmlns:p14="http://schemas.microsoft.com/office/powerpoint/2010/main" val="4220100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5FDFD-1AE7-B81F-14F6-E3EA45F39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185D45-A311-C0A7-0A9F-7F9E5E1DB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5280" y="492443"/>
            <a:ext cx="9144000" cy="1397317"/>
          </a:xfrm>
        </p:spPr>
        <p:txBody>
          <a:bodyPr/>
          <a:lstStyle/>
          <a:p>
            <a:r>
              <a:rPr lang="sv-SE" dirty="0"/>
              <a:t>Skicka in kvitto via </a:t>
            </a:r>
            <a:r>
              <a:rPr lang="sv-SE" dirty="0" err="1"/>
              <a:t>Fortnox</a:t>
            </a:r>
            <a:endParaRPr lang="sv-SE" dirty="0"/>
          </a:p>
        </p:txBody>
      </p:sp>
      <p:pic>
        <p:nvPicPr>
          <p:cNvPr id="5" name="Bildobjekt 4" descr="En bild som visar text, skärmbild, Teckensnitt, grafisk design&#10;&#10;Automatiskt genererad beskrivning">
            <a:extLst>
              <a:ext uri="{FF2B5EF4-FFF2-40B4-BE49-F238E27FC236}">
                <a16:creationId xmlns:a16="http://schemas.microsoft.com/office/drawing/2014/main" id="{5AA28E39-A159-20E5-FA0F-F936D07F8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96" y="2768280"/>
            <a:ext cx="1838491" cy="3978683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FACD6969-657F-3610-0F79-4822B887EDA1}"/>
              </a:ext>
            </a:extLst>
          </p:cNvPr>
          <p:cNvSpPr txBox="1"/>
          <p:nvPr/>
        </p:nvSpPr>
        <p:spPr>
          <a:xfrm>
            <a:off x="133295" y="1844950"/>
            <a:ext cx="4133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1) Ladda ner </a:t>
            </a:r>
            <a:r>
              <a:rPr lang="sv-SE" dirty="0" err="1"/>
              <a:t>appen</a:t>
            </a:r>
            <a:r>
              <a:rPr lang="sv-SE" dirty="0"/>
              <a:t> som du fåt länken till via SMGK kassör och logga in med </a:t>
            </a:r>
            <a:r>
              <a:rPr lang="sv-SE" dirty="0" err="1"/>
              <a:t>bankID</a:t>
            </a:r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924DF333-6A89-0369-E929-BA316EE9B288}"/>
              </a:ext>
            </a:extLst>
          </p:cNvPr>
          <p:cNvSpPr txBox="1"/>
          <p:nvPr/>
        </p:nvSpPr>
        <p:spPr>
          <a:xfrm>
            <a:off x="6801394" y="1959688"/>
            <a:ext cx="4101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2 – välj Sigtuna Märsta Gymnastikklubb</a:t>
            </a:r>
          </a:p>
        </p:txBody>
      </p:sp>
      <p:pic>
        <p:nvPicPr>
          <p:cNvPr id="10" name="Platshållare för innehåll 4" descr="En bild som visar text, skärmbild, Teckensnitt&#10;&#10;Automatiskt genererad beskrivning">
            <a:extLst>
              <a:ext uri="{FF2B5EF4-FFF2-40B4-BE49-F238E27FC236}">
                <a16:creationId xmlns:a16="http://schemas.microsoft.com/office/drawing/2014/main" id="{D7FA0F5E-1F8E-3501-DF57-E68409F63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917" y="2398948"/>
            <a:ext cx="201068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29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5FD7043F-03A6-8C47-CFA8-33CAA32EDD71}"/>
              </a:ext>
            </a:extLst>
          </p:cNvPr>
          <p:cNvSpPr txBox="1"/>
          <p:nvPr/>
        </p:nvSpPr>
        <p:spPr>
          <a:xfrm>
            <a:off x="226423" y="783753"/>
            <a:ext cx="3161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3 – Klicka på </a:t>
            </a:r>
            <a:r>
              <a:rPr lang="sv-SE" dirty="0" err="1"/>
              <a:t>Plusstecknet</a:t>
            </a:r>
            <a:r>
              <a:rPr lang="sv-SE" dirty="0"/>
              <a:t> nere till höger</a:t>
            </a:r>
          </a:p>
        </p:txBody>
      </p:sp>
      <p:pic>
        <p:nvPicPr>
          <p:cNvPr id="11" name="Platshållare för innehåll 10" descr="En bild som visar text, skärmbild, Teckensnitt, design&#10;&#10;Automatiskt genererad beskrivning">
            <a:extLst>
              <a:ext uri="{FF2B5EF4-FFF2-40B4-BE49-F238E27FC236}">
                <a16:creationId xmlns:a16="http://schemas.microsoft.com/office/drawing/2014/main" id="{D406B340-D252-9CD4-96B3-D7B947E53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21" y="1483772"/>
            <a:ext cx="3161212" cy="4933503"/>
          </a:xfrm>
        </p:spPr>
      </p:pic>
      <p:pic>
        <p:nvPicPr>
          <p:cNvPr id="13" name="Bildobjekt 12" descr="En bild som visar text, skärmbild, Teckensnitt, nummer&#10;&#10;Automatiskt genererad beskrivning">
            <a:extLst>
              <a:ext uri="{FF2B5EF4-FFF2-40B4-BE49-F238E27FC236}">
                <a16:creationId xmlns:a16="http://schemas.microsoft.com/office/drawing/2014/main" id="{9FFED41F-70B4-DE42-A851-47E0EAA80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678" y="1670496"/>
            <a:ext cx="3168981" cy="4933503"/>
          </a:xfrm>
          <a:prstGeom prst="rect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58516FAC-CF79-6858-215D-35A1A0CA9B3C}"/>
              </a:ext>
            </a:extLst>
          </p:cNvPr>
          <p:cNvSpPr txBox="1"/>
          <p:nvPr/>
        </p:nvSpPr>
        <p:spPr>
          <a:xfrm>
            <a:off x="7561447" y="783752"/>
            <a:ext cx="3161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4 – Välj KVITTO</a:t>
            </a:r>
          </a:p>
        </p:txBody>
      </p:sp>
    </p:spTree>
    <p:extLst>
      <p:ext uri="{BB962C8B-B14F-4D97-AF65-F5344CB8AC3E}">
        <p14:creationId xmlns:p14="http://schemas.microsoft.com/office/powerpoint/2010/main" val="44477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B6480-0B5E-2545-0ADA-79ACC93B0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4100D2BE-988B-257E-1FF5-9D847390832C}"/>
              </a:ext>
            </a:extLst>
          </p:cNvPr>
          <p:cNvSpPr txBox="1"/>
          <p:nvPr/>
        </p:nvSpPr>
        <p:spPr>
          <a:xfrm>
            <a:off x="226423" y="783753"/>
            <a:ext cx="3161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5 – Nu ska du fota, </a:t>
            </a:r>
            <a:r>
              <a:rPr lang="sv-SE" dirty="0" err="1"/>
              <a:t>zoma</a:t>
            </a:r>
            <a:r>
              <a:rPr lang="sv-SE" dirty="0"/>
              <a:t> in så du får med hela kvittot och fotografera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54B8E569-7F2A-B3CE-8315-D7C82271F54E}"/>
              </a:ext>
            </a:extLst>
          </p:cNvPr>
          <p:cNvSpPr txBox="1"/>
          <p:nvPr/>
        </p:nvSpPr>
        <p:spPr>
          <a:xfrm>
            <a:off x="7561447" y="783752"/>
            <a:ext cx="3161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6 – Välj Beskär </a:t>
            </a:r>
          </a:p>
        </p:txBody>
      </p:sp>
      <p:pic>
        <p:nvPicPr>
          <p:cNvPr id="5" name="Platshållare för innehåll 4" descr="En bild som visar text, kvitto&#10;&#10;Automatiskt genererad beskrivning">
            <a:extLst>
              <a:ext uri="{FF2B5EF4-FFF2-40B4-BE49-F238E27FC236}">
                <a16:creationId xmlns:a16="http://schemas.microsoft.com/office/drawing/2014/main" id="{26CF880C-A1F3-32EF-00FF-C3F90EC241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71" y="1849121"/>
            <a:ext cx="2411829" cy="4500880"/>
          </a:xfrm>
        </p:spPr>
      </p:pic>
      <p:pic>
        <p:nvPicPr>
          <p:cNvPr id="8" name="Bildobjekt 7" descr="En bild som visar text, kvitto&#10;&#10;Automatiskt genererad beskrivning">
            <a:extLst>
              <a:ext uri="{FF2B5EF4-FFF2-40B4-BE49-F238E27FC236}">
                <a16:creationId xmlns:a16="http://schemas.microsoft.com/office/drawing/2014/main" id="{C69BAE96-6C31-473E-DA79-4D38111FC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71" y="1849121"/>
            <a:ext cx="3072229" cy="450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010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854EF-0F7C-6A0A-5A2A-12BE00FBA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606D1236-FBC0-89B1-4448-28BA1ABCE216}"/>
              </a:ext>
            </a:extLst>
          </p:cNvPr>
          <p:cNvSpPr txBox="1"/>
          <p:nvPr/>
        </p:nvSpPr>
        <p:spPr>
          <a:xfrm>
            <a:off x="226423" y="783753"/>
            <a:ext cx="3161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7 – Beskär bilden vid behov och klicka sedan på fortsätt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04E965A3-15CA-4453-6584-3C91D8190F1C}"/>
              </a:ext>
            </a:extLst>
          </p:cNvPr>
          <p:cNvSpPr txBox="1"/>
          <p:nvPr/>
        </p:nvSpPr>
        <p:spPr>
          <a:xfrm>
            <a:off x="7561447" y="783752"/>
            <a:ext cx="3161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8 – Välj Företagsköp </a:t>
            </a:r>
          </a:p>
        </p:txBody>
      </p:sp>
      <p:pic>
        <p:nvPicPr>
          <p:cNvPr id="6" name="Platshållare för innehåll 5" descr="En bild som visar text, skärmbild, kvitto&#10;&#10;Automatiskt genererad beskrivning">
            <a:extLst>
              <a:ext uri="{FF2B5EF4-FFF2-40B4-BE49-F238E27FC236}">
                <a16:creationId xmlns:a16="http://schemas.microsoft.com/office/drawing/2014/main" id="{EAA17CC7-7B6D-D0FC-D824-C9268216EF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451" y="1940561"/>
            <a:ext cx="2858869" cy="4622800"/>
          </a:xfrm>
        </p:spPr>
      </p:pic>
      <p:pic>
        <p:nvPicPr>
          <p:cNvPr id="10" name="Bildobjekt 9" descr="En bild som visar text, skärmbild&#10;&#10;Automatiskt genererad beskrivning">
            <a:extLst>
              <a:ext uri="{FF2B5EF4-FFF2-40B4-BE49-F238E27FC236}">
                <a16:creationId xmlns:a16="http://schemas.microsoft.com/office/drawing/2014/main" id="{48B58D67-6CE7-E16A-5B31-E961270C5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1" y="2174240"/>
            <a:ext cx="2432148" cy="438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97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53713-D3E7-12AA-CE65-14CB07D24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ruta 6">
            <a:extLst>
              <a:ext uri="{FF2B5EF4-FFF2-40B4-BE49-F238E27FC236}">
                <a16:creationId xmlns:a16="http://schemas.microsoft.com/office/drawing/2014/main" id="{1B86ED11-7956-B362-2A2D-36DFE6870A74}"/>
              </a:ext>
            </a:extLst>
          </p:cNvPr>
          <p:cNvSpPr txBox="1"/>
          <p:nvPr/>
        </p:nvSpPr>
        <p:spPr>
          <a:xfrm>
            <a:off x="267062" y="322087"/>
            <a:ext cx="48942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9 – Nu ska du skriva vad det är du köpt in, pris och vart kostnaden hör hemma</a:t>
            </a:r>
            <a:br>
              <a:rPr lang="sv-SE" dirty="0"/>
            </a:br>
            <a:r>
              <a:rPr lang="sv-SE" dirty="0"/>
              <a:t>Fyll i Beskrivning, kontrollera datum, valuta samt pris och moms – som ideell förening så kan vi inte lyfta momsen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D145A690-8276-2329-05E6-0DADC831E134}"/>
              </a:ext>
            </a:extLst>
          </p:cNvPr>
          <p:cNvSpPr txBox="1"/>
          <p:nvPr/>
        </p:nvSpPr>
        <p:spPr>
          <a:xfrm>
            <a:off x="5033568" y="319054"/>
            <a:ext cx="6690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Då det inte är representation så hoppa över: </a:t>
            </a:r>
            <a:br>
              <a:rPr lang="sv-SE" dirty="0"/>
            </a:br>
            <a:r>
              <a:rPr lang="sv-SE" dirty="0"/>
              <a:t>Typ av Inköp och Projekt</a:t>
            </a:r>
            <a:br>
              <a:rPr lang="sv-SE" dirty="0"/>
            </a:br>
            <a:r>
              <a:rPr lang="sv-SE" dirty="0"/>
              <a:t>Fyll endast i kostnadsställe, sök ex Blå F så kommer trupperna upp och du väljer aktuell trupp - Klicka på skicka in!</a:t>
            </a:r>
            <a:br>
              <a:rPr lang="sv-SE" dirty="0"/>
            </a:br>
            <a:endParaRPr lang="sv-SE" dirty="0"/>
          </a:p>
        </p:txBody>
      </p:sp>
      <p:pic>
        <p:nvPicPr>
          <p:cNvPr id="5" name="Platshållare för innehåll 4" descr="En bild som visar text, skärmbild, Teckensnitt, nummer&#10;&#10;Automatiskt genererad beskrivning">
            <a:extLst>
              <a:ext uri="{FF2B5EF4-FFF2-40B4-BE49-F238E27FC236}">
                <a16:creationId xmlns:a16="http://schemas.microsoft.com/office/drawing/2014/main" id="{93C375D0-8E0F-3040-1C4D-C7E7311BA5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76" y="1796382"/>
            <a:ext cx="2976385" cy="4936205"/>
          </a:xfrm>
        </p:spPr>
      </p:pic>
      <p:pic>
        <p:nvPicPr>
          <p:cNvPr id="9" name="Bildobjekt 8" descr="En bild som visar text, skärmbild, nummer, Teckensnitt&#10;&#10;Automatiskt genererad beskrivning">
            <a:extLst>
              <a:ext uri="{FF2B5EF4-FFF2-40B4-BE49-F238E27FC236}">
                <a16:creationId xmlns:a16="http://schemas.microsoft.com/office/drawing/2014/main" id="{EBCED748-31F2-8D82-1EAE-822DB98C7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881" y="1627632"/>
            <a:ext cx="3332508" cy="5104955"/>
          </a:xfrm>
          <a:prstGeom prst="rect">
            <a:avLst/>
          </a:prstGeom>
        </p:spPr>
      </p:pic>
      <p:pic>
        <p:nvPicPr>
          <p:cNvPr id="16" name="Bildobjekt 15" descr="En bild som visar text, skärmbild, Teckensnitt, nummer&#10;&#10;Automatiskt genererad beskrivning">
            <a:extLst>
              <a:ext uri="{FF2B5EF4-FFF2-40B4-BE49-F238E27FC236}">
                <a16:creationId xmlns:a16="http://schemas.microsoft.com/office/drawing/2014/main" id="{C998A3E9-6041-9EBE-4FFE-50FA3BA1A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652" y="1550126"/>
            <a:ext cx="3168981" cy="518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38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00FCF-F44A-66F5-786A-C1C73A716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ruta 13">
            <a:extLst>
              <a:ext uri="{FF2B5EF4-FFF2-40B4-BE49-F238E27FC236}">
                <a16:creationId xmlns:a16="http://schemas.microsoft.com/office/drawing/2014/main" id="{EFD12097-50FB-4E14-DBFC-84775D0BBB57}"/>
              </a:ext>
            </a:extLst>
          </p:cNvPr>
          <p:cNvSpPr txBox="1"/>
          <p:nvPr/>
        </p:nvSpPr>
        <p:spPr>
          <a:xfrm>
            <a:off x="918711" y="808057"/>
            <a:ext cx="1035457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400" dirty="0"/>
              <a:t>Vår kassör säkrar sedan att du får pengarna till ditt angivna konto.</a:t>
            </a:r>
            <a:br>
              <a:rPr lang="sv-SE" sz="2400" dirty="0"/>
            </a:br>
            <a:br>
              <a:rPr lang="sv-SE" sz="2400" dirty="0"/>
            </a:br>
            <a:r>
              <a:rPr lang="sv-SE" sz="2400" dirty="0"/>
              <a:t>Skulle det behöva extra snabb hantering gällande återbetalning så kontakta gärna </a:t>
            </a:r>
            <a:r>
              <a:rPr lang="sv-SE" sz="2400" dirty="0">
                <a:hlinkClick r:id="rId2"/>
              </a:rPr>
              <a:t>Kassor@smgk.se</a:t>
            </a:r>
            <a:r>
              <a:rPr lang="sv-SE" sz="2400" dirty="0"/>
              <a:t> så </a:t>
            </a:r>
            <a:r>
              <a:rPr lang="sv-SE" sz="2400"/>
              <a:t>löser vi </a:t>
            </a:r>
            <a:r>
              <a:rPr lang="sv-SE" sz="2400" dirty="0"/>
              <a:t>det.</a:t>
            </a:r>
          </a:p>
          <a:p>
            <a:pPr algn="ctr"/>
            <a:endParaRPr lang="sv-SE" sz="2400" dirty="0"/>
          </a:p>
          <a:p>
            <a:pPr algn="ctr"/>
            <a:endParaRPr lang="sv-SE" sz="2400" dirty="0"/>
          </a:p>
          <a:p>
            <a:pPr algn="ctr"/>
            <a:r>
              <a:rPr lang="sv-SE" sz="2400" dirty="0"/>
              <a:t>För frågor eller funderingar kontakta </a:t>
            </a:r>
            <a:br>
              <a:rPr lang="sv-SE" sz="2400" dirty="0"/>
            </a:br>
            <a:r>
              <a:rPr lang="sv-SE" sz="2400" dirty="0">
                <a:hlinkClick r:id="rId3"/>
              </a:rPr>
              <a:t>kansli@smgk.se</a:t>
            </a:r>
            <a:endParaRPr lang="sv-SE" sz="2400" dirty="0"/>
          </a:p>
          <a:p>
            <a:pPr algn="ctr"/>
            <a:r>
              <a:rPr lang="sv-SE" sz="2400" dirty="0"/>
              <a:t>Alt</a:t>
            </a:r>
          </a:p>
          <a:p>
            <a:pPr algn="ctr"/>
            <a:r>
              <a:rPr lang="sv-SE" sz="2400" dirty="0">
                <a:hlinkClick r:id="rId4"/>
              </a:rPr>
              <a:t>kassor@smgk.se</a:t>
            </a:r>
            <a:endParaRPr lang="sv-SE" sz="2400" dirty="0"/>
          </a:p>
          <a:p>
            <a:pPr algn="ctr"/>
            <a:endParaRPr lang="sv-SE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22FC4EA3-5ABB-237D-1317-141A4B92F4B7}"/>
              </a:ext>
            </a:extLst>
          </p:cNvPr>
          <p:cNvSpPr txBox="1"/>
          <p:nvPr/>
        </p:nvSpPr>
        <p:spPr>
          <a:xfrm>
            <a:off x="6228080" y="6074249"/>
            <a:ext cx="491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Manual skapad 2024-10-28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04326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478</Words>
  <Application>Microsoft Office PowerPoint</Application>
  <PresentationFormat>Bredbild</PresentationFormat>
  <Paragraphs>29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Office-tema</vt:lpstr>
      <vt:lpstr>Manual för utlägg truppkassa - Fortnox</vt:lpstr>
      <vt:lpstr>Privat utlägg för truppen 1</vt:lpstr>
      <vt:lpstr>Privat utlägg för truppen 2</vt:lpstr>
      <vt:lpstr>Skicka in kvitto via Fortnox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Anne-Lee SMGK</dc:creator>
  <cp:lastModifiedBy>Anne-Lee SMGK</cp:lastModifiedBy>
  <cp:revision>1</cp:revision>
  <dcterms:created xsi:type="dcterms:W3CDTF">2024-10-28T10:13:05Z</dcterms:created>
  <dcterms:modified xsi:type="dcterms:W3CDTF">2024-10-28T13:23:36Z</dcterms:modified>
</cp:coreProperties>
</file>