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heme/themeOverride1.xml" ContentType="application/vnd.openxmlformats-officedocument.themeOverr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67" r:id="rId2"/>
    <p:sldId id="262" r:id="rId3"/>
    <p:sldId id="271" r:id="rId4"/>
    <p:sldId id="258" r:id="rId5"/>
    <p:sldId id="260" r:id="rId6"/>
    <p:sldId id="282" r:id="rId7"/>
    <p:sldId id="285" r:id="rId8"/>
    <p:sldId id="284" r:id="rId9"/>
    <p:sldId id="270" r:id="rId10"/>
    <p:sldId id="283" r:id="rId11"/>
    <p:sldId id="280" r:id="rId12"/>
    <p:sldId id="281" r:id="rId13"/>
    <p:sldId id="278" r:id="rId14"/>
    <p:sldId id="275" r:id="rId15"/>
    <p:sldId id="272" r:id="rId16"/>
    <p:sldId id="276" r:id="rId17"/>
    <p:sldId id="273" r:id="rId18"/>
    <p:sldId id="274" r:id="rId19"/>
    <p:sldId id="277" r:id="rId20"/>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8403" autoAdjust="0"/>
  </p:normalViewPr>
  <p:slideViewPr>
    <p:cSldViewPr snapToGrid="0">
      <p:cViewPr varScale="1">
        <p:scale>
          <a:sx n="54" d="100"/>
          <a:sy n="54" d="100"/>
        </p:scale>
        <p:origin x="114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7B31663-3112-4AF9-A214-F9DEDA320718}" type="doc">
      <dgm:prSet loTypeId="urn:microsoft.com/office/officeart/2005/8/layout/orgChart1" loCatId="hierarchy" qsTypeId="urn:microsoft.com/office/officeart/2005/8/quickstyle/simple1" qsCatId="simple" csTypeId="urn:microsoft.com/office/officeart/2005/8/colors/accent1_2" csCatId="accent1" phldr="1"/>
      <dgm:spPr/>
    </dgm:pt>
    <dgm:pt modelId="{B1BAE977-1945-451E-82C4-63B2200E0829}">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1000" b="0" i="0" u="none" strike="noStrike" kern="1200" cap="none" normalizeH="0" baseline="0" dirty="0">
              <a:ln>
                <a:noFill/>
              </a:ln>
              <a:solidFill>
                <a:prstClr val="white"/>
              </a:solidFill>
              <a:effectLst/>
              <a:latin typeface="Daytona" panose="020B0604030500040204" pitchFamily="34" charset="0"/>
              <a:ea typeface="+mn-ea"/>
              <a:cs typeface="Arial" charset="0"/>
            </a:rPr>
            <a:t>Föreningsstyrelse</a:t>
          </a:r>
        </a:p>
      </dgm:t>
    </dgm:pt>
    <dgm:pt modelId="{1D40C457-CB69-416F-A992-F642B4258838}" type="parTrans" cxnId="{17E6A61C-3D47-4996-9F74-DBFAA222756B}">
      <dgm:prSet/>
      <dgm:spPr/>
      <dgm:t>
        <a:bodyPr/>
        <a:lstStyle/>
        <a:p>
          <a:endParaRPr lang="sv-SE"/>
        </a:p>
      </dgm:t>
    </dgm:pt>
    <dgm:pt modelId="{769FFA0C-26F2-4C5F-9730-319C160734A6}" type="sibTrans" cxnId="{17E6A61C-3D47-4996-9F74-DBFAA222756B}">
      <dgm:prSet/>
      <dgm:spPr/>
      <dgm:t>
        <a:bodyPr/>
        <a:lstStyle/>
        <a:p>
          <a:endParaRPr lang="sv-SE"/>
        </a:p>
      </dgm:t>
    </dgm:pt>
    <dgm:pt modelId="{66C6C0F7-7A0A-4390-ABF6-3B24C0DE8F37}" type="asst">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1000" b="0" i="0" u="none" strike="noStrike" kern="1200" cap="none" normalizeH="0" baseline="0" dirty="0">
              <a:ln>
                <a:noFill/>
              </a:ln>
              <a:solidFill>
                <a:prstClr val="white"/>
              </a:solidFill>
              <a:effectLst/>
              <a:latin typeface="Daytona" panose="020B0604030500040204" pitchFamily="34" charset="0"/>
              <a:ea typeface="+mn-ea"/>
              <a:cs typeface="Arial" charset="0"/>
            </a:rPr>
            <a:t>Kansliet</a:t>
          </a:r>
        </a:p>
      </dgm:t>
    </dgm:pt>
    <dgm:pt modelId="{7DB36D9B-B21A-47A9-8071-3E82B5C09E53}" type="parTrans" cxnId="{D70973FF-959C-4B98-8CCF-3C5256C3CCE3}">
      <dgm:prSet/>
      <dgm:spPr/>
      <dgm:t>
        <a:bodyPr/>
        <a:lstStyle/>
        <a:p>
          <a:endParaRPr lang="sv-SE"/>
        </a:p>
      </dgm:t>
    </dgm:pt>
    <dgm:pt modelId="{DCADCB70-1C99-4409-B334-4D5435554FDC}" type="sibTrans" cxnId="{D70973FF-959C-4B98-8CCF-3C5256C3CCE3}">
      <dgm:prSet/>
      <dgm:spPr/>
      <dgm:t>
        <a:bodyPr/>
        <a:lstStyle/>
        <a:p>
          <a:endParaRPr lang="sv-SE"/>
        </a:p>
      </dgm:t>
    </dgm:pt>
    <dgm:pt modelId="{D9BE42BA-D0C9-4DED-A9CB-08FB706D823D}">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1000" b="0" i="0" u="none" strike="noStrike" kern="1200" cap="none" normalizeH="0" baseline="0" dirty="0">
              <a:ln>
                <a:noFill/>
              </a:ln>
              <a:solidFill>
                <a:prstClr val="white"/>
              </a:solidFill>
              <a:effectLst/>
              <a:latin typeface="Daytona" panose="020B0604030500040204" pitchFamily="34" charset="0"/>
              <a:ea typeface="+mn-ea"/>
              <a:cs typeface="Arial" charset="0"/>
            </a:rPr>
            <a:t>Fotbolls-</a:t>
          </a:r>
          <a:br>
            <a:rPr kumimoji="0" lang="sv-SE" altLang="sv-SE" sz="1000" b="0" i="0" u="none" strike="noStrike" kern="1200" cap="none" normalizeH="0" baseline="0" dirty="0">
              <a:ln>
                <a:noFill/>
              </a:ln>
              <a:solidFill>
                <a:prstClr val="white"/>
              </a:solidFill>
              <a:effectLst/>
              <a:latin typeface="Daytona" panose="020B0604030500040204" pitchFamily="34" charset="0"/>
              <a:ea typeface="+mn-ea"/>
              <a:cs typeface="Arial" charset="0"/>
            </a:rPr>
          </a:br>
          <a:r>
            <a:rPr kumimoji="0" lang="sv-SE" altLang="sv-SE" sz="1000" b="0" i="0" u="none" strike="noStrike" kern="1200" cap="none" normalizeH="0" baseline="0" dirty="0">
              <a:ln>
                <a:noFill/>
              </a:ln>
              <a:solidFill>
                <a:prstClr val="white"/>
              </a:solidFill>
              <a:effectLst/>
              <a:latin typeface="Daytona" panose="020B0604030500040204" pitchFamily="34" charset="0"/>
              <a:ea typeface="+mn-ea"/>
              <a:cs typeface="Arial" charset="0"/>
            </a:rPr>
            <a:t>sektionen</a:t>
          </a:r>
        </a:p>
      </dgm:t>
    </dgm:pt>
    <dgm:pt modelId="{C3308991-E217-499D-ACD5-3D2D5E09E5B2}" type="parTrans" cxnId="{9E4F358D-8B64-41DC-BCF2-F07D05AF77C9}">
      <dgm:prSet/>
      <dgm:spPr/>
      <dgm:t>
        <a:bodyPr/>
        <a:lstStyle/>
        <a:p>
          <a:endParaRPr lang="sv-SE"/>
        </a:p>
      </dgm:t>
    </dgm:pt>
    <dgm:pt modelId="{A4DBABC1-D458-4C51-ADB3-3BCF3533D304}" type="sibTrans" cxnId="{9E4F358D-8B64-41DC-BCF2-F07D05AF77C9}">
      <dgm:prSet/>
      <dgm:spPr/>
      <dgm:t>
        <a:bodyPr/>
        <a:lstStyle/>
        <a:p>
          <a:endParaRPr lang="sv-SE"/>
        </a:p>
      </dgm:t>
    </dgm:pt>
    <dgm:pt modelId="{1A5823D9-DB78-442B-A12A-DB832E165CA2}">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1000" b="0" i="0" u="none" strike="noStrike" kern="1200" cap="none" normalizeH="0" baseline="0" dirty="0">
              <a:ln>
                <a:noFill/>
              </a:ln>
              <a:solidFill>
                <a:prstClr val="white"/>
              </a:solidFill>
              <a:effectLst/>
              <a:latin typeface="Daytona" panose="020B0604030500040204" pitchFamily="34" charset="0"/>
              <a:ea typeface="+mn-ea"/>
              <a:cs typeface="Arial" charset="0"/>
            </a:rPr>
            <a:t>Lag (ex P08)</a:t>
          </a:r>
        </a:p>
      </dgm:t>
    </dgm:pt>
    <dgm:pt modelId="{A307567E-8192-4986-902A-EB1863463478}" type="parTrans" cxnId="{67DF63FA-C977-4235-8C76-92F135B6AEE4}">
      <dgm:prSet/>
      <dgm:spPr/>
      <dgm:t>
        <a:bodyPr/>
        <a:lstStyle/>
        <a:p>
          <a:endParaRPr lang="sv-SE"/>
        </a:p>
      </dgm:t>
    </dgm:pt>
    <dgm:pt modelId="{355E72E2-9F34-4E0E-A007-897334AD6D84}" type="sibTrans" cxnId="{67DF63FA-C977-4235-8C76-92F135B6AEE4}">
      <dgm:prSet/>
      <dgm:spPr/>
      <dgm:t>
        <a:bodyPr/>
        <a:lstStyle/>
        <a:p>
          <a:endParaRPr lang="sv-SE"/>
        </a:p>
      </dgm:t>
    </dgm:pt>
    <dgm:pt modelId="{5B2FD36A-E86B-4BA7-A768-E13DF3B21E76}">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1000" b="0" i="0" u="none" strike="noStrike" kern="1200" cap="none" normalizeH="0" baseline="0" dirty="0">
              <a:ln>
                <a:noFill/>
              </a:ln>
              <a:solidFill>
                <a:prstClr val="white"/>
              </a:solidFill>
              <a:effectLst/>
              <a:latin typeface="Daytona" panose="020B0604030500040204" pitchFamily="34" charset="0"/>
              <a:ea typeface="+mn-ea"/>
              <a:cs typeface="Arial" charset="0"/>
            </a:rPr>
            <a:t>Lag (ex F11)</a:t>
          </a:r>
        </a:p>
      </dgm:t>
    </dgm:pt>
    <dgm:pt modelId="{CA560949-9966-4BDD-8577-46C2730DD474}" type="parTrans" cxnId="{652FA5AB-7F71-4926-9D6B-0415E6D79848}">
      <dgm:prSet/>
      <dgm:spPr/>
      <dgm:t>
        <a:bodyPr/>
        <a:lstStyle/>
        <a:p>
          <a:endParaRPr lang="sv-SE"/>
        </a:p>
      </dgm:t>
    </dgm:pt>
    <dgm:pt modelId="{D4A31849-7EC6-4F78-9B4E-728495E70023}" type="sibTrans" cxnId="{652FA5AB-7F71-4926-9D6B-0415E6D79848}">
      <dgm:prSet/>
      <dgm:spPr/>
      <dgm:t>
        <a:bodyPr/>
        <a:lstStyle/>
        <a:p>
          <a:endParaRPr lang="sv-SE"/>
        </a:p>
      </dgm:t>
    </dgm:pt>
    <dgm:pt modelId="{D0713C3C-E0B2-4199-BF96-D4D8935AD653}">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1000" b="0" i="0" u="none" strike="noStrike" kern="1200" cap="none" normalizeH="0" baseline="0" dirty="0">
              <a:ln>
                <a:noFill/>
              </a:ln>
              <a:solidFill>
                <a:prstClr val="white"/>
              </a:solidFill>
              <a:effectLst/>
              <a:latin typeface="Daytona" panose="020B0604030500040204" pitchFamily="34" charset="0"/>
              <a:ea typeface="+mn-ea"/>
              <a:cs typeface="Arial" charset="0"/>
            </a:rPr>
            <a:t>Lag (ex F12)</a:t>
          </a:r>
        </a:p>
      </dgm:t>
    </dgm:pt>
    <dgm:pt modelId="{C6B8A4A2-CD64-400F-8080-D7C4675E9720}" type="parTrans" cxnId="{A97F173A-3FC8-4989-9CA5-E627A19FD2C4}">
      <dgm:prSet/>
      <dgm:spPr/>
      <dgm:t>
        <a:bodyPr/>
        <a:lstStyle/>
        <a:p>
          <a:endParaRPr lang="sv-SE"/>
        </a:p>
      </dgm:t>
    </dgm:pt>
    <dgm:pt modelId="{5D6B3F2F-D2B9-4671-A436-06D45335EAA8}" type="sibTrans" cxnId="{A97F173A-3FC8-4989-9CA5-E627A19FD2C4}">
      <dgm:prSet/>
      <dgm:spPr/>
      <dgm:t>
        <a:bodyPr/>
        <a:lstStyle/>
        <a:p>
          <a:endParaRPr lang="sv-SE"/>
        </a:p>
      </dgm:t>
    </dgm:pt>
    <dgm:pt modelId="{8E678A5F-0CBC-4BDE-AE80-2A76348C8C84}">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1000" b="0" i="0" u="none" strike="noStrike" kern="1200" cap="none" normalizeH="0" baseline="0" dirty="0">
              <a:ln>
                <a:noFill/>
              </a:ln>
              <a:solidFill>
                <a:prstClr val="white"/>
              </a:solidFill>
              <a:effectLst/>
              <a:latin typeface="Daytona" panose="020B0604030500040204" pitchFamily="34" charset="0"/>
              <a:ea typeface="+mn-ea"/>
              <a:cs typeface="Arial" charset="0"/>
            </a:rPr>
            <a:t>Innebandy-</a:t>
          </a:r>
          <a:br>
            <a:rPr kumimoji="0" lang="sv-SE" altLang="sv-SE" sz="1000" b="0" i="0" u="none" strike="noStrike" kern="1200" cap="none" normalizeH="0" baseline="0" dirty="0">
              <a:ln>
                <a:noFill/>
              </a:ln>
              <a:solidFill>
                <a:prstClr val="white"/>
              </a:solidFill>
              <a:effectLst/>
              <a:latin typeface="Daytona" panose="020B0604030500040204" pitchFamily="34" charset="0"/>
              <a:ea typeface="+mn-ea"/>
              <a:cs typeface="Arial" charset="0"/>
            </a:rPr>
          </a:br>
          <a:r>
            <a:rPr kumimoji="0" lang="sv-SE" altLang="sv-SE" sz="1000" b="0" i="0" u="none" strike="noStrike" kern="1200" cap="none" normalizeH="0" baseline="0" dirty="0">
              <a:ln>
                <a:noFill/>
              </a:ln>
              <a:solidFill>
                <a:prstClr val="white"/>
              </a:solidFill>
              <a:effectLst/>
              <a:latin typeface="Daytona" panose="020B0604030500040204" pitchFamily="34" charset="0"/>
              <a:ea typeface="+mn-ea"/>
              <a:cs typeface="Arial" charset="0"/>
            </a:rPr>
            <a:t>sektionen</a:t>
          </a:r>
        </a:p>
      </dgm:t>
    </dgm:pt>
    <dgm:pt modelId="{A7B42F41-9D45-4337-BEF4-8017CF0C826B}" type="parTrans" cxnId="{508A54B6-7224-48ED-9CE5-7C24667BA4ED}">
      <dgm:prSet/>
      <dgm:spPr/>
      <dgm:t>
        <a:bodyPr/>
        <a:lstStyle/>
        <a:p>
          <a:endParaRPr lang="sv-SE"/>
        </a:p>
      </dgm:t>
    </dgm:pt>
    <dgm:pt modelId="{BAFC9035-9932-4134-927C-55030D145CBF}" type="sibTrans" cxnId="{508A54B6-7224-48ED-9CE5-7C24667BA4ED}">
      <dgm:prSet/>
      <dgm:spPr/>
      <dgm:t>
        <a:bodyPr/>
        <a:lstStyle/>
        <a:p>
          <a:endParaRPr lang="sv-SE"/>
        </a:p>
      </dgm:t>
    </dgm:pt>
    <dgm:pt modelId="{32F99F46-C530-4FC6-9AF5-5999A9F0B36E}">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1000" b="0" i="0" u="none" strike="noStrike" kern="1200" cap="none" normalizeH="0" baseline="0" dirty="0">
              <a:ln>
                <a:noFill/>
              </a:ln>
              <a:solidFill>
                <a:prstClr val="white"/>
              </a:solidFill>
              <a:effectLst/>
              <a:latin typeface="Daytona" panose="020B0604030500040204" pitchFamily="34" charset="0"/>
              <a:ea typeface="+mn-ea"/>
              <a:cs typeface="Arial" charset="0"/>
            </a:rPr>
            <a:t>Lag (ex F09)</a:t>
          </a:r>
        </a:p>
      </dgm:t>
    </dgm:pt>
    <dgm:pt modelId="{2FFFD44A-56FB-4760-87E0-EA7896F627FE}" type="parTrans" cxnId="{43F8A42C-EA93-4AED-9DA3-94D771DEAFC9}">
      <dgm:prSet/>
      <dgm:spPr/>
      <dgm:t>
        <a:bodyPr/>
        <a:lstStyle/>
        <a:p>
          <a:endParaRPr lang="sv-SE"/>
        </a:p>
      </dgm:t>
    </dgm:pt>
    <dgm:pt modelId="{BC91A3DD-D537-4F3F-AA46-C1E35B28A2D0}" type="sibTrans" cxnId="{43F8A42C-EA93-4AED-9DA3-94D771DEAFC9}">
      <dgm:prSet/>
      <dgm:spPr/>
      <dgm:t>
        <a:bodyPr/>
        <a:lstStyle/>
        <a:p>
          <a:endParaRPr lang="sv-SE"/>
        </a:p>
      </dgm:t>
    </dgm:pt>
    <dgm:pt modelId="{ACC27D81-437E-4A5B-A435-4C0A24558ECD}">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sv-SE" altLang="sv-SE" sz="800" b="0" i="0" u="none" strike="noStrike" kern="1200" cap="none" normalizeH="0" baseline="0" dirty="0">
            <a:ln>
              <a:noFill/>
            </a:ln>
            <a:solidFill>
              <a:schemeClr val="tx1"/>
            </a:solidFill>
            <a:effectLst/>
            <a:latin typeface="Arial" charset="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1000" b="0" i="0" u="none" strike="noStrike" kern="1200" cap="none" normalizeH="0" baseline="0" dirty="0">
              <a:ln>
                <a:noFill/>
              </a:ln>
              <a:solidFill>
                <a:prstClr val="white"/>
              </a:solidFill>
              <a:effectLst/>
              <a:latin typeface="Daytona" panose="020B0604030500040204" pitchFamily="34" charset="0"/>
              <a:ea typeface="+mn-ea"/>
              <a:cs typeface="Arial" charset="0"/>
            </a:rPr>
            <a:t>Lag (ex P11)</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sv-SE" altLang="sv-SE" sz="800" b="0" i="0" u="none" strike="noStrike" kern="1200" cap="none" normalizeH="0" baseline="0" dirty="0">
            <a:ln>
              <a:noFill/>
            </a:ln>
            <a:solidFill>
              <a:schemeClr val="tx1"/>
            </a:solidFill>
            <a:effectLst/>
            <a:latin typeface="Arial" charset="0"/>
            <a:cs typeface="Arial" charset="0"/>
          </a:endParaRPr>
        </a:p>
      </dgm:t>
    </dgm:pt>
    <dgm:pt modelId="{B9A67FAA-CBAE-4F1E-9DAB-D89929AD6F60}" type="parTrans" cxnId="{A9318483-181E-43C3-832A-85E721B0C810}">
      <dgm:prSet/>
      <dgm:spPr/>
      <dgm:t>
        <a:bodyPr/>
        <a:lstStyle/>
        <a:p>
          <a:endParaRPr lang="sv-SE"/>
        </a:p>
      </dgm:t>
    </dgm:pt>
    <dgm:pt modelId="{EBBEF757-8404-444E-AE9B-A63A52B8BF21}" type="sibTrans" cxnId="{A9318483-181E-43C3-832A-85E721B0C810}">
      <dgm:prSet/>
      <dgm:spPr/>
      <dgm:t>
        <a:bodyPr/>
        <a:lstStyle/>
        <a:p>
          <a:endParaRPr lang="sv-SE"/>
        </a:p>
      </dgm:t>
    </dgm:pt>
    <dgm:pt modelId="{01BD15FC-5AB1-471D-AF67-9E90CFEEA358}">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1000" b="0" i="0" u="none" strike="noStrike" cap="none" normalizeH="0" baseline="0" dirty="0">
              <a:ln>
                <a:noFill/>
              </a:ln>
              <a:solidFill>
                <a:schemeClr val="bg1"/>
              </a:solidFill>
              <a:effectLst/>
              <a:latin typeface="Daytona" panose="020B0604030500040204" pitchFamily="34" charset="0"/>
              <a:cs typeface="Arial" charset="0"/>
            </a:rPr>
            <a:t>Lag (ex P13)</a:t>
          </a:r>
        </a:p>
      </dgm:t>
    </dgm:pt>
    <dgm:pt modelId="{8043E620-DAAB-4B3A-8EB2-D5B71313AE5A}" type="parTrans" cxnId="{0233B03C-035E-4BE1-B014-9E580F12856C}">
      <dgm:prSet/>
      <dgm:spPr/>
      <dgm:t>
        <a:bodyPr/>
        <a:lstStyle/>
        <a:p>
          <a:endParaRPr lang="sv-SE"/>
        </a:p>
      </dgm:t>
    </dgm:pt>
    <dgm:pt modelId="{6C5C5A4A-646A-4159-B5AE-73A1613CBC4C}" type="sibTrans" cxnId="{0233B03C-035E-4BE1-B014-9E580F12856C}">
      <dgm:prSet/>
      <dgm:spPr/>
      <dgm:t>
        <a:bodyPr/>
        <a:lstStyle/>
        <a:p>
          <a:endParaRPr lang="sv-SE"/>
        </a:p>
      </dgm:t>
    </dgm:pt>
    <dgm:pt modelId="{6662CC52-0D41-4C40-857A-36F84971AC94}" type="pres">
      <dgm:prSet presAssocID="{47B31663-3112-4AF9-A214-F9DEDA320718}" presName="hierChild1" presStyleCnt="0">
        <dgm:presLayoutVars>
          <dgm:orgChart val="1"/>
          <dgm:chPref val="1"/>
          <dgm:dir/>
          <dgm:animOne val="branch"/>
          <dgm:animLvl val="lvl"/>
          <dgm:resizeHandles/>
        </dgm:presLayoutVars>
      </dgm:prSet>
      <dgm:spPr/>
    </dgm:pt>
    <dgm:pt modelId="{BA063957-898D-429B-B46C-3804CBAE4FFD}" type="pres">
      <dgm:prSet presAssocID="{B1BAE977-1945-451E-82C4-63B2200E0829}" presName="hierRoot1" presStyleCnt="0">
        <dgm:presLayoutVars>
          <dgm:hierBranch/>
        </dgm:presLayoutVars>
      </dgm:prSet>
      <dgm:spPr/>
    </dgm:pt>
    <dgm:pt modelId="{90421842-E851-4A6B-BF75-3A795C72BFC9}" type="pres">
      <dgm:prSet presAssocID="{B1BAE977-1945-451E-82C4-63B2200E0829}" presName="rootComposite1" presStyleCnt="0"/>
      <dgm:spPr/>
    </dgm:pt>
    <dgm:pt modelId="{41A003B3-3C6E-4905-94FE-E4A6C1EE2D7B}" type="pres">
      <dgm:prSet presAssocID="{B1BAE977-1945-451E-82C4-63B2200E0829}" presName="rootText1" presStyleLbl="node0" presStyleIdx="0" presStyleCnt="1">
        <dgm:presLayoutVars>
          <dgm:chPref val="3"/>
        </dgm:presLayoutVars>
      </dgm:prSet>
      <dgm:spPr/>
      <dgm:t>
        <a:bodyPr/>
        <a:lstStyle/>
        <a:p>
          <a:endParaRPr lang="sv-SE"/>
        </a:p>
      </dgm:t>
    </dgm:pt>
    <dgm:pt modelId="{105AA9AC-6154-4D77-946A-F44951F11C4A}" type="pres">
      <dgm:prSet presAssocID="{B1BAE977-1945-451E-82C4-63B2200E0829}" presName="rootConnector1" presStyleLbl="node1" presStyleIdx="0" presStyleCnt="0"/>
      <dgm:spPr/>
      <dgm:t>
        <a:bodyPr/>
        <a:lstStyle/>
        <a:p>
          <a:endParaRPr lang="sv-SE"/>
        </a:p>
      </dgm:t>
    </dgm:pt>
    <dgm:pt modelId="{346DFBE8-3129-4076-AAB6-2F7840E1A1A8}" type="pres">
      <dgm:prSet presAssocID="{B1BAE977-1945-451E-82C4-63B2200E0829}" presName="hierChild2" presStyleCnt="0"/>
      <dgm:spPr/>
    </dgm:pt>
    <dgm:pt modelId="{D63CD54E-8CCC-4F88-9C2F-693DB1D2FCC2}" type="pres">
      <dgm:prSet presAssocID="{C3308991-E217-499D-ACD5-3D2D5E09E5B2}" presName="Name35" presStyleLbl="parChTrans1D2" presStyleIdx="0" presStyleCnt="3"/>
      <dgm:spPr/>
      <dgm:t>
        <a:bodyPr/>
        <a:lstStyle/>
        <a:p>
          <a:endParaRPr lang="sv-SE"/>
        </a:p>
      </dgm:t>
    </dgm:pt>
    <dgm:pt modelId="{2E3B328E-D612-4596-9200-A1463734979F}" type="pres">
      <dgm:prSet presAssocID="{D9BE42BA-D0C9-4DED-A9CB-08FB706D823D}" presName="hierRoot2" presStyleCnt="0">
        <dgm:presLayoutVars>
          <dgm:hierBranch/>
        </dgm:presLayoutVars>
      </dgm:prSet>
      <dgm:spPr/>
    </dgm:pt>
    <dgm:pt modelId="{7C705C4C-A3F7-4FB0-9072-67D0B95072B6}" type="pres">
      <dgm:prSet presAssocID="{D9BE42BA-D0C9-4DED-A9CB-08FB706D823D}" presName="rootComposite" presStyleCnt="0"/>
      <dgm:spPr/>
    </dgm:pt>
    <dgm:pt modelId="{F2224D76-EB51-4F1E-B2AB-EB76A4A79A7E}" type="pres">
      <dgm:prSet presAssocID="{D9BE42BA-D0C9-4DED-A9CB-08FB706D823D}" presName="rootText" presStyleLbl="node2" presStyleIdx="0" presStyleCnt="2">
        <dgm:presLayoutVars>
          <dgm:chPref val="3"/>
        </dgm:presLayoutVars>
      </dgm:prSet>
      <dgm:spPr/>
      <dgm:t>
        <a:bodyPr/>
        <a:lstStyle/>
        <a:p>
          <a:endParaRPr lang="sv-SE"/>
        </a:p>
      </dgm:t>
    </dgm:pt>
    <dgm:pt modelId="{C14FFB29-7A08-42C7-81BC-8D54BCFEBE13}" type="pres">
      <dgm:prSet presAssocID="{D9BE42BA-D0C9-4DED-A9CB-08FB706D823D}" presName="rootConnector" presStyleLbl="node2" presStyleIdx="0" presStyleCnt="2"/>
      <dgm:spPr/>
      <dgm:t>
        <a:bodyPr/>
        <a:lstStyle/>
        <a:p>
          <a:endParaRPr lang="sv-SE"/>
        </a:p>
      </dgm:t>
    </dgm:pt>
    <dgm:pt modelId="{CFB20794-43B4-486F-9BC9-C1B41924061F}" type="pres">
      <dgm:prSet presAssocID="{D9BE42BA-D0C9-4DED-A9CB-08FB706D823D}" presName="hierChild4" presStyleCnt="0"/>
      <dgm:spPr/>
    </dgm:pt>
    <dgm:pt modelId="{716E04CF-178E-475B-AC73-3E75B22B69D8}" type="pres">
      <dgm:prSet presAssocID="{A307567E-8192-4986-902A-EB1863463478}" presName="Name35" presStyleLbl="parChTrans1D3" presStyleIdx="0" presStyleCnt="6"/>
      <dgm:spPr/>
      <dgm:t>
        <a:bodyPr/>
        <a:lstStyle/>
        <a:p>
          <a:endParaRPr lang="sv-SE"/>
        </a:p>
      </dgm:t>
    </dgm:pt>
    <dgm:pt modelId="{5309259A-C3D0-4DE4-B4DD-FDE5D1AF3EC3}" type="pres">
      <dgm:prSet presAssocID="{1A5823D9-DB78-442B-A12A-DB832E165CA2}" presName="hierRoot2" presStyleCnt="0">
        <dgm:presLayoutVars>
          <dgm:hierBranch val="r"/>
        </dgm:presLayoutVars>
      </dgm:prSet>
      <dgm:spPr/>
    </dgm:pt>
    <dgm:pt modelId="{6D35F3B5-7D69-49A4-9A00-89C16D881C41}" type="pres">
      <dgm:prSet presAssocID="{1A5823D9-DB78-442B-A12A-DB832E165CA2}" presName="rootComposite" presStyleCnt="0"/>
      <dgm:spPr/>
    </dgm:pt>
    <dgm:pt modelId="{E5AA92C7-8991-4E89-9B11-8D5FE90362E3}" type="pres">
      <dgm:prSet presAssocID="{1A5823D9-DB78-442B-A12A-DB832E165CA2}" presName="rootText" presStyleLbl="node3" presStyleIdx="0" presStyleCnt="6">
        <dgm:presLayoutVars>
          <dgm:chPref val="3"/>
        </dgm:presLayoutVars>
      </dgm:prSet>
      <dgm:spPr/>
      <dgm:t>
        <a:bodyPr/>
        <a:lstStyle/>
        <a:p>
          <a:endParaRPr lang="sv-SE"/>
        </a:p>
      </dgm:t>
    </dgm:pt>
    <dgm:pt modelId="{75816D3A-0073-4FBC-8440-C5ECFCD0A26F}" type="pres">
      <dgm:prSet presAssocID="{1A5823D9-DB78-442B-A12A-DB832E165CA2}" presName="rootConnector" presStyleLbl="node3" presStyleIdx="0" presStyleCnt="6"/>
      <dgm:spPr/>
      <dgm:t>
        <a:bodyPr/>
        <a:lstStyle/>
        <a:p>
          <a:endParaRPr lang="sv-SE"/>
        </a:p>
      </dgm:t>
    </dgm:pt>
    <dgm:pt modelId="{D4521546-FCA7-4A1A-BDCB-61E7BFB742EE}" type="pres">
      <dgm:prSet presAssocID="{1A5823D9-DB78-442B-A12A-DB832E165CA2}" presName="hierChild4" presStyleCnt="0"/>
      <dgm:spPr/>
    </dgm:pt>
    <dgm:pt modelId="{409C0059-A698-4408-8E2F-39381C6F496B}" type="pres">
      <dgm:prSet presAssocID="{1A5823D9-DB78-442B-A12A-DB832E165CA2}" presName="hierChild5" presStyleCnt="0"/>
      <dgm:spPr/>
    </dgm:pt>
    <dgm:pt modelId="{2AACF49B-6604-4108-B1E4-BE7B7944A849}" type="pres">
      <dgm:prSet presAssocID="{CA560949-9966-4BDD-8577-46C2730DD474}" presName="Name35" presStyleLbl="parChTrans1D3" presStyleIdx="1" presStyleCnt="6"/>
      <dgm:spPr/>
      <dgm:t>
        <a:bodyPr/>
        <a:lstStyle/>
        <a:p>
          <a:endParaRPr lang="sv-SE"/>
        </a:p>
      </dgm:t>
    </dgm:pt>
    <dgm:pt modelId="{15084B15-729F-4FDD-8ACC-E652DF4164E7}" type="pres">
      <dgm:prSet presAssocID="{5B2FD36A-E86B-4BA7-A768-E13DF3B21E76}" presName="hierRoot2" presStyleCnt="0">
        <dgm:presLayoutVars>
          <dgm:hierBranch val="r"/>
        </dgm:presLayoutVars>
      </dgm:prSet>
      <dgm:spPr/>
    </dgm:pt>
    <dgm:pt modelId="{E48CA0C2-FD8E-4768-8707-F32171E94396}" type="pres">
      <dgm:prSet presAssocID="{5B2FD36A-E86B-4BA7-A768-E13DF3B21E76}" presName="rootComposite" presStyleCnt="0"/>
      <dgm:spPr/>
    </dgm:pt>
    <dgm:pt modelId="{46F6B800-A7FF-4C0E-902B-10F90BA8EFDB}" type="pres">
      <dgm:prSet presAssocID="{5B2FD36A-E86B-4BA7-A768-E13DF3B21E76}" presName="rootText" presStyleLbl="node3" presStyleIdx="1" presStyleCnt="6">
        <dgm:presLayoutVars>
          <dgm:chPref val="3"/>
        </dgm:presLayoutVars>
      </dgm:prSet>
      <dgm:spPr/>
      <dgm:t>
        <a:bodyPr/>
        <a:lstStyle/>
        <a:p>
          <a:endParaRPr lang="sv-SE"/>
        </a:p>
      </dgm:t>
    </dgm:pt>
    <dgm:pt modelId="{9EE99993-00A6-4D24-A742-3E29C1614984}" type="pres">
      <dgm:prSet presAssocID="{5B2FD36A-E86B-4BA7-A768-E13DF3B21E76}" presName="rootConnector" presStyleLbl="node3" presStyleIdx="1" presStyleCnt="6"/>
      <dgm:spPr/>
      <dgm:t>
        <a:bodyPr/>
        <a:lstStyle/>
        <a:p>
          <a:endParaRPr lang="sv-SE"/>
        </a:p>
      </dgm:t>
    </dgm:pt>
    <dgm:pt modelId="{B99027AD-A3EC-49BD-BD0B-6E0DD6D1597A}" type="pres">
      <dgm:prSet presAssocID="{5B2FD36A-E86B-4BA7-A768-E13DF3B21E76}" presName="hierChild4" presStyleCnt="0"/>
      <dgm:spPr/>
    </dgm:pt>
    <dgm:pt modelId="{8DDE3751-8E77-4B2D-A80C-EED66903F957}" type="pres">
      <dgm:prSet presAssocID="{5B2FD36A-E86B-4BA7-A768-E13DF3B21E76}" presName="hierChild5" presStyleCnt="0"/>
      <dgm:spPr/>
    </dgm:pt>
    <dgm:pt modelId="{88ABE571-159A-4135-9AC6-35F4FAE95CD0}" type="pres">
      <dgm:prSet presAssocID="{C6B8A4A2-CD64-400F-8080-D7C4675E9720}" presName="Name35" presStyleLbl="parChTrans1D3" presStyleIdx="2" presStyleCnt="6"/>
      <dgm:spPr/>
      <dgm:t>
        <a:bodyPr/>
        <a:lstStyle/>
        <a:p>
          <a:endParaRPr lang="sv-SE"/>
        </a:p>
      </dgm:t>
    </dgm:pt>
    <dgm:pt modelId="{08BCD662-98C4-4702-94BE-631FC49EAA2E}" type="pres">
      <dgm:prSet presAssocID="{D0713C3C-E0B2-4199-BF96-D4D8935AD653}" presName="hierRoot2" presStyleCnt="0">
        <dgm:presLayoutVars>
          <dgm:hierBranch val="r"/>
        </dgm:presLayoutVars>
      </dgm:prSet>
      <dgm:spPr/>
    </dgm:pt>
    <dgm:pt modelId="{7526CFEE-2B5A-40A4-8BB5-067926231939}" type="pres">
      <dgm:prSet presAssocID="{D0713C3C-E0B2-4199-BF96-D4D8935AD653}" presName="rootComposite" presStyleCnt="0"/>
      <dgm:spPr/>
    </dgm:pt>
    <dgm:pt modelId="{A52D8F41-994B-49AF-9FD7-8D85E9DAB93D}" type="pres">
      <dgm:prSet presAssocID="{D0713C3C-E0B2-4199-BF96-D4D8935AD653}" presName="rootText" presStyleLbl="node3" presStyleIdx="2" presStyleCnt="6">
        <dgm:presLayoutVars>
          <dgm:chPref val="3"/>
        </dgm:presLayoutVars>
      </dgm:prSet>
      <dgm:spPr/>
      <dgm:t>
        <a:bodyPr/>
        <a:lstStyle/>
        <a:p>
          <a:endParaRPr lang="sv-SE"/>
        </a:p>
      </dgm:t>
    </dgm:pt>
    <dgm:pt modelId="{D7D283C4-A956-45BA-80E3-DD802B60E81F}" type="pres">
      <dgm:prSet presAssocID="{D0713C3C-E0B2-4199-BF96-D4D8935AD653}" presName="rootConnector" presStyleLbl="node3" presStyleIdx="2" presStyleCnt="6"/>
      <dgm:spPr/>
      <dgm:t>
        <a:bodyPr/>
        <a:lstStyle/>
        <a:p>
          <a:endParaRPr lang="sv-SE"/>
        </a:p>
      </dgm:t>
    </dgm:pt>
    <dgm:pt modelId="{1740133D-5D08-498A-877F-25F6A258377A}" type="pres">
      <dgm:prSet presAssocID="{D0713C3C-E0B2-4199-BF96-D4D8935AD653}" presName="hierChild4" presStyleCnt="0"/>
      <dgm:spPr/>
    </dgm:pt>
    <dgm:pt modelId="{6F2CF013-2F62-4C91-89F9-F536828E57DA}" type="pres">
      <dgm:prSet presAssocID="{D0713C3C-E0B2-4199-BF96-D4D8935AD653}" presName="hierChild5" presStyleCnt="0"/>
      <dgm:spPr/>
    </dgm:pt>
    <dgm:pt modelId="{8BC32992-72EE-4A68-BF8B-37B0299C8694}" type="pres">
      <dgm:prSet presAssocID="{D9BE42BA-D0C9-4DED-A9CB-08FB706D823D}" presName="hierChild5" presStyleCnt="0"/>
      <dgm:spPr/>
    </dgm:pt>
    <dgm:pt modelId="{9B7FF8D8-620E-43A7-93C6-E662660B3C87}" type="pres">
      <dgm:prSet presAssocID="{A7B42F41-9D45-4337-BEF4-8017CF0C826B}" presName="Name35" presStyleLbl="parChTrans1D2" presStyleIdx="1" presStyleCnt="3"/>
      <dgm:spPr/>
      <dgm:t>
        <a:bodyPr/>
        <a:lstStyle/>
        <a:p>
          <a:endParaRPr lang="sv-SE"/>
        </a:p>
      </dgm:t>
    </dgm:pt>
    <dgm:pt modelId="{EAA0D1A6-3093-4A25-BBB5-4458351EA46F}" type="pres">
      <dgm:prSet presAssocID="{8E678A5F-0CBC-4BDE-AE80-2A76348C8C84}" presName="hierRoot2" presStyleCnt="0">
        <dgm:presLayoutVars>
          <dgm:hierBranch/>
        </dgm:presLayoutVars>
      </dgm:prSet>
      <dgm:spPr/>
    </dgm:pt>
    <dgm:pt modelId="{BD3C95AA-3F0D-43AE-9441-ADD37B5352BD}" type="pres">
      <dgm:prSet presAssocID="{8E678A5F-0CBC-4BDE-AE80-2A76348C8C84}" presName="rootComposite" presStyleCnt="0"/>
      <dgm:spPr/>
    </dgm:pt>
    <dgm:pt modelId="{17C17164-0D43-473D-9A26-5F1416FF0ACE}" type="pres">
      <dgm:prSet presAssocID="{8E678A5F-0CBC-4BDE-AE80-2A76348C8C84}" presName="rootText" presStyleLbl="node2" presStyleIdx="1" presStyleCnt="2">
        <dgm:presLayoutVars>
          <dgm:chPref val="3"/>
        </dgm:presLayoutVars>
      </dgm:prSet>
      <dgm:spPr/>
      <dgm:t>
        <a:bodyPr/>
        <a:lstStyle/>
        <a:p>
          <a:endParaRPr lang="sv-SE"/>
        </a:p>
      </dgm:t>
    </dgm:pt>
    <dgm:pt modelId="{5C065673-22E6-462B-9F37-508B42378E08}" type="pres">
      <dgm:prSet presAssocID="{8E678A5F-0CBC-4BDE-AE80-2A76348C8C84}" presName="rootConnector" presStyleLbl="node2" presStyleIdx="1" presStyleCnt="2"/>
      <dgm:spPr/>
      <dgm:t>
        <a:bodyPr/>
        <a:lstStyle/>
        <a:p>
          <a:endParaRPr lang="sv-SE"/>
        </a:p>
      </dgm:t>
    </dgm:pt>
    <dgm:pt modelId="{3D82FB28-B3A4-4553-A411-B808E3430494}" type="pres">
      <dgm:prSet presAssocID="{8E678A5F-0CBC-4BDE-AE80-2A76348C8C84}" presName="hierChild4" presStyleCnt="0"/>
      <dgm:spPr/>
    </dgm:pt>
    <dgm:pt modelId="{CFF89F5B-024A-4D81-B9B9-DC44E33D9918}" type="pres">
      <dgm:prSet presAssocID="{2FFFD44A-56FB-4760-87E0-EA7896F627FE}" presName="Name35" presStyleLbl="parChTrans1D3" presStyleIdx="3" presStyleCnt="6"/>
      <dgm:spPr/>
      <dgm:t>
        <a:bodyPr/>
        <a:lstStyle/>
        <a:p>
          <a:endParaRPr lang="sv-SE"/>
        </a:p>
      </dgm:t>
    </dgm:pt>
    <dgm:pt modelId="{D4D02684-2B04-4283-8B2D-0F9F88297819}" type="pres">
      <dgm:prSet presAssocID="{32F99F46-C530-4FC6-9AF5-5999A9F0B36E}" presName="hierRoot2" presStyleCnt="0">
        <dgm:presLayoutVars>
          <dgm:hierBranch val="r"/>
        </dgm:presLayoutVars>
      </dgm:prSet>
      <dgm:spPr/>
    </dgm:pt>
    <dgm:pt modelId="{1212BC89-D8AF-41EA-A0D4-D193A47D7CC3}" type="pres">
      <dgm:prSet presAssocID="{32F99F46-C530-4FC6-9AF5-5999A9F0B36E}" presName="rootComposite" presStyleCnt="0"/>
      <dgm:spPr/>
    </dgm:pt>
    <dgm:pt modelId="{D8B6C210-8302-4EA8-BC42-048119A97655}" type="pres">
      <dgm:prSet presAssocID="{32F99F46-C530-4FC6-9AF5-5999A9F0B36E}" presName="rootText" presStyleLbl="node3" presStyleIdx="3" presStyleCnt="6">
        <dgm:presLayoutVars>
          <dgm:chPref val="3"/>
        </dgm:presLayoutVars>
      </dgm:prSet>
      <dgm:spPr/>
      <dgm:t>
        <a:bodyPr/>
        <a:lstStyle/>
        <a:p>
          <a:endParaRPr lang="sv-SE"/>
        </a:p>
      </dgm:t>
    </dgm:pt>
    <dgm:pt modelId="{48701CCF-77A6-421A-A58A-6B84F1445F43}" type="pres">
      <dgm:prSet presAssocID="{32F99F46-C530-4FC6-9AF5-5999A9F0B36E}" presName="rootConnector" presStyleLbl="node3" presStyleIdx="3" presStyleCnt="6"/>
      <dgm:spPr/>
      <dgm:t>
        <a:bodyPr/>
        <a:lstStyle/>
        <a:p>
          <a:endParaRPr lang="sv-SE"/>
        </a:p>
      </dgm:t>
    </dgm:pt>
    <dgm:pt modelId="{9DBC57E1-9C5E-4775-9DE1-51E7B6E30AC7}" type="pres">
      <dgm:prSet presAssocID="{32F99F46-C530-4FC6-9AF5-5999A9F0B36E}" presName="hierChild4" presStyleCnt="0"/>
      <dgm:spPr/>
    </dgm:pt>
    <dgm:pt modelId="{785F28A3-AA8F-48FC-9CD8-C09F0F32FA24}" type="pres">
      <dgm:prSet presAssocID="{32F99F46-C530-4FC6-9AF5-5999A9F0B36E}" presName="hierChild5" presStyleCnt="0"/>
      <dgm:spPr/>
    </dgm:pt>
    <dgm:pt modelId="{CE3FAF9A-CFF4-4E3B-92E9-6D703632F5DB}" type="pres">
      <dgm:prSet presAssocID="{B9A67FAA-CBAE-4F1E-9DAB-D89929AD6F60}" presName="Name35" presStyleLbl="parChTrans1D3" presStyleIdx="4" presStyleCnt="6"/>
      <dgm:spPr/>
      <dgm:t>
        <a:bodyPr/>
        <a:lstStyle/>
        <a:p>
          <a:endParaRPr lang="sv-SE"/>
        </a:p>
      </dgm:t>
    </dgm:pt>
    <dgm:pt modelId="{37C8E355-414B-44DC-811A-711196CC005C}" type="pres">
      <dgm:prSet presAssocID="{ACC27D81-437E-4A5B-A435-4C0A24558ECD}" presName="hierRoot2" presStyleCnt="0">
        <dgm:presLayoutVars>
          <dgm:hierBranch val="r"/>
        </dgm:presLayoutVars>
      </dgm:prSet>
      <dgm:spPr/>
    </dgm:pt>
    <dgm:pt modelId="{0F06871A-CA6F-4274-AC64-934E4996D6B7}" type="pres">
      <dgm:prSet presAssocID="{ACC27D81-437E-4A5B-A435-4C0A24558ECD}" presName="rootComposite" presStyleCnt="0"/>
      <dgm:spPr/>
    </dgm:pt>
    <dgm:pt modelId="{FC8EF86F-5E13-4995-B540-F73237CAE1EF}" type="pres">
      <dgm:prSet presAssocID="{ACC27D81-437E-4A5B-A435-4C0A24558ECD}" presName="rootText" presStyleLbl="node3" presStyleIdx="4" presStyleCnt="6">
        <dgm:presLayoutVars>
          <dgm:chPref val="3"/>
        </dgm:presLayoutVars>
      </dgm:prSet>
      <dgm:spPr/>
      <dgm:t>
        <a:bodyPr/>
        <a:lstStyle/>
        <a:p>
          <a:endParaRPr lang="sv-SE"/>
        </a:p>
      </dgm:t>
    </dgm:pt>
    <dgm:pt modelId="{ED11E9FB-139E-446D-B04A-61F4F7F45B4F}" type="pres">
      <dgm:prSet presAssocID="{ACC27D81-437E-4A5B-A435-4C0A24558ECD}" presName="rootConnector" presStyleLbl="node3" presStyleIdx="4" presStyleCnt="6"/>
      <dgm:spPr/>
      <dgm:t>
        <a:bodyPr/>
        <a:lstStyle/>
        <a:p>
          <a:endParaRPr lang="sv-SE"/>
        </a:p>
      </dgm:t>
    </dgm:pt>
    <dgm:pt modelId="{EFC0A2DC-AFD4-4DB0-BA07-1DC5B61D82FC}" type="pres">
      <dgm:prSet presAssocID="{ACC27D81-437E-4A5B-A435-4C0A24558ECD}" presName="hierChild4" presStyleCnt="0"/>
      <dgm:spPr/>
    </dgm:pt>
    <dgm:pt modelId="{8F8BFFB1-9690-4FAE-8A8D-83A54E9CF127}" type="pres">
      <dgm:prSet presAssocID="{ACC27D81-437E-4A5B-A435-4C0A24558ECD}" presName="hierChild5" presStyleCnt="0"/>
      <dgm:spPr/>
    </dgm:pt>
    <dgm:pt modelId="{EE86BDAF-1AA5-4465-9B77-6AA4F683E526}" type="pres">
      <dgm:prSet presAssocID="{8043E620-DAAB-4B3A-8EB2-D5B71313AE5A}" presName="Name35" presStyleLbl="parChTrans1D3" presStyleIdx="5" presStyleCnt="6"/>
      <dgm:spPr/>
      <dgm:t>
        <a:bodyPr/>
        <a:lstStyle/>
        <a:p>
          <a:endParaRPr lang="sv-SE"/>
        </a:p>
      </dgm:t>
    </dgm:pt>
    <dgm:pt modelId="{C68E1F9D-45E0-4B9C-817C-121BF94C02CC}" type="pres">
      <dgm:prSet presAssocID="{01BD15FC-5AB1-471D-AF67-9E90CFEEA358}" presName="hierRoot2" presStyleCnt="0">
        <dgm:presLayoutVars>
          <dgm:hierBranch val="r"/>
        </dgm:presLayoutVars>
      </dgm:prSet>
      <dgm:spPr/>
    </dgm:pt>
    <dgm:pt modelId="{13A4C018-7A34-4F41-8005-AEA794D97A71}" type="pres">
      <dgm:prSet presAssocID="{01BD15FC-5AB1-471D-AF67-9E90CFEEA358}" presName="rootComposite" presStyleCnt="0"/>
      <dgm:spPr/>
    </dgm:pt>
    <dgm:pt modelId="{F19AA0F9-7AB1-45E2-B38A-543CB96FB5E5}" type="pres">
      <dgm:prSet presAssocID="{01BD15FC-5AB1-471D-AF67-9E90CFEEA358}" presName="rootText" presStyleLbl="node3" presStyleIdx="5" presStyleCnt="6">
        <dgm:presLayoutVars>
          <dgm:chPref val="3"/>
        </dgm:presLayoutVars>
      </dgm:prSet>
      <dgm:spPr/>
      <dgm:t>
        <a:bodyPr/>
        <a:lstStyle/>
        <a:p>
          <a:endParaRPr lang="sv-SE"/>
        </a:p>
      </dgm:t>
    </dgm:pt>
    <dgm:pt modelId="{C6248020-3AB9-4C6B-BB06-26597E67CFCE}" type="pres">
      <dgm:prSet presAssocID="{01BD15FC-5AB1-471D-AF67-9E90CFEEA358}" presName="rootConnector" presStyleLbl="node3" presStyleIdx="5" presStyleCnt="6"/>
      <dgm:spPr/>
      <dgm:t>
        <a:bodyPr/>
        <a:lstStyle/>
        <a:p>
          <a:endParaRPr lang="sv-SE"/>
        </a:p>
      </dgm:t>
    </dgm:pt>
    <dgm:pt modelId="{7A0ACF15-8D8F-44D0-9663-030C0E2E7E92}" type="pres">
      <dgm:prSet presAssocID="{01BD15FC-5AB1-471D-AF67-9E90CFEEA358}" presName="hierChild4" presStyleCnt="0"/>
      <dgm:spPr/>
    </dgm:pt>
    <dgm:pt modelId="{19527F43-A391-43ED-981F-AF1C386F4184}" type="pres">
      <dgm:prSet presAssocID="{01BD15FC-5AB1-471D-AF67-9E90CFEEA358}" presName="hierChild5" presStyleCnt="0"/>
      <dgm:spPr/>
    </dgm:pt>
    <dgm:pt modelId="{8C610CED-D69A-4E4A-948F-C8D44007A334}" type="pres">
      <dgm:prSet presAssocID="{8E678A5F-0CBC-4BDE-AE80-2A76348C8C84}" presName="hierChild5" presStyleCnt="0"/>
      <dgm:spPr/>
    </dgm:pt>
    <dgm:pt modelId="{BC7CFD61-63D8-438D-9208-E1B5AB627168}" type="pres">
      <dgm:prSet presAssocID="{B1BAE977-1945-451E-82C4-63B2200E0829}" presName="hierChild3" presStyleCnt="0"/>
      <dgm:spPr/>
    </dgm:pt>
    <dgm:pt modelId="{1BC3DA52-12DA-4C7C-B245-CB48A30978EF}" type="pres">
      <dgm:prSet presAssocID="{7DB36D9B-B21A-47A9-8071-3E82B5C09E53}" presName="Name111" presStyleLbl="parChTrans1D2" presStyleIdx="2" presStyleCnt="3"/>
      <dgm:spPr/>
      <dgm:t>
        <a:bodyPr/>
        <a:lstStyle/>
        <a:p>
          <a:endParaRPr lang="sv-SE"/>
        </a:p>
      </dgm:t>
    </dgm:pt>
    <dgm:pt modelId="{41C9E396-790A-4EDE-8CA7-E313BE0142E2}" type="pres">
      <dgm:prSet presAssocID="{66C6C0F7-7A0A-4390-ABF6-3B24C0DE8F37}" presName="hierRoot3" presStyleCnt="0">
        <dgm:presLayoutVars>
          <dgm:hierBranch/>
        </dgm:presLayoutVars>
      </dgm:prSet>
      <dgm:spPr/>
    </dgm:pt>
    <dgm:pt modelId="{7FE8AA8D-C0B4-4E7F-9772-3BAC322ACDD6}" type="pres">
      <dgm:prSet presAssocID="{66C6C0F7-7A0A-4390-ABF6-3B24C0DE8F37}" presName="rootComposite3" presStyleCnt="0"/>
      <dgm:spPr/>
    </dgm:pt>
    <dgm:pt modelId="{9A244B72-150A-4EB7-9215-987D5EBCC90C}" type="pres">
      <dgm:prSet presAssocID="{66C6C0F7-7A0A-4390-ABF6-3B24C0DE8F37}" presName="rootText3" presStyleLbl="asst1" presStyleIdx="0" presStyleCnt="1">
        <dgm:presLayoutVars>
          <dgm:chPref val="3"/>
        </dgm:presLayoutVars>
      </dgm:prSet>
      <dgm:spPr/>
      <dgm:t>
        <a:bodyPr/>
        <a:lstStyle/>
        <a:p>
          <a:endParaRPr lang="sv-SE"/>
        </a:p>
      </dgm:t>
    </dgm:pt>
    <dgm:pt modelId="{A62B88C8-42B5-40EF-841B-3D37D11E0CAA}" type="pres">
      <dgm:prSet presAssocID="{66C6C0F7-7A0A-4390-ABF6-3B24C0DE8F37}" presName="rootConnector3" presStyleLbl="asst1" presStyleIdx="0" presStyleCnt="1"/>
      <dgm:spPr/>
      <dgm:t>
        <a:bodyPr/>
        <a:lstStyle/>
        <a:p>
          <a:endParaRPr lang="sv-SE"/>
        </a:p>
      </dgm:t>
    </dgm:pt>
    <dgm:pt modelId="{5D6EF725-28B6-4DC9-8E0B-873686C0174B}" type="pres">
      <dgm:prSet presAssocID="{66C6C0F7-7A0A-4390-ABF6-3B24C0DE8F37}" presName="hierChild6" presStyleCnt="0"/>
      <dgm:spPr/>
    </dgm:pt>
    <dgm:pt modelId="{A9D5C3C7-6ABC-4489-A116-699274B482CC}" type="pres">
      <dgm:prSet presAssocID="{66C6C0F7-7A0A-4390-ABF6-3B24C0DE8F37}" presName="hierChild7" presStyleCnt="0"/>
      <dgm:spPr/>
    </dgm:pt>
  </dgm:ptLst>
  <dgm:cxnLst>
    <dgm:cxn modelId="{95193689-E2E2-4E7A-B0F3-CB9B1A4D0297}" type="presOf" srcId="{01BD15FC-5AB1-471D-AF67-9E90CFEEA358}" destId="{C6248020-3AB9-4C6B-BB06-26597E67CFCE}" srcOrd="1" destOrd="0" presId="urn:microsoft.com/office/officeart/2005/8/layout/orgChart1"/>
    <dgm:cxn modelId="{712EACFA-9FBE-4C54-8284-8D595FA7D87D}" type="presOf" srcId="{A7B42F41-9D45-4337-BEF4-8017CF0C826B}" destId="{9B7FF8D8-620E-43A7-93C6-E662660B3C87}" srcOrd="0" destOrd="0" presId="urn:microsoft.com/office/officeart/2005/8/layout/orgChart1"/>
    <dgm:cxn modelId="{A97F173A-3FC8-4989-9CA5-E627A19FD2C4}" srcId="{D9BE42BA-D0C9-4DED-A9CB-08FB706D823D}" destId="{D0713C3C-E0B2-4199-BF96-D4D8935AD653}" srcOrd="2" destOrd="0" parTransId="{C6B8A4A2-CD64-400F-8080-D7C4675E9720}" sibTransId="{5D6B3F2F-D2B9-4671-A436-06D45335EAA8}"/>
    <dgm:cxn modelId="{C9E6F645-6FFD-498C-A176-4218AF9378AF}" type="presOf" srcId="{66C6C0F7-7A0A-4390-ABF6-3B24C0DE8F37}" destId="{9A244B72-150A-4EB7-9215-987D5EBCC90C}" srcOrd="0" destOrd="0" presId="urn:microsoft.com/office/officeart/2005/8/layout/orgChart1"/>
    <dgm:cxn modelId="{2093525F-5C8B-4784-8D16-15C88CECE351}" type="presOf" srcId="{ACC27D81-437E-4A5B-A435-4C0A24558ECD}" destId="{ED11E9FB-139E-446D-B04A-61F4F7F45B4F}" srcOrd="1" destOrd="0" presId="urn:microsoft.com/office/officeart/2005/8/layout/orgChart1"/>
    <dgm:cxn modelId="{6C38F3B9-9F09-4FE6-94A6-3E99AF6E4C36}" type="presOf" srcId="{5B2FD36A-E86B-4BA7-A768-E13DF3B21E76}" destId="{9EE99993-00A6-4D24-A742-3E29C1614984}" srcOrd="1" destOrd="0" presId="urn:microsoft.com/office/officeart/2005/8/layout/orgChart1"/>
    <dgm:cxn modelId="{C485B6BE-C63C-4E51-ADB0-397D13522678}" type="presOf" srcId="{C3308991-E217-499D-ACD5-3D2D5E09E5B2}" destId="{D63CD54E-8CCC-4F88-9C2F-693DB1D2FCC2}" srcOrd="0" destOrd="0" presId="urn:microsoft.com/office/officeart/2005/8/layout/orgChart1"/>
    <dgm:cxn modelId="{56D705C1-103A-47BB-B4B5-7359A2424E4C}" type="presOf" srcId="{47B31663-3112-4AF9-A214-F9DEDA320718}" destId="{6662CC52-0D41-4C40-857A-36F84971AC94}" srcOrd="0" destOrd="0" presId="urn:microsoft.com/office/officeart/2005/8/layout/orgChart1"/>
    <dgm:cxn modelId="{80386651-8494-4915-8B4C-13E27F0D4383}" type="presOf" srcId="{A307567E-8192-4986-902A-EB1863463478}" destId="{716E04CF-178E-475B-AC73-3E75B22B69D8}" srcOrd="0" destOrd="0" presId="urn:microsoft.com/office/officeart/2005/8/layout/orgChart1"/>
    <dgm:cxn modelId="{0233B03C-035E-4BE1-B014-9E580F12856C}" srcId="{8E678A5F-0CBC-4BDE-AE80-2A76348C8C84}" destId="{01BD15FC-5AB1-471D-AF67-9E90CFEEA358}" srcOrd="2" destOrd="0" parTransId="{8043E620-DAAB-4B3A-8EB2-D5B71313AE5A}" sibTransId="{6C5C5A4A-646A-4159-B5AE-73A1613CBC4C}"/>
    <dgm:cxn modelId="{D0DF53C7-5CE8-43EC-AD0C-E8B12AC1E9FC}" type="presOf" srcId="{B1BAE977-1945-451E-82C4-63B2200E0829}" destId="{105AA9AC-6154-4D77-946A-F44951F11C4A}" srcOrd="1" destOrd="0" presId="urn:microsoft.com/office/officeart/2005/8/layout/orgChart1"/>
    <dgm:cxn modelId="{31EC785B-73D1-41B3-8E52-DF75B6664C12}" type="presOf" srcId="{D9BE42BA-D0C9-4DED-A9CB-08FB706D823D}" destId="{F2224D76-EB51-4F1E-B2AB-EB76A4A79A7E}" srcOrd="0" destOrd="0" presId="urn:microsoft.com/office/officeart/2005/8/layout/orgChart1"/>
    <dgm:cxn modelId="{A9318483-181E-43C3-832A-85E721B0C810}" srcId="{8E678A5F-0CBC-4BDE-AE80-2A76348C8C84}" destId="{ACC27D81-437E-4A5B-A435-4C0A24558ECD}" srcOrd="1" destOrd="0" parTransId="{B9A67FAA-CBAE-4F1E-9DAB-D89929AD6F60}" sibTransId="{EBBEF757-8404-444E-AE9B-A63A52B8BF21}"/>
    <dgm:cxn modelId="{F1EFAB10-5C3A-4241-BE98-AE32427A90A0}" type="presOf" srcId="{CA560949-9966-4BDD-8577-46C2730DD474}" destId="{2AACF49B-6604-4108-B1E4-BE7B7944A849}" srcOrd="0" destOrd="0" presId="urn:microsoft.com/office/officeart/2005/8/layout/orgChart1"/>
    <dgm:cxn modelId="{BB31159C-2D0B-44EA-9CA0-CCD935CDB162}" type="presOf" srcId="{D0713C3C-E0B2-4199-BF96-D4D8935AD653}" destId="{D7D283C4-A956-45BA-80E3-DD802B60E81F}" srcOrd="1" destOrd="0" presId="urn:microsoft.com/office/officeart/2005/8/layout/orgChart1"/>
    <dgm:cxn modelId="{B3F6702A-35A4-4602-8AA7-709357C98918}" type="presOf" srcId="{2FFFD44A-56FB-4760-87E0-EA7896F627FE}" destId="{CFF89F5B-024A-4D81-B9B9-DC44E33D9918}" srcOrd="0" destOrd="0" presId="urn:microsoft.com/office/officeart/2005/8/layout/orgChart1"/>
    <dgm:cxn modelId="{9D2F467A-19BF-4BFA-9A54-4EE680E8A49F}" type="presOf" srcId="{8E678A5F-0CBC-4BDE-AE80-2A76348C8C84}" destId="{17C17164-0D43-473D-9A26-5F1416FF0ACE}" srcOrd="0" destOrd="0" presId="urn:microsoft.com/office/officeart/2005/8/layout/orgChart1"/>
    <dgm:cxn modelId="{DB053FA1-C898-409E-B7BB-478FE1742FDC}" type="presOf" srcId="{D0713C3C-E0B2-4199-BF96-D4D8935AD653}" destId="{A52D8F41-994B-49AF-9FD7-8D85E9DAB93D}" srcOrd="0" destOrd="0" presId="urn:microsoft.com/office/officeart/2005/8/layout/orgChart1"/>
    <dgm:cxn modelId="{8621275F-580C-4B64-A59F-2F91A5FDBF7F}" type="presOf" srcId="{5B2FD36A-E86B-4BA7-A768-E13DF3B21E76}" destId="{46F6B800-A7FF-4C0E-902B-10F90BA8EFDB}" srcOrd="0" destOrd="0" presId="urn:microsoft.com/office/officeart/2005/8/layout/orgChart1"/>
    <dgm:cxn modelId="{F4BC2E6F-43D9-4591-BD63-5504AFA34C26}" type="presOf" srcId="{B1BAE977-1945-451E-82C4-63B2200E0829}" destId="{41A003B3-3C6E-4905-94FE-E4A6C1EE2D7B}" srcOrd="0" destOrd="0" presId="urn:microsoft.com/office/officeart/2005/8/layout/orgChart1"/>
    <dgm:cxn modelId="{F9E0FB72-03E8-4883-8026-111EB613A00F}" type="presOf" srcId="{1A5823D9-DB78-442B-A12A-DB832E165CA2}" destId="{75816D3A-0073-4FBC-8440-C5ECFCD0A26F}" srcOrd="1" destOrd="0" presId="urn:microsoft.com/office/officeart/2005/8/layout/orgChart1"/>
    <dgm:cxn modelId="{86F0A495-158F-4B19-B8C7-25D740538EB3}" type="presOf" srcId="{66C6C0F7-7A0A-4390-ABF6-3B24C0DE8F37}" destId="{A62B88C8-42B5-40EF-841B-3D37D11E0CAA}" srcOrd="1" destOrd="0" presId="urn:microsoft.com/office/officeart/2005/8/layout/orgChart1"/>
    <dgm:cxn modelId="{9E4F358D-8B64-41DC-BCF2-F07D05AF77C9}" srcId="{B1BAE977-1945-451E-82C4-63B2200E0829}" destId="{D9BE42BA-D0C9-4DED-A9CB-08FB706D823D}" srcOrd="1" destOrd="0" parTransId="{C3308991-E217-499D-ACD5-3D2D5E09E5B2}" sibTransId="{A4DBABC1-D458-4C51-ADB3-3BCF3533D304}"/>
    <dgm:cxn modelId="{52E00804-7F6F-46B9-93DA-3E9415718D4F}" type="presOf" srcId="{8043E620-DAAB-4B3A-8EB2-D5B71313AE5A}" destId="{EE86BDAF-1AA5-4465-9B77-6AA4F683E526}" srcOrd="0" destOrd="0" presId="urn:microsoft.com/office/officeart/2005/8/layout/orgChart1"/>
    <dgm:cxn modelId="{B630BAE5-37FE-42D5-80AF-FA6E1784B5C9}" type="presOf" srcId="{32F99F46-C530-4FC6-9AF5-5999A9F0B36E}" destId="{48701CCF-77A6-421A-A58A-6B84F1445F43}" srcOrd="1" destOrd="0" presId="urn:microsoft.com/office/officeart/2005/8/layout/orgChart1"/>
    <dgm:cxn modelId="{A82265C5-E988-4666-9AB1-0342D9ED32A3}" type="presOf" srcId="{D9BE42BA-D0C9-4DED-A9CB-08FB706D823D}" destId="{C14FFB29-7A08-42C7-81BC-8D54BCFEBE13}" srcOrd="1" destOrd="0" presId="urn:microsoft.com/office/officeart/2005/8/layout/orgChart1"/>
    <dgm:cxn modelId="{DDF0F14E-ADF7-4641-9A7A-1A614B4416AA}" type="presOf" srcId="{32F99F46-C530-4FC6-9AF5-5999A9F0B36E}" destId="{D8B6C210-8302-4EA8-BC42-048119A97655}" srcOrd="0" destOrd="0" presId="urn:microsoft.com/office/officeart/2005/8/layout/orgChart1"/>
    <dgm:cxn modelId="{17E6A61C-3D47-4996-9F74-DBFAA222756B}" srcId="{47B31663-3112-4AF9-A214-F9DEDA320718}" destId="{B1BAE977-1945-451E-82C4-63B2200E0829}" srcOrd="0" destOrd="0" parTransId="{1D40C457-CB69-416F-A992-F642B4258838}" sibTransId="{769FFA0C-26F2-4C5F-9730-319C160734A6}"/>
    <dgm:cxn modelId="{67DF63FA-C977-4235-8C76-92F135B6AEE4}" srcId="{D9BE42BA-D0C9-4DED-A9CB-08FB706D823D}" destId="{1A5823D9-DB78-442B-A12A-DB832E165CA2}" srcOrd="0" destOrd="0" parTransId="{A307567E-8192-4986-902A-EB1863463478}" sibTransId="{355E72E2-9F34-4E0E-A007-897334AD6D84}"/>
    <dgm:cxn modelId="{508A54B6-7224-48ED-9CE5-7C24667BA4ED}" srcId="{B1BAE977-1945-451E-82C4-63B2200E0829}" destId="{8E678A5F-0CBC-4BDE-AE80-2A76348C8C84}" srcOrd="2" destOrd="0" parTransId="{A7B42F41-9D45-4337-BEF4-8017CF0C826B}" sibTransId="{BAFC9035-9932-4134-927C-55030D145CBF}"/>
    <dgm:cxn modelId="{85C8B77E-39AE-44A1-B69A-4DDEE0AF92CC}" type="presOf" srcId="{01BD15FC-5AB1-471D-AF67-9E90CFEEA358}" destId="{F19AA0F9-7AB1-45E2-B38A-543CB96FB5E5}" srcOrd="0" destOrd="0" presId="urn:microsoft.com/office/officeart/2005/8/layout/orgChart1"/>
    <dgm:cxn modelId="{206B078B-3D12-4082-B51D-1E9DCE92D312}" type="presOf" srcId="{ACC27D81-437E-4A5B-A435-4C0A24558ECD}" destId="{FC8EF86F-5E13-4995-B540-F73237CAE1EF}" srcOrd="0" destOrd="0" presId="urn:microsoft.com/office/officeart/2005/8/layout/orgChart1"/>
    <dgm:cxn modelId="{CB4E25F9-91A9-43BB-908F-CA14CBCD7D86}" type="presOf" srcId="{7DB36D9B-B21A-47A9-8071-3E82B5C09E53}" destId="{1BC3DA52-12DA-4C7C-B245-CB48A30978EF}" srcOrd="0" destOrd="0" presId="urn:microsoft.com/office/officeart/2005/8/layout/orgChart1"/>
    <dgm:cxn modelId="{D70973FF-959C-4B98-8CCF-3C5256C3CCE3}" srcId="{B1BAE977-1945-451E-82C4-63B2200E0829}" destId="{66C6C0F7-7A0A-4390-ABF6-3B24C0DE8F37}" srcOrd="0" destOrd="0" parTransId="{7DB36D9B-B21A-47A9-8071-3E82B5C09E53}" sibTransId="{DCADCB70-1C99-4409-B334-4D5435554FDC}"/>
    <dgm:cxn modelId="{43F8A42C-EA93-4AED-9DA3-94D771DEAFC9}" srcId="{8E678A5F-0CBC-4BDE-AE80-2A76348C8C84}" destId="{32F99F46-C530-4FC6-9AF5-5999A9F0B36E}" srcOrd="0" destOrd="0" parTransId="{2FFFD44A-56FB-4760-87E0-EA7896F627FE}" sibTransId="{BC91A3DD-D537-4F3F-AA46-C1E35B28A2D0}"/>
    <dgm:cxn modelId="{A4A92E4B-BCBA-4596-9F04-8CCF468A52BA}" type="presOf" srcId="{1A5823D9-DB78-442B-A12A-DB832E165CA2}" destId="{E5AA92C7-8991-4E89-9B11-8D5FE90362E3}" srcOrd="0" destOrd="0" presId="urn:microsoft.com/office/officeart/2005/8/layout/orgChart1"/>
    <dgm:cxn modelId="{F130F561-3315-4ECC-B0F4-F0E71CE1AC3E}" type="presOf" srcId="{C6B8A4A2-CD64-400F-8080-D7C4675E9720}" destId="{88ABE571-159A-4135-9AC6-35F4FAE95CD0}" srcOrd="0" destOrd="0" presId="urn:microsoft.com/office/officeart/2005/8/layout/orgChart1"/>
    <dgm:cxn modelId="{DF22E33F-DA5A-44C0-8DC5-33821D193179}" type="presOf" srcId="{8E678A5F-0CBC-4BDE-AE80-2A76348C8C84}" destId="{5C065673-22E6-462B-9F37-508B42378E08}" srcOrd="1" destOrd="0" presId="urn:microsoft.com/office/officeart/2005/8/layout/orgChart1"/>
    <dgm:cxn modelId="{603F299E-0BDA-4451-B63D-DA9CC9C77CDB}" type="presOf" srcId="{B9A67FAA-CBAE-4F1E-9DAB-D89929AD6F60}" destId="{CE3FAF9A-CFF4-4E3B-92E9-6D703632F5DB}" srcOrd="0" destOrd="0" presId="urn:microsoft.com/office/officeart/2005/8/layout/orgChart1"/>
    <dgm:cxn modelId="{652FA5AB-7F71-4926-9D6B-0415E6D79848}" srcId="{D9BE42BA-D0C9-4DED-A9CB-08FB706D823D}" destId="{5B2FD36A-E86B-4BA7-A768-E13DF3B21E76}" srcOrd="1" destOrd="0" parTransId="{CA560949-9966-4BDD-8577-46C2730DD474}" sibTransId="{D4A31849-7EC6-4F78-9B4E-728495E70023}"/>
    <dgm:cxn modelId="{CD1F4221-365C-4B2D-86A5-100EEE26C839}" type="presParOf" srcId="{6662CC52-0D41-4C40-857A-36F84971AC94}" destId="{BA063957-898D-429B-B46C-3804CBAE4FFD}" srcOrd="0" destOrd="0" presId="urn:microsoft.com/office/officeart/2005/8/layout/orgChart1"/>
    <dgm:cxn modelId="{C4BAD074-1874-48F8-9DD0-CC939E05C9DE}" type="presParOf" srcId="{BA063957-898D-429B-B46C-3804CBAE4FFD}" destId="{90421842-E851-4A6B-BF75-3A795C72BFC9}" srcOrd="0" destOrd="0" presId="urn:microsoft.com/office/officeart/2005/8/layout/orgChart1"/>
    <dgm:cxn modelId="{6911BFD1-F4F9-4AC3-B5E6-4C6F0E6E11A0}" type="presParOf" srcId="{90421842-E851-4A6B-BF75-3A795C72BFC9}" destId="{41A003B3-3C6E-4905-94FE-E4A6C1EE2D7B}" srcOrd="0" destOrd="0" presId="urn:microsoft.com/office/officeart/2005/8/layout/orgChart1"/>
    <dgm:cxn modelId="{BDAECD44-28FB-4F36-80AB-36466FE956BE}" type="presParOf" srcId="{90421842-E851-4A6B-BF75-3A795C72BFC9}" destId="{105AA9AC-6154-4D77-946A-F44951F11C4A}" srcOrd="1" destOrd="0" presId="urn:microsoft.com/office/officeart/2005/8/layout/orgChart1"/>
    <dgm:cxn modelId="{DEDBC381-D0F3-4608-A086-A32FC3933DD2}" type="presParOf" srcId="{BA063957-898D-429B-B46C-3804CBAE4FFD}" destId="{346DFBE8-3129-4076-AAB6-2F7840E1A1A8}" srcOrd="1" destOrd="0" presId="urn:microsoft.com/office/officeart/2005/8/layout/orgChart1"/>
    <dgm:cxn modelId="{B1245D65-A272-43C4-98B5-7F3B23B89409}" type="presParOf" srcId="{346DFBE8-3129-4076-AAB6-2F7840E1A1A8}" destId="{D63CD54E-8CCC-4F88-9C2F-693DB1D2FCC2}" srcOrd="0" destOrd="0" presId="urn:microsoft.com/office/officeart/2005/8/layout/orgChart1"/>
    <dgm:cxn modelId="{36C38890-D5EC-429F-A68E-BA67D8C749D5}" type="presParOf" srcId="{346DFBE8-3129-4076-AAB6-2F7840E1A1A8}" destId="{2E3B328E-D612-4596-9200-A1463734979F}" srcOrd="1" destOrd="0" presId="urn:microsoft.com/office/officeart/2005/8/layout/orgChart1"/>
    <dgm:cxn modelId="{03008616-A2CE-46E8-9BAA-534599E5FE88}" type="presParOf" srcId="{2E3B328E-D612-4596-9200-A1463734979F}" destId="{7C705C4C-A3F7-4FB0-9072-67D0B95072B6}" srcOrd="0" destOrd="0" presId="urn:microsoft.com/office/officeart/2005/8/layout/orgChart1"/>
    <dgm:cxn modelId="{A2EF2375-90BB-4E6F-A470-10AE1FDD1CF9}" type="presParOf" srcId="{7C705C4C-A3F7-4FB0-9072-67D0B95072B6}" destId="{F2224D76-EB51-4F1E-B2AB-EB76A4A79A7E}" srcOrd="0" destOrd="0" presId="urn:microsoft.com/office/officeart/2005/8/layout/orgChart1"/>
    <dgm:cxn modelId="{776CE7BE-05EC-46D6-80EA-7B4BFF40B3A9}" type="presParOf" srcId="{7C705C4C-A3F7-4FB0-9072-67D0B95072B6}" destId="{C14FFB29-7A08-42C7-81BC-8D54BCFEBE13}" srcOrd="1" destOrd="0" presId="urn:microsoft.com/office/officeart/2005/8/layout/orgChart1"/>
    <dgm:cxn modelId="{AA17F669-648E-4634-89B5-AF65272E8C38}" type="presParOf" srcId="{2E3B328E-D612-4596-9200-A1463734979F}" destId="{CFB20794-43B4-486F-9BC9-C1B41924061F}" srcOrd="1" destOrd="0" presId="urn:microsoft.com/office/officeart/2005/8/layout/orgChart1"/>
    <dgm:cxn modelId="{EDA11F20-1AE2-40CF-869F-E427D78763C7}" type="presParOf" srcId="{CFB20794-43B4-486F-9BC9-C1B41924061F}" destId="{716E04CF-178E-475B-AC73-3E75B22B69D8}" srcOrd="0" destOrd="0" presId="urn:microsoft.com/office/officeart/2005/8/layout/orgChart1"/>
    <dgm:cxn modelId="{EFB1513F-DA78-4984-ACA3-C549F6453A75}" type="presParOf" srcId="{CFB20794-43B4-486F-9BC9-C1B41924061F}" destId="{5309259A-C3D0-4DE4-B4DD-FDE5D1AF3EC3}" srcOrd="1" destOrd="0" presId="urn:microsoft.com/office/officeart/2005/8/layout/orgChart1"/>
    <dgm:cxn modelId="{088478B4-521E-4214-A3C3-1323C970D9D0}" type="presParOf" srcId="{5309259A-C3D0-4DE4-B4DD-FDE5D1AF3EC3}" destId="{6D35F3B5-7D69-49A4-9A00-89C16D881C41}" srcOrd="0" destOrd="0" presId="urn:microsoft.com/office/officeart/2005/8/layout/orgChart1"/>
    <dgm:cxn modelId="{CBD0CDA6-F35E-4DBA-BF35-5D10A462B132}" type="presParOf" srcId="{6D35F3B5-7D69-49A4-9A00-89C16D881C41}" destId="{E5AA92C7-8991-4E89-9B11-8D5FE90362E3}" srcOrd="0" destOrd="0" presId="urn:microsoft.com/office/officeart/2005/8/layout/orgChart1"/>
    <dgm:cxn modelId="{80153980-4F64-4A8E-9BC5-CA2437747C23}" type="presParOf" srcId="{6D35F3B5-7D69-49A4-9A00-89C16D881C41}" destId="{75816D3A-0073-4FBC-8440-C5ECFCD0A26F}" srcOrd="1" destOrd="0" presId="urn:microsoft.com/office/officeart/2005/8/layout/orgChart1"/>
    <dgm:cxn modelId="{3D57A172-CD4E-4715-9835-1CB8EF6EADDD}" type="presParOf" srcId="{5309259A-C3D0-4DE4-B4DD-FDE5D1AF3EC3}" destId="{D4521546-FCA7-4A1A-BDCB-61E7BFB742EE}" srcOrd="1" destOrd="0" presId="urn:microsoft.com/office/officeart/2005/8/layout/orgChart1"/>
    <dgm:cxn modelId="{4CA7DF36-B7A7-42E8-BD19-24580480FEB3}" type="presParOf" srcId="{5309259A-C3D0-4DE4-B4DD-FDE5D1AF3EC3}" destId="{409C0059-A698-4408-8E2F-39381C6F496B}" srcOrd="2" destOrd="0" presId="urn:microsoft.com/office/officeart/2005/8/layout/orgChart1"/>
    <dgm:cxn modelId="{852AF26C-2F7C-4A14-990B-024F056FC585}" type="presParOf" srcId="{CFB20794-43B4-486F-9BC9-C1B41924061F}" destId="{2AACF49B-6604-4108-B1E4-BE7B7944A849}" srcOrd="2" destOrd="0" presId="urn:microsoft.com/office/officeart/2005/8/layout/orgChart1"/>
    <dgm:cxn modelId="{27E95C68-EBA5-4E1D-B6D0-23938307C2F1}" type="presParOf" srcId="{CFB20794-43B4-486F-9BC9-C1B41924061F}" destId="{15084B15-729F-4FDD-8ACC-E652DF4164E7}" srcOrd="3" destOrd="0" presId="urn:microsoft.com/office/officeart/2005/8/layout/orgChart1"/>
    <dgm:cxn modelId="{BF2736B7-FDA9-4A9C-A96E-7CA909B2CCA3}" type="presParOf" srcId="{15084B15-729F-4FDD-8ACC-E652DF4164E7}" destId="{E48CA0C2-FD8E-4768-8707-F32171E94396}" srcOrd="0" destOrd="0" presId="urn:microsoft.com/office/officeart/2005/8/layout/orgChart1"/>
    <dgm:cxn modelId="{95B63643-EF91-493A-8247-BDDDEA371B3F}" type="presParOf" srcId="{E48CA0C2-FD8E-4768-8707-F32171E94396}" destId="{46F6B800-A7FF-4C0E-902B-10F90BA8EFDB}" srcOrd="0" destOrd="0" presId="urn:microsoft.com/office/officeart/2005/8/layout/orgChart1"/>
    <dgm:cxn modelId="{7D7A8E34-6385-4B96-8FA5-25E7B84A3E7E}" type="presParOf" srcId="{E48CA0C2-FD8E-4768-8707-F32171E94396}" destId="{9EE99993-00A6-4D24-A742-3E29C1614984}" srcOrd="1" destOrd="0" presId="urn:microsoft.com/office/officeart/2005/8/layout/orgChart1"/>
    <dgm:cxn modelId="{35CDD9F7-9CFF-4ECF-A684-045315377BCA}" type="presParOf" srcId="{15084B15-729F-4FDD-8ACC-E652DF4164E7}" destId="{B99027AD-A3EC-49BD-BD0B-6E0DD6D1597A}" srcOrd="1" destOrd="0" presId="urn:microsoft.com/office/officeart/2005/8/layout/orgChart1"/>
    <dgm:cxn modelId="{AE33272E-72A6-498B-BF3D-C9EC7D53CB53}" type="presParOf" srcId="{15084B15-729F-4FDD-8ACC-E652DF4164E7}" destId="{8DDE3751-8E77-4B2D-A80C-EED66903F957}" srcOrd="2" destOrd="0" presId="urn:microsoft.com/office/officeart/2005/8/layout/orgChart1"/>
    <dgm:cxn modelId="{10FEA13E-6C2C-41C6-BC48-BB3E405F6864}" type="presParOf" srcId="{CFB20794-43B4-486F-9BC9-C1B41924061F}" destId="{88ABE571-159A-4135-9AC6-35F4FAE95CD0}" srcOrd="4" destOrd="0" presId="urn:microsoft.com/office/officeart/2005/8/layout/orgChart1"/>
    <dgm:cxn modelId="{94E5DC80-2EE3-497C-BF0D-68A82FA91652}" type="presParOf" srcId="{CFB20794-43B4-486F-9BC9-C1B41924061F}" destId="{08BCD662-98C4-4702-94BE-631FC49EAA2E}" srcOrd="5" destOrd="0" presId="urn:microsoft.com/office/officeart/2005/8/layout/orgChart1"/>
    <dgm:cxn modelId="{11745DAD-7D7D-411F-A185-53D7CA784098}" type="presParOf" srcId="{08BCD662-98C4-4702-94BE-631FC49EAA2E}" destId="{7526CFEE-2B5A-40A4-8BB5-067926231939}" srcOrd="0" destOrd="0" presId="urn:microsoft.com/office/officeart/2005/8/layout/orgChart1"/>
    <dgm:cxn modelId="{194AC3B5-3A2B-40A1-8B94-55C9AA2719B3}" type="presParOf" srcId="{7526CFEE-2B5A-40A4-8BB5-067926231939}" destId="{A52D8F41-994B-49AF-9FD7-8D85E9DAB93D}" srcOrd="0" destOrd="0" presId="urn:microsoft.com/office/officeart/2005/8/layout/orgChart1"/>
    <dgm:cxn modelId="{A1F23FD0-E173-4B85-9DFD-D527E2954D89}" type="presParOf" srcId="{7526CFEE-2B5A-40A4-8BB5-067926231939}" destId="{D7D283C4-A956-45BA-80E3-DD802B60E81F}" srcOrd="1" destOrd="0" presId="urn:microsoft.com/office/officeart/2005/8/layout/orgChart1"/>
    <dgm:cxn modelId="{CF4B72D7-DE71-4E50-B4BC-7F5E5024125B}" type="presParOf" srcId="{08BCD662-98C4-4702-94BE-631FC49EAA2E}" destId="{1740133D-5D08-498A-877F-25F6A258377A}" srcOrd="1" destOrd="0" presId="urn:microsoft.com/office/officeart/2005/8/layout/orgChart1"/>
    <dgm:cxn modelId="{C4DBCDED-66AE-470D-AEF7-4B1B08EB947A}" type="presParOf" srcId="{08BCD662-98C4-4702-94BE-631FC49EAA2E}" destId="{6F2CF013-2F62-4C91-89F9-F536828E57DA}" srcOrd="2" destOrd="0" presId="urn:microsoft.com/office/officeart/2005/8/layout/orgChart1"/>
    <dgm:cxn modelId="{3EC9E25B-80C9-486C-8D59-DA81667337C2}" type="presParOf" srcId="{2E3B328E-D612-4596-9200-A1463734979F}" destId="{8BC32992-72EE-4A68-BF8B-37B0299C8694}" srcOrd="2" destOrd="0" presId="urn:microsoft.com/office/officeart/2005/8/layout/orgChart1"/>
    <dgm:cxn modelId="{DE55735E-2C9F-42E6-9D41-A7E23F59A0AB}" type="presParOf" srcId="{346DFBE8-3129-4076-AAB6-2F7840E1A1A8}" destId="{9B7FF8D8-620E-43A7-93C6-E662660B3C87}" srcOrd="2" destOrd="0" presId="urn:microsoft.com/office/officeart/2005/8/layout/orgChart1"/>
    <dgm:cxn modelId="{E2587739-D49D-4A5C-A5F7-086CEB16FB88}" type="presParOf" srcId="{346DFBE8-3129-4076-AAB6-2F7840E1A1A8}" destId="{EAA0D1A6-3093-4A25-BBB5-4458351EA46F}" srcOrd="3" destOrd="0" presId="urn:microsoft.com/office/officeart/2005/8/layout/orgChart1"/>
    <dgm:cxn modelId="{5C2CAD0F-32C6-4A5F-BDB0-78629FD72914}" type="presParOf" srcId="{EAA0D1A6-3093-4A25-BBB5-4458351EA46F}" destId="{BD3C95AA-3F0D-43AE-9441-ADD37B5352BD}" srcOrd="0" destOrd="0" presId="urn:microsoft.com/office/officeart/2005/8/layout/orgChart1"/>
    <dgm:cxn modelId="{67F9A45A-ED48-4710-8B02-F6EE92C9625A}" type="presParOf" srcId="{BD3C95AA-3F0D-43AE-9441-ADD37B5352BD}" destId="{17C17164-0D43-473D-9A26-5F1416FF0ACE}" srcOrd="0" destOrd="0" presId="urn:microsoft.com/office/officeart/2005/8/layout/orgChart1"/>
    <dgm:cxn modelId="{497F726D-D911-4FE8-9AA3-BA241ED1E2A5}" type="presParOf" srcId="{BD3C95AA-3F0D-43AE-9441-ADD37B5352BD}" destId="{5C065673-22E6-462B-9F37-508B42378E08}" srcOrd="1" destOrd="0" presId="urn:microsoft.com/office/officeart/2005/8/layout/orgChart1"/>
    <dgm:cxn modelId="{B5D72715-F778-4E15-BBAF-CDEEF0A541D7}" type="presParOf" srcId="{EAA0D1A6-3093-4A25-BBB5-4458351EA46F}" destId="{3D82FB28-B3A4-4553-A411-B808E3430494}" srcOrd="1" destOrd="0" presId="urn:microsoft.com/office/officeart/2005/8/layout/orgChart1"/>
    <dgm:cxn modelId="{062F87B6-1EDE-4E9C-8325-807DD40E2D45}" type="presParOf" srcId="{3D82FB28-B3A4-4553-A411-B808E3430494}" destId="{CFF89F5B-024A-4D81-B9B9-DC44E33D9918}" srcOrd="0" destOrd="0" presId="urn:microsoft.com/office/officeart/2005/8/layout/orgChart1"/>
    <dgm:cxn modelId="{61B2CBEE-1623-4263-9CE7-8D029F2F0B71}" type="presParOf" srcId="{3D82FB28-B3A4-4553-A411-B808E3430494}" destId="{D4D02684-2B04-4283-8B2D-0F9F88297819}" srcOrd="1" destOrd="0" presId="urn:microsoft.com/office/officeart/2005/8/layout/orgChart1"/>
    <dgm:cxn modelId="{40FFAE42-E358-42C2-906C-F94840188655}" type="presParOf" srcId="{D4D02684-2B04-4283-8B2D-0F9F88297819}" destId="{1212BC89-D8AF-41EA-A0D4-D193A47D7CC3}" srcOrd="0" destOrd="0" presId="urn:microsoft.com/office/officeart/2005/8/layout/orgChart1"/>
    <dgm:cxn modelId="{07DD0549-D0D9-4197-BAB9-578949FBF1F5}" type="presParOf" srcId="{1212BC89-D8AF-41EA-A0D4-D193A47D7CC3}" destId="{D8B6C210-8302-4EA8-BC42-048119A97655}" srcOrd="0" destOrd="0" presId="urn:microsoft.com/office/officeart/2005/8/layout/orgChart1"/>
    <dgm:cxn modelId="{90DFF1A3-DBBC-4B1B-BC77-9480C5D984DA}" type="presParOf" srcId="{1212BC89-D8AF-41EA-A0D4-D193A47D7CC3}" destId="{48701CCF-77A6-421A-A58A-6B84F1445F43}" srcOrd="1" destOrd="0" presId="urn:microsoft.com/office/officeart/2005/8/layout/orgChart1"/>
    <dgm:cxn modelId="{3FAE52F2-8731-4F8B-9788-2EB7656BE02D}" type="presParOf" srcId="{D4D02684-2B04-4283-8B2D-0F9F88297819}" destId="{9DBC57E1-9C5E-4775-9DE1-51E7B6E30AC7}" srcOrd="1" destOrd="0" presId="urn:microsoft.com/office/officeart/2005/8/layout/orgChart1"/>
    <dgm:cxn modelId="{AC6DDEE8-4CEC-436D-B433-AC2EDDE1DB6F}" type="presParOf" srcId="{D4D02684-2B04-4283-8B2D-0F9F88297819}" destId="{785F28A3-AA8F-48FC-9CD8-C09F0F32FA24}" srcOrd="2" destOrd="0" presId="urn:microsoft.com/office/officeart/2005/8/layout/orgChart1"/>
    <dgm:cxn modelId="{33349016-7CB0-488D-A47C-D4B60FA7F7C1}" type="presParOf" srcId="{3D82FB28-B3A4-4553-A411-B808E3430494}" destId="{CE3FAF9A-CFF4-4E3B-92E9-6D703632F5DB}" srcOrd="2" destOrd="0" presId="urn:microsoft.com/office/officeart/2005/8/layout/orgChart1"/>
    <dgm:cxn modelId="{C4DF6DC8-E682-4A2B-849A-F13110384F9F}" type="presParOf" srcId="{3D82FB28-B3A4-4553-A411-B808E3430494}" destId="{37C8E355-414B-44DC-811A-711196CC005C}" srcOrd="3" destOrd="0" presId="urn:microsoft.com/office/officeart/2005/8/layout/orgChart1"/>
    <dgm:cxn modelId="{FBE81C54-B008-4D2E-82E5-6B97C721FBF5}" type="presParOf" srcId="{37C8E355-414B-44DC-811A-711196CC005C}" destId="{0F06871A-CA6F-4274-AC64-934E4996D6B7}" srcOrd="0" destOrd="0" presId="urn:microsoft.com/office/officeart/2005/8/layout/orgChart1"/>
    <dgm:cxn modelId="{73DEFE72-F117-4A13-914C-B60A3879AD04}" type="presParOf" srcId="{0F06871A-CA6F-4274-AC64-934E4996D6B7}" destId="{FC8EF86F-5E13-4995-B540-F73237CAE1EF}" srcOrd="0" destOrd="0" presId="urn:microsoft.com/office/officeart/2005/8/layout/orgChart1"/>
    <dgm:cxn modelId="{CE13E4A6-DA64-4117-B9EC-E3EA085BD86B}" type="presParOf" srcId="{0F06871A-CA6F-4274-AC64-934E4996D6B7}" destId="{ED11E9FB-139E-446D-B04A-61F4F7F45B4F}" srcOrd="1" destOrd="0" presId="urn:microsoft.com/office/officeart/2005/8/layout/orgChart1"/>
    <dgm:cxn modelId="{87E965E3-4E9B-40EF-A1E2-0DA6A6E70074}" type="presParOf" srcId="{37C8E355-414B-44DC-811A-711196CC005C}" destId="{EFC0A2DC-AFD4-4DB0-BA07-1DC5B61D82FC}" srcOrd="1" destOrd="0" presId="urn:microsoft.com/office/officeart/2005/8/layout/orgChart1"/>
    <dgm:cxn modelId="{52DCF58A-01A9-43CE-8949-D6DBE238E980}" type="presParOf" srcId="{37C8E355-414B-44DC-811A-711196CC005C}" destId="{8F8BFFB1-9690-4FAE-8A8D-83A54E9CF127}" srcOrd="2" destOrd="0" presId="urn:microsoft.com/office/officeart/2005/8/layout/orgChart1"/>
    <dgm:cxn modelId="{6B746576-F160-41F8-AD34-0DC2543F5ED2}" type="presParOf" srcId="{3D82FB28-B3A4-4553-A411-B808E3430494}" destId="{EE86BDAF-1AA5-4465-9B77-6AA4F683E526}" srcOrd="4" destOrd="0" presId="urn:microsoft.com/office/officeart/2005/8/layout/orgChart1"/>
    <dgm:cxn modelId="{5FAF86BC-32C0-4512-B080-31E928C61965}" type="presParOf" srcId="{3D82FB28-B3A4-4553-A411-B808E3430494}" destId="{C68E1F9D-45E0-4B9C-817C-121BF94C02CC}" srcOrd="5" destOrd="0" presId="urn:microsoft.com/office/officeart/2005/8/layout/orgChart1"/>
    <dgm:cxn modelId="{EA67B1FB-9298-4C5E-9E08-25900F5E5FBD}" type="presParOf" srcId="{C68E1F9D-45E0-4B9C-817C-121BF94C02CC}" destId="{13A4C018-7A34-4F41-8005-AEA794D97A71}" srcOrd="0" destOrd="0" presId="urn:microsoft.com/office/officeart/2005/8/layout/orgChart1"/>
    <dgm:cxn modelId="{EDA05829-B11F-47D7-9737-9EDFBC0A5959}" type="presParOf" srcId="{13A4C018-7A34-4F41-8005-AEA794D97A71}" destId="{F19AA0F9-7AB1-45E2-B38A-543CB96FB5E5}" srcOrd="0" destOrd="0" presId="urn:microsoft.com/office/officeart/2005/8/layout/orgChart1"/>
    <dgm:cxn modelId="{BC4146BF-5CAC-4DD7-B512-29A43F7DC0D5}" type="presParOf" srcId="{13A4C018-7A34-4F41-8005-AEA794D97A71}" destId="{C6248020-3AB9-4C6B-BB06-26597E67CFCE}" srcOrd="1" destOrd="0" presId="urn:microsoft.com/office/officeart/2005/8/layout/orgChart1"/>
    <dgm:cxn modelId="{2D22F45F-E06B-46D8-B187-A18C58897DB3}" type="presParOf" srcId="{C68E1F9D-45E0-4B9C-817C-121BF94C02CC}" destId="{7A0ACF15-8D8F-44D0-9663-030C0E2E7E92}" srcOrd="1" destOrd="0" presId="urn:microsoft.com/office/officeart/2005/8/layout/orgChart1"/>
    <dgm:cxn modelId="{4A0DBB42-E780-4170-A8F0-BB460E2022E2}" type="presParOf" srcId="{C68E1F9D-45E0-4B9C-817C-121BF94C02CC}" destId="{19527F43-A391-43ED-981F-AF1C386F4184}" srcOrd="2" destOrd="0" presId="urn:microsoft.com/office/officeart/2005/8/layout/orgChart1"/>
    <dgm:cxn modelId="{05CA2A4A-27A9-477D-9764-22C004084890}" type="presParOf" srcId="{EAA0D1A6-3093-4A25-BBB5-4458351EA46F}" destId="{8C610CED-D69A-4E4A-948F-C8D44007A334}" srcOrd="2" destOrd="0" presId="urn:microsoft.com/office/officeart/2005/8/layout/orgChart1"/>
    <dgm:cxn modelId="{23E51C27-A78E-48D6-9E24-1665923B615A}" type="presParOf" srcId="{BA063957-898D-429B-B46C-3804CBAE4FFD}" destId="{BC7CFD61-63D8-438D-9208-E1B5AB627168}" srcOrd="2" destOrd="0" presId="urn:microsoft.com/office/officeart/2005/8/layout/orgChart1"/>
    <dgm:cxn modelId="{60AB2380-96F0-462C-879E-DE15181B12A5}" type="presParOf" srcId="{BC7CFD61-63D8-438D-9208-E1B5AB627168}" destId="{1BC3DA52-12DA-4C7C-B245-CB48A30978EF}" srcOrd="0" destOrd="0" presId="urn:microsoft.com/office/officeart/2005/8/layout/orgChart1"/>
    <dgm:cxn modelId="{D6AE0704-75C3-457A-8A17-0EC59EF5A2ED}" type="presParOf" srcId="{BC7CFD61-63D8-438D-9208-E1B5AB627168}" destId="{41C9E396-790A-4EDE-8CA7-E313BE0142E2}" srcOrd="1" destOrd="0" presId="urn:microsoft.com/office/officeart/2005/8/layout/orgChart1"/>
    <dgm:cxn modelId="{8118419A-294F-4A32-9F37-2F1940C56454}" type="presParOf" srcId="{41C9E396-790A-4EDE-8CA7-E313BE0142E2}" destId="{7FE8AA8D-C0B4-4E7F-9772-3BAC322ACDD6}" srcOrd="0" destOrd="0" presId="urn:microsoft.com/office/officeart/2005/8/layout/orgChart1"/>
    <dgm:cxn modelId="{7C88916F-C448-48A0-AD59-3E5F45030E96}" type="presParOf" srcId="{7FE8AA8D-C0B4-4E7F-9772-3BAC322ACDD6}" destId="{9A244B72-150A-4EB7-9215-987D5EBCC90C}" srcOrd="0" destOrd="0" presId="urn:microsoft.com/office/officeart/2005/8/layout/orgChart1"/>
    <dgm:cxn modelId="{58DE1DF1-FF67-4DBC-AA19-432AF15E889D}" type="presParOf" srcId="{7FE8AA8D-C0B4-4E7F-9772-3BAC322ACDD6}" destId="{A62B88C8-42B5-40EF-841B-3D37D11E0CAA}" srcOrd="1" destOrd="0" presId="urn:microsoft.com/office/officeart/2005/8/layout/orgChart1"/>
    <dgm:cxn modelId="{96A15709-A82B-4E86-B279-B19F792DFC75}" type="presParOf" srcId="{41C9E396-790A-4EDE-8CA7-E313BE0142E2}" destId="{5D6EF725-28B6-4DC9-8E0B-873686C0174B}" srcOrd="1" destOrd="0" presId="urn:microsoft.com/office/officeart/2005/8/layout/orgChart1"/>
    <dgm:cxn modelId="{99E0E8F8-E278-4853-9D4B-99C390815A2A}" type="presParOf" srcId="{41C9E396-790A-4EDE-8CA7-E313BE0142E2}" destId="{A9D5C3C7-6ABC-4489-A116-699274B482CC}"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C3DA52-12DA-4C7C-B245-CB48A30978EF}">
      <dsp:nvSpPr>
        <dsp:cNvPr id="0" name=""/>
        <dsp:cNvSpPr/>
      </dsp:nvSpPr>
      <dsp:spPr>
        <a:xfrm>
          <a:off x="5062480" y="1452895"/>
          <a:ext cx="155325" cy="680474"/>
        </a:xfrm>
        <a:custGeom>
          <a:avLst/>
          <a:gdLst/>
          <a:ahLst/>
          <a:cxnLst/>
          <a:rect l="0" t="0" r="0" b="0"/>
          <a:pathLst>
            <a:path>
              <a:moveTo>
                <a:pt x="155325" y="0"/>
              </a:moveTo>
              <a:lnTo>
                <a:pt x="155325" y="680474"/>
              </a:lnTo>
              <a:lnTo>
                <a:pt x="0" y="68047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E86BDAF-1AA5-4465-9B77-6AA4F683E526}">
      <dsp:nvSpPr>
        <dsp:cNvPr id="0" name=""/>
        <dsp:cNvSpPr/>
      </dsp:nvSpPr>
      <dsp:spPr>
        <a:xfrm>
          <a:off x="7902720" y="3553489"/>
          <a:ext cx="1789942" cy="310651"/>
        </a:xfrm>
        <a:custGeom>
          <a:avLst/>
          <a:gdLst/>
          <a:ahLst/>
          <a:cxnLst/>
          <a:rect l="0" t="0" r="0" b="0"/>
          <a:pathLst>
            <a:path>
              <a:moveTo>
                <a:pt x="0" y="0"/>
              </a:moveTo>
              <a:lnTo>
                <a:pt x="0" y="155325"/>
              </a:lnTo>
              <a:lnTo>
                <a:pt x="1789942" y="155325"/>
              </a:lnTo>
              <a:lnTo>
                <a:pt x="1789942" y="310651"/>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E3FAF9A-CFF4-4E3B-92E9-6D703632F5DB}">
      <dsp:nvSpPr>
        <dsp:cNvPr id="0" name=""/>
        <dsp:cNvSpPr/>
      </dsp:nvSpPr>
      <dsp:spPr>
        <a:xfrm>
          <a:off x="7857000" y="3553489"/>
          <a:ext cx="91440" cy="310651"/>
        </a:xfrm>
        <a:custGeom>
          <a:avLst/>
          <a:gdLst/>
          <a:ahLst/>
          <a:cxnLst/>
          <a:rect l="0" t="0" r="0" b="0"/>
          <a:pathLst>
            <a:path>
              <a:moveTo>
                <a:pt x="45720" y="0"/>
              </a:moveTo>
              <a:lnTo>
                <a:pt x="45720" y="310651"/>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FF89F5B-024A-4D81-B9B9-DC44E33D9918}">
      <dsp:nvSpPr>
        <dsp:cNvPr id="0" name=""/>
        <dsp:cNvSpPr/>
      </dsp:nvSpPr>
      <dsp:spPr>
        <a:xfrm>
          <a:off x="6112777" y="3553489"/>
          <a:ext cx="1789942" cy="310651"/>
        </a:xfrm>
        <a:custGeom>
          <a:avLst/>
          <a:gdLst/>
          <a:ahLst/>
          <a:cxnLst/>
          <a:rect l="0" t="0" r="0" b="0"/>
          <a:pathLst>
            <a:path>
              <a:moveTo>
                <a:pt x="1789942" y="0"/>
              </a:moveTo>
              <a:lnTo>
                <a:pt x="1789942" y="155325"/>
              </a:lnTo>
              <a:lnTo>
                <a:pt x="0" y="155325"/>
              </a:lnTo>
              <a:lnTo>
                <a:pt x="0" y="310651"/>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B7FF8D8-620E-43A7-93C6-E662660B3C87}">
      <dsp:nvSpPr>
        <dsp:cNvPr id="0" name=""/>
        <dsp:cNvSpPr/>
      </dsp:nvSpPr>
      <dsp:spPr>
        <a:xfrm>
          <a:off x="5217806" y="1452895"/>
          <a:ext cx="2684913" cy="1360948"/>
        </a:xfrm>
        <a:custGeom>
          <a:avLst/>
          <a:gdLst/>
          <a:ahLst/>
          <a:cxnLst/>
          <a:rect l="0" t="0" r="0" b="0"/>
          <a:pathLst>
            <a:path>
              <a:moveTo>
                <a:pt x="0" y="0"/>
              </a:moveTo>
              <a:lnTo>
                <a:pt x="0" y="1205622"/>
              </a:lnTo>
              <a:lnTo>
                <a:pt x="2684913" y="1205622"/>
              </a:lnTo>
              <a:lnTo>
                <a:pt x="2684913" y="136094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8ABE571-159A-4135-9AC6-35F4FAE95CD0}">
      <dsp:nvSpPr>
        <dsp:cNvPr id="0" name=""/>
        <dsp:cNvSpPr/>
      </dsp:nvSpPr>
      <dsp:spPr>
        <a:xfrm>
          <a:off x="2532892" y="3553489"/>
          <a:ext cx="1789942" cy="310651"/>
        </a:xfrm>
        <a:custGeom>
          <a:avLst/>
          <a:gdLst/>
          <a:ahLst/>
          <a:cxnLst/>
          <a:rect l="0" t="0" r="0" b="0"/>
          <a:pathLst>
            <a:path>
              <a:moveTo>
                <a:pt x="0" y="0"/>
              </a:moveTo>
              <a:lnTo>
                <a:pt x="0" y="155325"/>
              </a:lnTo>
              <a:lnTo>
                <a:pt x="1789942" y="155325"/>
              </a:lnTo>
              <a:lnTo>
                <a:pt x="1789942" y="310651"/>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AACF49B-6604-4108-B1E4-BE7B7944A849}">
      <dsp:nvSpPr>
        <dsp:cNvPr id="0" name=""/>
        <dsp:cNvSpPr/>
      </dsp:nvSpPr>
      <dsp:spPr>
        <a:xfrm>
          <a:off x="2487172" y="3553489"/>
          <a:ext cx="91440" cy="310651"/>
        </a:xfrm>
        <a:custGeom>
          <a:avLst/>
          <a:gdLst/>
          <a:ahLst/>
          <a:cxnLst/>
          <a:rect l="0" t="0" r="0" b="0"/>
          <a:pathLst>
            <a:path>
              <a:moveTo>
                <a:pt x="45720" y="0"/>
              </a:moveTo>
              <a:lnTo>
                <a:pt x="45720" y="310651"/>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16E04CF-178E-475B-AC73-3E75B22B69D8}">
      <dsp:nvSpPr>
        <dsp:cNvPr id="0" name=""/>
        <dsp:cNvSpPr/>
      </dsp:nvSpPr>
      <dsp:spPr>
        <a:xfrm>
          <a:off x="742949" y="3553489"/>
          <a:ext cx="1789942" cy="310651"/>
        </a:xfrm>
        <a:custGeom>
          <a:avLst/>
          <a:gdLst/>
          <a:ahLst/>
          <a:cxnLst/>
          <a:rect l="0" t="0" r="0" b="0"/>
          <a:pathLst>
            <a:path>
              <a:moveTo>
                <a:pt x="1789942" y="0"/>
              </a:moveTo>
              <a:lnTo>
                <a:pt x="1789942" y="155325"/>
              </a:lnTo>
              <a:lnTo>
                <a:pt x="0" y="155325"/>
              </a:lnTo>
              <a:lnTo>
                <a:pt x="0" y="310651"/>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63CD54E-8CCC-4F88-9C2F-693DB1D2FCC2}">
      <dsp:nvSpPr>
        <dsp:cNvPr id="0" name=""/>
        <dsp:cNvSpPr/>
      </dsp:nvSpPr>
      <dsp:spPr>
        <a:xfrm>
          <a:off x="2532892" y="1452895"/>
          <a:ext cx="2684913" cy="1360948"/>
        </a:xfrm>
        <a:custGeom>
          <a:avLst/>
          <a:gdLst/>
          <a:ahLst/>
          <a:cxnLst/>
          <a:rect l="0" t="0" r="0" b="0"/>
          <a:pathLst>
            <a:path>
              <a:moveTo>
                <a:pt x="2684913" y="0"/>
              </a:moveTo>
              <a:lnTo>
                <a:pt x="2684913" y="1205622"/>
              </a:lnTo>
              <a:lnTo>
                <a:pt x="0" y="1205622"/>
              </a:lnTo>
              <a:lnTo>
                <a:pt x="0" y="136094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1A003B3-3C6E-4905-94FE-E4A6C1EE2D7B}">
      <dsp:nvSpPr>
        <dsp:cNvPr id="0" name=""/>
        <dsp:cNvSpPr/>
      </dsp:nvSpPr>
      <dsp:spPr>
        <a:xfrm>
          <a:off x="4478160" y="713249"/>
          <a:ext cx="1479291" cy="73964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1000" b="0" i="0" u="none" strike="noStrike" kern="1200" cap="none" normalizeH="0" baseline="0" dirty="0">
              <a:ln>
                <a:noFill/>
              </a:ln>
              <a:solidFill>
                <a:prstClr val="white"/>
              </a:solidFill>
              <a:effectLst/>
              <a:latin typeface="Daytona" panose="020B0604030500040204" pitchFamily="34" charset="0"/>
              <a:ea typeface="+mn-ea"/>
              <a:cs typeface="Arial" charset="0"/>
            </a:rPr>
            <a:t>Föreningsstyrelse</a:t>
          </a:r>
        </a:p>
      </dsp:txBody>
      <dsp:txXfrm>
        <a:off x="4478160" y="713249"/>
        <a:ext cx="1479291" cy="739645"/>
      </dsp:txXfrm>
    </dsp:sp>
    <dsp:sp modelId="{F2224D76-EB51-4F1E-B2AB-EB76A4A79A7E}">
      <dsp:nvSpPr>
        <dsp:cNvPr id="0" name=""/>
        <dsp:cNvSpPr/>
      </dsp:nvSpPr>
      <dsp:spPr>
        <a:xfrm>
          <a:off x="1793246" y="2813843"/>
          <a:ext cx="1479291" cy="73964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1000" b="0" i="0" u="none" strike="noStrike" kern="1200" cap="none" normalizeH="0" baseline="0" dirty="0">
              <a:ln>
                <a:noFill/>
              </a:ln>
              <a:solidFill>
                <a:prstClr val="white"/>
              </a:solidFill>
              <a:effectLst/>
              <a:latin typeface="Daytona" panose="020B0604030500040204" pitchFamily="34" charset="0"/>
              <a:ea typeface="+mn-ea"/>
              <a:cs typeface="Arial" charset="0"/>
            </a:rPr>
            <a:t>Fotbolls-</a:t>
          </a:r>
          <a:br>
            <a:rPr kumimoji="0" lang="sv-SE" altLang="sv-SE" sz="1000" b="0" i="0" u="none" strike="noStrike" kern="1200" cap="none" normalizeH="0" baseline="0" dirty="0">
              <a:ln>
                <a:noFill/>
              </a:ln>
              <a:solidFill>
                <a:prstClr val="white"/>
              </a:solidFill>
              <a:effectLst/>
              <a:latin typeface="Daytona" panose="020B0604030500040204" pitchFamily="34" charset="0"/>
              <a:ea typeface="+mn-ea"/>
              <a:cs typeface="Arial" charset="0"/>
            </a:rPr>
          </a:br>
          <a:r>
            <a:rPr kumimoji="0" lang="sv-SE" altLang="sv-SE" sz="1000" b="0" i="0" u="none" strike="noStrike" kern="1200" cap="none" normalizeH="0" baseline="0" dirty="0">
              <a:ln>
                <a:noFill/>
              </a:ln>
              <a:solidFill>
                <a:prstClr val="white"/>
              </a:solidFill>
              <a:effectLst/>
              <a:latin typeface="Daytona" panose="020B0604030500040204" pitchFamily="34" charset="0"/>
              <a:ea typeface="+mn-ea"/>
              <a:cs typeface="Arial" charset="0"/>
            </a:rPr>
            <a:t>sektionen</a:t>
          </a:r>
        </a:p>
      </dsp:txBody>
      <dsp:txXfrm>
        <a:off x="1793246" y="2813843"/>
        <a:ext cx="1479291" cy="739645"/>
      </dsp:txXfrm>
    </dsp:sp>
    <dsp:sp modelId="{E5AA92C7-8991-4E89-9B11-8D5FE90362E3}">
      <dsp:nvSpPr>
        <dsp:cNvPr id="0" name=""/>
        <dsp:cNvSpPr/>
      </dsp:nvSpPr>
      <dsp:spPr>
        <a:xfrm>
          <a:off x="3304" y="3864140"/>
          <a:ext cx="1479291" cy="73964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1000" b="0" i="0" u="none" strike="noStrike" kern="1200" cap="none" normalizeH="0" baseline="0" dirty="0">
              <a:ln>
                <a:noFill/>
              </a:ln>
              <a:solidFill>
                <a:prstClr val="white"/>
              </a:solidFill>
              <a:effectLst/>
              <a:latin typeface="Daytona" panose="020B0604030500040204" pitchFamily="34" charset="0"/>
              <a:ea typeface="+mn-ea"/>
              <a:cs typeface="Arial" charset="0"/>
            </a:rPr>
            <a:t>Lag (ex P08)</a:t>
          </a:r>
        </a:p>
      </dsp:txBody>
      <dsp:txXfrm>
        <a:off x="3304" y="3864140"/>
        <a:ext cx="1479291" cy="739645"/>
      </dsp:txXfrm>
    </dsp:sp>
    <dsp:sp modelId="{46F6B800-A7FF-4C0E-902B-10F90BA8EFDB}">
      <dsp:nvSpPr>
        <dsp:cNvPr id="0" name=""/>
        <dsp:cNvSpPr/>
      </dsp:nvSpPr>
      <dsp:spPr>
        <a:xfrm>
          <a:off x="1793246" y="3864140"/>
          <a:ext cx="1479291" cy="73964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1000" b="0" i="0" u="none" strike="noStrike" kern="1200" cap="none" normalizeH="0" baseline="0" dirty="0">
              <a:ln>
                <a:noFill/>
              </a:ln>
              <a:solidFill>
                <a:prstClr val="white"/>
              </a:solidFill>
              <a:effectLst/>
              <a:latin typeface="Daytona" panose="020B0604030500040204" pitchFamily="34" charset="0"/>
              <a:ea typeface="+mn-ea"/>
              <a:cs typeface="Arial" charset="0"/>
            </a:rPr>
            <a:t>Lag (ex F11)</a:t>
          </a:r>
        </a:p>
      </dsp:txBody>
      <dsp:txXfrm>
        <a:off x="1793246" y="3864140"/>
        <a:ext cx="1479291" cy="739645"/>
      </dsp:txXfrm>
    </dsp:sp>
    <dsp:sp modelId="{A52D8F41-994B-49AF-9FD7-8D85E9DAB93D}">
      <dsp:nvSpPr>
        <dsp:cNvPr id="0" name=""/>
        <dsp:cNvSpPr/>
      </dsp:nvSpPr>
      <dsp:spPr>
        <a:xfrm>
          <a:off x="3583189" y="3864140"/>
          <a:ext cx="1479291" cy="73964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1000" b="0" i="0" u="none" strike="noStrike" kern="1200" cap="none" normalizeH="0" baseline="0" dirty="0">
              <a:ln>
                <a:noFill/>
              </a:ln>
              <a:solidFill>
                <a:prstClr val="white"/>
              </a:solidFill>
              <a:effectLst/>
              <a:latin typeface="Daytona" panose="020B0604030500040204" pitchFamily="34" charset="0"/>
              <a:ea typeface="+mn-ea"/>
              <a:cs typeface="Arial" charset="0"/>
            </a:rPr>
            <a:t>Lag (ex F12)</a:t>
          </a:r>
        </a:p>
      </dsp:txBody>
      <dsp:txXfrm>
        <a:off x="3583189" y="3864140"/>
        <a:ext cx="1479291" cy="739645"/>
      </dsp:txXfrm>
    </dsp:sp>
    <dsp:sp modelId="{17C17164-0D43-473D-9A26-5F1416FF0ACE}">
      <dsp:nvSpPr>
        <dsp:cNvPr id="0" name=""/>
        <dsp:cNvSpPr/>
      </dsp:nvSpPr>
      <dsp:spPr>
        <a:xfrm>
          <a:off x="7163074" y="2813843"/>
          <a:ext cx="1479291" cy="73964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1000" b="0" i="0" u="none" strike="noStrike" kern="1200" cap="none" normalizeH="0" baseline="0" dirty="0">
              <a:ln>
                <a:noFill/>
              </a:ln>
              <a:solidFill>
                <a:prstClr val="white"/>
              </a:solidFill>
              <a:effectLst/>
              <a:latin typeface="Daytona" panose="020B0604030500040204" pitchFamily="34" charset="0"/>
              <a:ea typeface="+mn-ea"/>
              <a:cs typeface="Arial" charset="0"/>
            </a:rPr>
            <a:t>Innebandy-</a:t>
          </a:r>
          <a:br>
            <a:rPr kumimoji="0" lang="sv-SE" altLang="sv-SE" sz="1000" b="0" i="0" u="none" strike="noStrike" kern="1200" cap="none" normalizeH="0" baseline="0" dirty="0">
              <a:ln>
                <a:noFill/>
              </a:ln>
              <a:solidFill>
                <a:prstClr val="white"/>
              </a:solidFill>
              <a:effectLst/>
              <a:latin typeface="Daytona" panose="020B0604030500040204" pitchFamily="34" charset="0"/>
              <a:ea typeface="+mn-ea"/>
              <a:cs typeface="Arial" charset="0"/>
            </a:rPr>
          </a:br>
          <a:r>
            <a:rPr kumimoji="0" lang="sv-SE" altLang="sv-SE" sz="1000" b="0" i="0" u="none" strike="noStrike" kern="1200" cap="none" normalizeH="0" baseline="0" dirty="0">
              <a:ln>
                <a:noFill/>
              </a:ln>
              <a:solidFill>
                <a:prstClr val="white"/>
              </a:solidFill>
              <a:effectLst/>
              <a:latin typeface="Daytona" panose="020B0604030500040204" pitchFamily="34" charset="0"/>
              <a:ea typeface="+mn-ea"/>
              <a:cs typeface="Arial" charset="0"/>
            </a:rPr>
            <a:t>sektionen</a:t>
          </a:r>
        </a:p>
      </dsp:txBody>
      <dsp:txXfrm>
        <a:off x="7163074" y="2813843"/>
        <a:ext cx="1479291" cy="739645"/>
      </dsp:txXfrm>
    </dsp:sp>
    <dsp:sp modelId="{D8B6C210-8302-4EA8-BC42-048119A97655}">
      <dsp:nvSpPr>
        <dsp:cNvPr id="0" name=""/>
        <dsp:cNvSpPr/>
      </dsp:nvSpPr>
      <dsp:spPr>
        <a:xfrm>
          <a:off x="5373132" y="3864140"/>
          <a:ext cx="1479291" cy="73964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1000" b="0" i="0" u="none" strike="noStrike" kern="1200" cap="none" normalizeH="0" baseline="0" dirty="0">
              <a:ln>
                <a:noFill/>
              </a:ln>
              <a:solidFill>
                <a:prstClr val="white"/>
              </a:solidFill>
              <a:effectLst/>
              <a:latin typeface="Daytona" panose="020B0604030500040204" pitchFamily="34" charset="0"/>
              <a:ea typeface="+mn-ea"/>
              <a:cs typeface="Arial" charset="0"/>
            </a:rPr>
            <a:t>Lag (ex F09)</a:t>
          </a:r>
        </a:p>
      </dsp:txBody>
      <dsp:txXfrm>
        <a:off x="5373132" y="3864140"/>
        <a:ext cx="1479291" cy="739645"/>
      </dsp:txXfrm>
    </dsp:sp>
    <dsp:sp modelId="{FC8EF86F-5E13-4995-B540-F73237CAE1EF}">
      <dsp:nvSpPr>
        <dsp:cNvPr id="0" name=""/>
        <dsp:cNvSpPr/>
      </dsp:nvSpPr>
      <dsp:spPr>
        <a:xfrm>
          <a:off x="7163074" y="3864140"/>
          <a:ext cx="1479291" cy="73964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sv-SE" altLang="sv-SE" sz="800" b="0" i="0" u="none" strike="noStrike" kern="1200" cap="none" normalizeH="0" baseline="0" dirty="0">
            <a:ln>
              <a:noFill/>
            </a:ln>
            <a:solidFill>
              <a:schemeClr val="tx1"/>
            </a:solidFill>
            <a:effectLst/>
            <a:latin typeface="Arial" charset="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1000" b="0" i="0" u="none" strike="noStrike" kern="1200" cap="none" normalizeH="0" baseline="0" dirty="0">
              <a:ln>
                <a:noFill/>
              </a:ln>
              <a:solidFill>
                <a:prstClr val="white"/>
              </a:solidFill>
              <a:effectLst/>
              <a:latin typeface="Daytona" panose="020B0604030500040204" pitchFamily="34" charset="0"/>
              <a:ea typeface="+mn-ea"/>
              <a:cs typeface="Arial" charset="0"/>
            </a:rPr>
            <a:t>Lag (ex P11)</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sv-SE" altLang="sv-SE" sz="800" b="0" i="0" u="none" strike="noStrike" kern="1200" cap="none" normalizeH="0" baseline="0" dirty="0">
            <a:ln>
              <a:noFill/>
            </a:ln>
            <a:solidFill>
              <a:schemeClr val="tx1"/>
            </a:solidFill>
            <a:effectLst/>
            <a:latin typeface="Arial" charset="0"/>
            <a:cs typeface="Arial" charset="0"/>
          </a:endParaRPr>
        </a:p>
      </dsp:txBody>
      <dsp:txXfrm>
        <a:off x="7163074" y="3864140"/>
        <a:ext cx="1479291" cy="739645"/>
      </dsp:txXfrm>
    </dsp:sp>
    <dsp:sp modelId="{F19AA0F9-7AB1-45E2-B38A-543CB96FB5E5}">
      <dsp:nvSpPr>
        <dsp:cNvPr id="0" name=""/>
        <dsp:cNvSpPr/>
      </dsp:nvSpPr>
      <dsp:spPr>
        <a:xfrm>
          <a:off x="8953017" y="3864140"/>
          <a:ext cx="1479291" cy="73964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1000" b="0" i="0" u="none" strike="noStrike" kern="1200" cap="none" normalizeH="0" baseline="0" dirty="0">
              <a:ln>
                <a:noFill/>
              </a:ln>
              <a:solidFill>
                <a:schemeClr val="bg1"/>
              </a:solidFill>
              <a:effectLst/>
              <a:latin typeface="Daytona" panose="020B0604030500040204" pitchFamily="34" charset="0"/>
              <a:cs typeface="Arial" charset="0"/>
            </a:rPr>
            <a:t>Lag (ex P13)</a:t>
          </a:r>
        </a:p>
      </dsp:txBody>
      <dsp:txXfrm>
        <a:off x="8953017" y="3864140"/>
        <a:ext cx="1479291" cy="739645"/>
      </dsp:txXfrm>
    </dsp:sp>
    <dsp:sp modelId="{9A244B72-150A-4EB7-9215-987D5EBCC90C}">
      <dsp:nvSpPr>
        <dsp:cNvPr id="0" name=""/>
        <dsp:cNvSpPr/>
      </dsp:nvSpPr>
      <dsp:spPr>
        <a:xfrm>
          <a:off x="3583189" y="1763546"/>
          <a:ext cx="1479291" cy="73964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1000" b="0" i="0" u="none" strike="noStrike" kern="1200" cap="none" normalizeH="0" baseline="0" dirty="0">
              <a:ln>
                <a:noFill/>
              </a:ln>
              <a:solidFill>
                <a:prstClr val="white"/>
              </a:solidFill>
              <a:effectLst/>
              <a:latin typeface="Daytona" panose="020B0604030500040204" pitchFamily="34" charset="0"/>
              <a:ea typeface="+mn-ea"/>
              <a:cs typeface="Arial" charset="0"/>
            </a:rPr>
            <a:t>Kansliet</a:t>
          </a:r>
        </a:p>
      </dsp:txBody>
      <dsp:txXfrm>
        <a:off x="3583189" y="1763546"/>
        <a:ext cx="1479291" cy="739645"/>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BC43AB-0EFD-4043-95CD-57DD39648DBC}" type="datetimeFigureOut">
              <a:rPr lang="sv-SE" smtClean="0"/>
              <a:t>2021-11-21</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6195CD-4302-41F4-B57E-605406E21164}" type="slidenum">
              <a:rPr lang="sv-SE" smtClean="0"/>
              <a:t>‹#›</a:t>
            </a:fld>
            <a:endParaRPr lang="sv-SE"/>
          </a:p>
        </p:txBody>
      </p:sp>
    </p:spTree>
    <p:extLst>
      <p:ext uri="{BB962C8B-B14F-4D97-AF65-F5344CB8AC3E}">
        <p14:creationId xmlns:p14="http://schemas.microsoft.com/office/powerpoint/2010/main" val="24450693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F0AF5039-A62C-409D-8450-53BAAE8C310D}" type="slidenum">
              <a:rPr lang="sv-SE" smtClean="0"/>
              <a:t>1</a:t>
            </a:fld>
            <a:endParaRPr lang="sv-SE"/>
          </a:p>
        </p:txBody>
      </p:sp>
    </p:spTree>
    <p:extLst>
      <p:ext uri="{BB962C8B-B14F-4D97-AF65-F5344CB8AC3E}">
        <p14:creationId xmlns:p14="http://schemas.microsoft.com/office/powerpoint/2010/main" val="29489656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F0AF5039-A62C-409D-8450-53BAAE8C310D}" type="slidenum">
              <a:rPr lang="sv-SE" smtClean="0"/>
              <a:t>2</a:t>
            </a:fld>
            <a:endParaRPr lang="sv-SE"/>
          </a:p>
        </p:txBody>
      </p:sp>
    </p:spTree>
    <p:extLst>
      <p:ext uri="{BB962C8B-B14F-4D97-AF65-F5344CB8AC3E}">
        <p14:creationId xmlns:p14="http://schemas.microsoft.com/office/powerpoint/2010/main" val="19496995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F0AF5039-A62C-409D-8450-53BAAE8C310D}" type="slidenum">
              <a:rPr lang="sv-SE" smtClean="0"/>
              <a:t>3</a:t>
            </a:fld>
            <a:endParaRPr lang="sv-SE"/>
          </a:p>
        </p:txBody>
      </p:sp>
    </p:spTree>
    <p:extLst>
      <p:ext uri="{BB962C8B-B14F-4D97-AF65-F5344CB8AC3E}">
        <p14:creationId xmlns:p14="http://schemas.microsoft.com/office/powerpoint/2010/main" val="35559043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536195CD-4302-41F4-B57E-605406E21164}" type="slidenum">
              <a:rPr lang="sv-SE" smtClean="0"/>
              <a:t>8</a:t>
            </a:fld>
            <a:endParaRPr lang="sv-SE"/>
          </a:p>
        </p:txBody>
      </p:sp>
    </p:spTree>
    <p:extLst>
      <p:ext uri="{BB962C8B-B14F-4D97-AF65-F5344CB8AC3E}">
        <p14:creationId xmlns:p14="http://schemas.microsoft.com/office/powerpoint/2010/main" val="2679054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Andreas</a:t>
            </a:r>
          </a:p>
        </p:txBody>
      </p:sp>
      <p:sp>
        <p:nvSpPr>
          <p:cNvPr id="4" name="Platshållare för bildnummer 3"/>
          <p:cNvSpPr>
            <a:spLocks noGrp="1"/>
          </p:cNvSpPr>
          <p:nvPr>
            <p:ph type="sldNum" sz="quarter" idx="5"/>
          </p:nvPr>
        </p:nvSpPr>
        <p:spPr/>
        <p:txBody>
          <a:bodyPr/>
          <a:lstStyle/>
          <a:p>
            <a:fld id="{F0AF5039-A62C-409D-8450-53BAAE8C310D}" type="slidenum">
              <a:rPr lang="sv-SE" smtClean="0"/>
              <a:t>9</a:t>
            </a:fld>
            <a:endParaRPr lang="sv-SE"/>
          </a:p>
        </p:txBody>
      </p:sp>
    </p:spTree>
    <p:extLst>
      <p:ext uri="{BB962C8B-B14F-4D97-AF65-F5344CB8AC3E}">
        <p14:creationId xmlns:p14="http://schemas.microsoft.com/office/powerpoint/2010/main" val="13942752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Andreas</a:t>
            </a:r>
          </a:p>
        </p:txBody>
      </p:sp>
      <p:sp>
        <p:nvSpPr>
          <p:cNvPr id="4" name="Platshållare för bildnummer 3"/>
          <p:cNvSpPr>
            <a:spLocks noGrp="1"/>
          </p:cNvSpPr>
          <p:nvPr>
            <p:ph type="sldNum" sz="quarter" idx="5"/>
          </p:nvPr>
        </p:nvSpPr>
        <p:spPr/>
        <p:txBody>
          <a:bodyPr/>
          <a:lstStyle/>
          <a:p>
            <a:fld id="{F0AF5039-A62C-409D-8450-53BAAE8C310D}" type="slidenum">
              <a:rPr lang="sv-SE" smtClean="0"/>
              <a:t>10</a:t>
            </a:fld>
            <a:endParaRPr lang="sv-SE"/>
          </a:p>
        </p:txBody>
      </p:sp>
    </p:spTree>
    <p:extLst>
      <p:ext uri="{BB962C8B-B14F-4D97-AF65-F5344CB8AC3E}">
        <p14:creationId xmlns:p14="http://schemas.microsoft.com/office/powerpoint/2010/main" val="13033218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Andreas</a:t>
            </a:r>
          </a:p>
        </p:txBody>
      </p:sp>
      <p:sp>
        <p:nvSpPr>
          <p:cNvPr id="4" name="Platshållare för bildnummer 3"/>
          <p:cNvSpPr>
            <a:spLocks noGrp="1"/>
          </p:cNvSpPr>
          <p:nvPr>
            <p:ph type="sldNum" sz="quarter" idx="5"/>
          </p:nvPr>
        </p:nvSpPr>
        <p:spPr/>
        <p:txBody>
          <a:bodyPr/>
          <a:lstStyle/>
          <a:p>
            <a:fld id="{F0AF5039-A62C-409D-8450-53BAAE8C310D}" type="slidenum">
              <a:rPr lang="sv-SE" smtClean="0"/>
              <a:t>11</a:t>
            </a:fld>
            <a:endParaRPr lang="sv-SE"/>
          </a:p>
        </p:txBody>
      </p:sp>
    </p:spTree>
    <p:extLst>
      <p:ext uri="{BB962C8B-B14F-4D97-AF65-F5344CB8AC3E}">
        <p14:creationId xmlns:p14="http://schemas.microsoft.com/office/powerpoint/2010/main" val="41099566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Andreas</a:t>
            </a:r>
          </a:p>
        </p:txBody>
      </p:sp>
      <p:sp>
        <p:nvSpPr>
          <p:cNvPr id="4" name="Platshållare för bildnummer 3"/>
          <p:cNvSpPr>
            <a:spLocks noGrp="1"/>
          </p:cNvSpPr>
          <p:nvPr>
            <p:ph type="sldNum" sz="quarter" idx="5"/>
          </p:nvPr>
        </p:nvSpPr>
        <p:spPr/>
        <p:txBody>
          <a:bodyPr/>
          <a:lstStyle/>
          <a:p>
            <a:fld id="{F0AF5039-A62C-409D-8450-53BAAE8C310D}" type="slidenum">
              <a:rPr lang="sv-SE" smtClean="0"/>
              <a:t>12</a:t>
            </a:fld>
            <a:endParaRPr lang="sv-SE"/>
          </a:p>
        </p:txBody>
      </p:sp>
    </p:spTree>
    <p:extLst>
      <p:ext uri="{BB962C8B-B14F-4D97-AF65-F5344CB8AC3E}">
        <p14:creationId xmlns:p14="http://schemas.microsoft.com/office/powerpoint/2010/main" val="1408310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Andreas</a:t>
            </a:r>
          </a:p>
        </p:txBody>
      </p:sp>
      <p:sp>
        <p:nvSpPr>
          <p:cNvPr id="4" name="Platshållare för bildnummer 3"/>
          <p:cNvSpPr>
            <a:spLocks noGrp="1"/>
          </p:cNvSpPr>
          <p:nvPr>
            <p:ph type="sldNum" sz="quarter" idx="5"/>
          </p:nvPr>
        </p:nvSpPr>
        <p:spPr/>
        <p:txBody>
          <a:bodyPr/>
          <a:lstStyle/>
          <a:p>
            <a:fld id="{F0AF5039-A62C-409D-8450-53BAAE8C310D}" type="slidenum">
              <a:rPr lang="sv-SE" smtClean="0"/>
              <a:t>13</a:t>
            </a:fld>
            <a:endParaRPr lang="sv-SE"/>
          </a:p>
        </p:txBody>
      </p:sp>
    </p:spTree>
    <p:extLst>
      <p:ext uri="{BB962C8B-B14F-4D97-AF65-F5344CB8AC3E}">
        <p14:creationId xmlns:p14="http://schemas.microsoft.com/office/powerpoint/2010/main" val="9476125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Andreas</a:t>
            </a:r>
          </a:p>
        </p:txBody>
      </p:sp>
      <p:sp>
        <p:nvSpPr>
          <p:cNvPr id="4" name="Platshållare för bildnummer 3"/>
          <p:cNvSpPr>
            <a:spLocks noGrp="1"/>
          </p:cNvSpPr>
          <p:nvPr>
            <p:ph type="sldNum" sz="quarter" idx="5"/>
          </p:nvPr>
        </p:nvSpPr>
        <p:spPr/>
        <p:txBody>
          <a:bodyPr/>
          <a:lstStyle/>
          <a:p>
            <a:fld id="{F0AF5039-A62C-409D-8450-53BAAE8C310D}" type="slidenum">
              <a:rPr lang="sv-SE" smtClean="0"/>
              <a:t>15</a:t>
            </a:fld>
            <a:endParaRPr lang="sv-SE"/>
          </a:p>
        </p:txBody>
      </p:sp>
    </p:spTree>
    <p:extLst>
      <p:ext uri="{BB962C8B-B14F-4D97-AF65-F5344CB8AC3E}">
        <p14:creationId xmlns:p14="http://schemas.microsoft.com/office/powerpoint/2010/main" val="42660261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Heléne /Alexander</a:t>
            </a:r>
          </a:p>
        </p:txBody>
      </p:sp>
      <p:sp>
        <p:nvSpPr>
          <p:cNvPr id="4" name="Platshållare för bildnummer 3"/>
          <p:cNvSpPr>
            <a:spLocks noGrp="1"/>
          </p:cNvSpPr>
          <p:nvPr>
            <p:ph type="sldNum" sz="quarter" idx="5"/>
          </p:nvPr>
        </p:nvSpPr>
        <p:spPr/>
        <p:txBody>
          <a:bodyPr/>
          <a:lstStyle/>
          <a:p>
            <a:fld id="{F0AF5039-A62C-409D-8450-53BAAE8C310D}" type="slidenum">
              <a:rPr lang="sv-SE" smtClean="0"/>
              <a:t>17</a:t>
            </a:fld>
            <a:endParaRPr lang="sv-SE"/>
          </a:p>
        </p:txBody>
      </p:sp>
    </p:spTree>
    <p:extLst>
      <p:ext uri="{BB962C8B-B14F-4D97-AF65-F5344CB8AC3E}">
        <p14:creationId xmlns:p14="http://schemas.microsoft.com/office/powerpoint/2010/main" val="39626212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Sara</a:t>
            </a:r>
          </a:p>
        </p:txBody>
      </p:sp>
      <p:sp>
        <p:nvSpPr>
          <p:cNvPr id="4" name="Platshållare för bildnummer 3"/>
          <p:cNvSpPr>
            <a:spLocks noGrp="1"/>
          </p:cNvSpPr>
          <p:nvPr>
            <p:ph type="sldNum" sz="quarter" idx="5"/>
          </p:nvPr>
        </p:nvSpPr>
        <p:spPr/>
        <p:txBody>
          <a:bodyPr/>
          <a:lstStyle/>
          <a:p>
            <a:fld id="{F0AF5039-A62C-409D-8450-53BAAE8C310D}" type="slidenum">
              <a:rPr lang="sv-SE" smtClean="0"/>
              <a:t>18</a:t>
            </a:fld>
            <a:endParaRPr lang="sv-SE"/>
          </a:p>
        </p:txBody>
      </p:sp>
    </p:spTree>
    <p:extLst>
      <p:ext uri="{BB962C8B-B14F-4D97-AF65-F5344CB8AC3E}">
        <p14:creationId xmlns:p14="http://schemas.microsoft.com/office/powerpoint/2010/main" val="3440019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1524000" y="1122363"/>
            <a:ext cx="9144000" cy="2387600"/>
          </a:xfrm>
        </p:spPr>
        <p:txBody>
          <a:bodyPr anchor="b"/>
          <a:lstStyle>
            <a:lvl1pPr algn="ctr">
              <a:defRPr sz="6000"/>
            </a:lvl1pPr>
          </a:lstStyle>
          <a:p>
            <a:r>
              <a:rPr lang="sv-SE" smtClean="0"/>
              <a:t>Klicka här för att ändra format</a:t>
            </a:r>
            <a:endParaRPr lang="sv-SE"/>
          </a:p>
        </p:txBody>
      </p:sp>
      <p:sp>
        <p:nvSpPr>
          <p:cNvPr id="3" name="Underrubri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smtClean="0"/>
              <a:t>Klicka om du vill redigera mall för underrubrikformat</a:t>
            </a:r>
            <a:endParaRPr lang="sv-SE"/>
          </a:p>
        </p:txBody>
      </p:sp>
      <p:sp>
        <p:nvSpPr>
          <p:cNvPr id="4" name="Platshållare för datum 3"/>
          <p:cNvSpPr>
            <a:spLocks noGrp="1"/>
          </p:cNvSpPr>
          <p:nvPr>
            <p:ph type="dt" sz="half" idx="10"/>
          </p:nvPr>
        </p:nvSpPr>
        <p:spPr/>
        <p:txBody>
          <a:bodyPr/>
          <a:lstStyle/>
          <a:p>
            <a:fld id="{406E356C-836B-4587-B961-EB62D2EEDCE8}" type="datetimeFigureOut">
              <a:rPr lang="sv-SE" smtClean="0"/>
              <a:t>2021-11-21</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8A1A728A-D154-402C-A109-C1E7EBB967B7}" type="slidenum">
              <a:rPr lang="sv-SE" smtClean="0"/>
              <a:t>‹#›</a:t>
            </a:fld>
            <a:endParaRPr lang="sv-SE"/>
          </a:p>
        </p:txBody>
      </p:sp>
    </p:spTree>
    <p:extLst>
      <p:ext uri="{BB962C8B-B14F-4D97-AF65-F5344CB8AC3E}">
        <p14:creationId xmlns:p14="http://schemas.microsoft.com/office/powerpoint/2010/main" val="9607382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406E356C-836B-4587-B961-EB62D2EEDCE8}" type="datetimeFigureOut">
              <a:rPr lang="sv-SE" smtClean="0"/>
              <a:t>2021-11-21</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8A1A728A-D154-402C-A109-C1E7EBB967B7}" type="slidenum">
              <a:rPr lang="sv-SE" smtClean="0"/>
              <a:t>‹#›</a:t>
            </a:fld>
            <a:endParaRPr lang="sv-SE"/>
          </a:p>
        </p:txBody>
      </p:sp>
    </p:spTree>
    <p:extLst>
      <p:ext uri="{BB962C8B-B14F-4D97-AF65-F5344CB8AC3E}">
        <p14:creationId xmlns:p14="http://schemas.microsoft.com/office/powerpoint/2010/main" val="8262095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831850" y="1709738"/>
            <a:ext cx="10515600" cy="2852737"/>
          </a:xfrm>
        </p:spPr>
        <p:txBody>
          <a:bodyPr anchor="b"/>
          <a:lstStyle>
            <a:lvl1pPr>
              <a:defRPr sz="6000"/>
            </a:lvl1pPr>
          </a:lstStyle>
          <a:p>
            <a:r>
              <a:rPr lang="sv-SE" smtClean="0"/>
              <a:t>Klicka här för att ändra format</a:t>
            </a:r>
            <a:endParaRPr lang="sv-SE"/>
          </a:p>
        </p:txBody>
      </p:sp>
      <p:sp>
        <p:nvSpPr>
          <p:cNvPr id="3" name="Platshållare för tex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smtClean="0"/>
              <a:t>Redigera format för bakgrundstext</a:t>
            </a:r>
          </a:p>
        </p:txBody>
      </p:sp>
      <p:sp>
        <p:nvSpPr>
          <p:cNvPr id="4" name="Platshållare för datum 3"/>
          <p:cNvSpPr>
            <a:spLocks noGrp="1"/>
          </p:cNvSpPr>
          <p:nvPr>
            <p:ph type="dt" sz="half" idx="10"/>
          </p:nvPr>
        </p:nvSpPr>
        <p:spPr/>
        <p:txBody>
          <a:bodyPr/>
          <a:lstStyle/>
          <a:p>
            <a:fld id="{406E356C-836B-4587-B961-EB62D2EEDCE8}" type="datetimeFigureOut">
              <a:rPr lang="sv-SE" smtClean="0"/>
              <a:t>2021-11-21</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8A1A728A-D154-402C-A109-C1E7EBB967B7}" type="slidenum">
              <a:rPr lang="sv-SE" smtClean="0"/>
              <a:t>‹#›</a:t>
            </a:fld>
            <a:endParaRPr lang="sv-SE"/>
          </a:p>
        </p:txBody>
      </p:sp>
    </p:spTree>
    <p:extLst>
      <p:ext uri="{BB962C8B-B14F-4D97-AF65-F5344CB8AC3E}">
        <p14:creationId xmlns:p14="http://schemas.microsoft.com/office/powerpoint/2010/main" val="3080227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sz="half" idx="1"/>
          </p:nvPr>
        </p:nvSpPr>
        <p:spPr>
          <a:xfrm>
            <a:off x="838200" y="1825625"/>
            <a:ext cx="5181600" cy="4351338"/>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innehåll 3"/>
          <p:cNvSpPr>
            <a:spLocks noGrp="1"/>
          </p:cNvSpPr>
          <p:nvPr>
            <p:ph sz="half" idx="2"/>
          </p:nvPr>
        </p:nvSpPr>
        <p:spPr>
          <a:xfrm>
            <a:off x="6172200" y="1825625"/>
            <a:ext cx="5181600" cy="4351338"/>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datum 4"/>
          <p:cNvSpPr>
            <a:spLocks noGrp="1"/>
          </p:cNvSpPr>
          <p:nvPr>
            <p:ph type="dt" sz="half" idx="10"/>
          </p:nvPr>
        </p:nvSpPr>
        <p:spPr/>
        <p:txBody>
          <a:bodyPr/>
          <a:lstStyle/>
          <a:p>
            <a:fld id="{406E356C-836B-4587-B961-EB62D2EEDCE8}" type="datetimeFigureOut">
              <a:rPr lang="sv-SE" smtClean="0"/>
              <a:t>2021-11-21</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8A1A728A-D154-402C-A109-C1E7EBB967B7}" type="slidenum">
              <a:rPr lang="sv-SE" smtClean="0"/>
              <a:t>‹#›</a:t>
            </a:fld>
            <a:endParaRPr lang="sv-SE"/>
          </a:p>
        </p:txBody>
      </p:sp>
    </p:spTree>
    <p:extLst>
      <p:ext uri="{BB962C8B-B14F-4D97-AF65-F5344CB8AC3E}">
        <p14:creationId xmlns:p14="http://schemas.microsoft.com/office/powerpoint/2010/main" val="39577190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839788" y="365125"/>
            <a:ext cx="10515600" cy="1325563"/>
          </a:xfrm>
        </p:spPr>
        <p:txBody>
          <a:bodyPr/>
          <a:lstStyle/>
          <a:p>
            <a:r>
              <a:rPr lang="sv-SE" smtClean="0"/>
              <a:t>Klicka här för att ändra format</a:t>
            </a:r>
            <a:endParaRPr lang="sv-SE"/>
          </a:p>
        </p:txBody>
      </p:sp>
      <p:sp>
        <p:nvSpPr>
          <p:cNvPr id="3" name="Platshållare för tex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Redigera format för bakgrundstext</a:t>
            </a:r>
          </a:p>
        </p:txBody>
      </p:sp>
      <p:sp>
        <p:nvSpPr>
          <p:cNvPr id="4" name="Platshållare för innehåll 3"/>
          <p:cNvSpPr>
            <a:spLocks noGrp="1"/>
          </p:cNvSpPr>
          <p:nvPr>
            <p:ph sz="half" idx="2"/>
          </p:nvPr>
        </p:nvSpPr>
        <p:spPr>
          <a:xfrm>
            <a:off x="839788" y="2505075"/>
            <a:ext cx="5157787" cy="3684588"/>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tex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Redigera format för bakgrundstext</a:t>
            </a:r>
          </a:p>
        </p:txBody>
      </p:sp>
      <p:sp>
        <p:nvSpPr>
          <p:cNvPr id="6" name="Platshållare för innehåll 5"/>
          <p:cNvSpPr>
            <a:spLocks noGrp="1"/>
          </p:cNvSpPr>
          <p:nvPr>
            <p:ph sz="quarter" idx="4"/>
          </p:nvPr>
        </p:nvSpPr>
        <p:spPr>
          <a:xfrm>
            <a:off x="6172200" y="2505075"/>
            <a:ext cx="5183188" cy="3684588"/>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7" name="Platshållare för datum 6"/>
          <p:cNvSpPr>
            <a:spLocks noGrp="1"/>
          </p:cNvSpPr>
          <p:nvPr>
            <p:ph type="dt" sz="half" idx="10"/>
          </p:nvPr>
        </p:nvSpPr>
        <p:spPr/>
        <p:txBody>
          <a:bodyPr/>
          <a:lstStyle/>
          <a:p>
            <a:fld id="{406E356C-836B-4587-B961-EB62D2EEDCE8}" type="datetimeFigureOut">
              <a:rPr lang="sv-SE" smtClean="0"/>
              <a:t>2021-11-21</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8A1A728A-D154-402C-A109-C1E7EBB967B7}" type="slidenum">
              <a:rPr lang="sv-SE" smtClean="0"/>
              <a:t>‹#›</a:t>
            </a:fld>
            <a:endParaRPr lang="sv-SE"/>
          </a:p>
        </p:txBody>
      </p:sp>
    </p:spTree>
    <p:extLst>
      <p:ext uri="{BB962C8B-B14F-4D97-AF65-F5344CB8AC3E}">
        <p14:creationId xmlns:p14="http://schemas.microsoft.com/office/powerpoint/2010/main" val="27257813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datum 2"/>
          <p:cNvSpPr>
            <a:spLocks noGrp="1"/>
          </p:cNvSpPr>
          <p:nvPr>
            <p:ph type="dt" sz="half" idx="10"/>
          </p:nvPr>
        </p:nvSpPr>
        <p:spPr/>
        <p:txBody>
          <a:bodyPr/>
          <a:lstStyle/>
          <a:p>
            <a:fld id="{406E356C-836B-4587-B961-EB62D2EEDCE8}" type="datetimeFigureOut">
              <a:rPr lang="sv-SE" smtClean="0"/>
              <a:t>2021-11-21</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8A1A728A-D154-402C-A109-C1E7EBB967B7}" type="slidenum">
              <a:rPr lang="sv-SE" smtClean="0"/>
              <a:t>‹#›</a:t>
            </a:fld>
            <a:endParaRPr lang="sv-SE"/>
          </a:p>
        </p:txBody>
      </p:sp>
    </p:spTree>
    <p:extLst>
      <p:ext uri="{BB962C8B-B14F-4D97-AF65-F5344CB8AC3E}">
        <p14:creationId xmlns:p14="http://schemas.microsoft.com/office/powerpoint/2010/main" val="29658887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406E356C-836B-4587-B961-EB62D2EEDCE8}" type="datetimeFigureOut">
              <a:rPr lang="sv-SE" smtClean="0"/>
              <a:t>2021-11-21</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8A1A728A-D154-402C-A109-C1E7EBB967B7}" type="slidenum">
              <a:rPr lang="sv-SE" smtClean="0"/>
              <a:t>‹#›</a:t>
            </a:fld>
            <a:endParaRPr lang="sv-SE"/>
          </a:p>
        </p:txBody>
      </p:sp>
    </p:spTree>
    <p:extLst>
      <p:ext uri="{BB962C8B-B14F-4D97-AF65-F5344CB8AC3E}">
        <p14:creationId xmlns:p14="http://schemas.microsoft.com/office/powerpoint/2010/main" val="9230654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smtClean="0"/>
              <a:t>Klicka här för att ändra format</a:t>
            </a:r>
            <a:endParaRPr lang="sv-SE"/>
          </a:p>
        </p:txBody>
      </p:sp>
      <p:sp>
        <p:nvSpPr>
          <p:cNvPr id="3" name="Platshållare för innehåll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smtClean="0"/>
              <a:t>Redigera format för bakgrundstext</a:t>
            </a:r>
          </a:p>
        </p:txBody>
      </p:sp>
      <p:sp>
        <p:nvSpPr>
          <p:cNvPr id="5" name="Platshållare för datum 4"/>
          <p:cNvSpPr>
            <a:spLocks noGrp="1"/>
          </p:cNvSpPr>
          <p:nvPr>
            <p:ph type="dt" sz="half" idx="10"/>
          </p:nvPr>
        </p:nvSpPr>
        <p:spPr/>
        <p:txBody>
          <a:bodyPr/>
          <a:lstStyle/>
          <a:p>
            <a:fld id="{406E356C-836B-4587-B961-EB62D2EEDCE8}" type="datetimeFigureOut">
              <a:rPr lang="sv-SE" smtClean="0"/>
              <a:t>2021-11-21</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8A1A728A-D154-402C-A109-C1E7EBB967B7}" type="slidenum">
              <a:rPr lang="sv-SE" smtClean="0"/>
              <a:t>‹#›</a:t>
            </a:fld>
            <a:endParaRPr lang="sv-SE"/>
          </a:p>
        </p:txBody>
      </p:sp>
    </p:spTree>
    <p:extLst>
      <p:ext uri="{BB962C8B-B14F-4D97-AF65-F5344CB8AC3E}">
        <p14:creationId xmlns:p14="http://schemas.microsoft.com/office/powerpoint/2010/main" val="36102107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smtClean="0"/>
              <a:t>Klicka här för att ändra format</a:t>
            </a:r>
            <a:endParaRPr lang="sv-SE"/>
          </a:p>
        </p:txBody>
      </p:sp>
      <p:sp>
        <p:nvSpPr>
          <p:cNvPr id="3" name="Platshållare för bild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smtClean="0"/>
              <a:t>Redigera format för bakgrundstext</a:t>
            </a:r>
          </a:p>
        </p:txBody>
      </p:sp>
      <p:sp>
        <p:nvSpPr>
          <p:cNvPr id="5" name="Platshållare för datum 4"/>
          <p:cNvSpPr>
            <a:spLocks noGrp="1"/>
          </p:cNvSpPr>
          <p:nvPr>
            <p:ph type="dt" sz="half" idx="10"/>
          </p:nvPr>
        </p:nvSpPr>
        <p:spPr/>
        <p:txBody>
          <a:bodyPr/>
          <a:lstStyle/>
          <a:p>
            <a:fld id="{406E356C-836B-4587-B961-EB62D2EEDCE8}" type="datetimeFigureOut">
              <a:rPr lang="sv-SE" smtClean="0"/>
              <a:t>2021-11-21</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8A1A728A-D154-402C-A109-C1E7EBB967B7}" type="slidenum">
              <a:rPr lang="sv-SE" smtClean="0"/>
              <a:t>‹#›</a:t>
            </a:fld>
            <a:endParaRPr lang="sv-SE"/>
          </a:p>
        </p:txBody>
      </p:sp>
    </p:spTree>
    <p:extLst>
      <p:ext uri="{BB962C8B-B14F-4D97-AF65-F5344CB8AC3E}">
        <p14:creationId xmlns:p14="http://schemas.microsoft.com/office/powerpoint/2010/main" val="638647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lodrät text 2"/>
          <p:cNvSpPr>
            <a:spLocks noGrp="1"/>
          </p:cNvSpPr>
          <p:nvPr>
            <p:ph type="body" orient="vert" idx="1"/>
          </p:nvPr>
        </p:nvSpPr>
        <p:spPr/>
        <p:txBody>
          <a:bodyPr vert="eaVert"/>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406E356C-836B-4587-B961-EB62D2EEDCE8}" type="datetimeFigureOut">
              <a:rPr lang="sv-SE" smtClean="0"/>
              <a:t>2021-11-21</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8A1A728A-D154-402C-A109-C1E7EBB967B7}" type="slidenum">
              <a:rPr lang="sv-SE" smtClean="0"/>
              <a:t>‹#›</a:t>
            </a:fld>
            <a:endParaRPr lang="sv-SE"/>
          </a:p>
        </p:txBody>
      </p:sp>
    </p:spTree>
    <p:extLst>
      <p:ext uri="{BB962C8B-B14F-4D97-AF65-F5344CB8AC3E}">
        <p14:creationId xmlns:p14="http://schemas.microsoft.com/office/powerpoint/2010/main" val="17800364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8724900" y="365125"/>
            <a:ext cx="2628900" cy="5811838"/>
          </a:xfrm>
        </p:spPr>
        <p:txBody>
          <a:bodyPr vert="eaVert"/>
          <a:lstStyle/>
          <a:p>
            <a:r>
              <a:rPr lang="sv-SE" smtClean="0"/>
              <a:t>Klicka här för att ändra format</a:t>
            </a:r>
            <a:endParaRPr lang="sv-SE"/>
          </a:p>
        </p:txBody>
      </p:sp>
      <p:sp>
        <p:nvSpPr>
          <p:cNvPr id="3" name="Platshållare för lodrät text 2"/>
          <p:cNvSpPr>
            <a:spLocks noGrp="1"/>
          </p:cNvSpPr>
          <p:nvPr>
            <p:ph type="body" orient="vert" idx="1"/>
          </p:nvPr>
        </p:nvSpPr>
        <p:spPr>
          <a:xfrm>
            <a:off x="838200" y="365125"/>
            <a:ext cx="7734300" cy="5811838"/>
          </a:xfrm>
        </p:spPr>
        <p:txBody>
          <a:bodyPr vert="eaVert"/>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406E356C-836B-4587-B961-EB62D2EEDCE8}" type="datetimeFigureOut">
              <a:rPr lang="sv-SE" smtClean="0"/>
              <a:t>2021-11-21</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8A1A728A-D154-402C-A109-C1E7EBB967B7}" type="slidenum">
              <a:rPr lang="sv-SE" smtClean="0"/>
              <a:t>‹#›</a:t>
            </a:fld>
            <a:endParaRPr lang="sv-SE"/>
          </a:p>
        </p:txBody>
      </p:sp>
    </p:spTree>
    <p:extLst>
      <p:ext uri="{BB962C8B-B14F-4D97-AF65-F5344CB8AC3E}">
        <p14:creationId xmlns:p14="http://schemas.microsoft.com/office/powerpoint/2010/main" val="29278391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smtClean="0"/>
              <a:t>Klicka här för att ändra format</a:t>
            </a:r>
            <a:endParaRPr lang="sv-SE"/>
          </a:p>
        </p:txBody>
      </p:sp>
      <p:sp>
        <p:nvSpPr>
          <p:cNvPr id="3" name="Platshållare för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6E356C-836B-4587-B961-EB62D2EEDCE8}" type="datetimeFigureOut">
              <a:rPr lang="sv-SE" smtClean="0"/>
              <a:t>2021-11-21</a:t>
            </a:fld>
            <a:endParaRPr lang="sv-SE"/>
          </a:p>
        </p:txBody>
      </p:sp>
      <p:sp>
        <p:nvSpPr>
          <p:cNvPr id="5" name="Platshållare för sidfo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1A728A-D154-402C-A109-C1E7EBB967B7}" type="slidenum">
              <a:rPr lang="sv-SE" smtClean="0"/>
              <a:t>‹#›</a:t>
            </a:fld>
            <a:endParaRPr lang="sv-SE"/>
          </a:p>
        </p:txBody>
      </p:sp>
    </p:spTree>
    <p:extLst>
      <p:ext uri="{BB962C8B-B14F-4D97-AF65-F5344CB8AC3E}">
        <p14:creationId xmlns:p14="http://schemas.microsoft.com/office/powerpoint/2010/main" val="32880770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s://www.innebandy.se/vasterbotten/tranare/ga-en-utbildning/aktuella-utbildningar/" TargetMode="External"/><Relationship Id="rId4" Type="http://schemas.openxmlformats.org/officeDocument/2006/relationships/hyperlink" Target="http://www.sandakernssk.se/sida/?ID=327974"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https://innebandy.se/media/19105/manual-kommunserien-2021-10-31.pdf" TargetMode="External"/><Relationship Id="rId4" Type="http://schemas.openxmlformats.org/officeDocument/2006/relationships/hyperlink" Target="http://www.sandakernssk.se/match/?ID=293590"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mailto:fritid.passage@umea.se"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hyperlink" Target="https://umea.rbok.se/#/" TargetMode="External"/><Relationship Id="rId4" Type="http://schemas.openxmlformats.org/officeDocument/2006/relationships/hyperlink" Target="mailto:fritid.passage@umea.se"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hemeOverride" Target="../theme/themeOverride1.xml"/><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hyperlink" Target="https://umea.rbok.se/#/"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hyperlink" Target="http://www.umeaperformance.se/medlemserbjudande-sandakern/"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5">
            <a:extLst>
              <a:ext uri="{FF2B5EF4-FFF2-40B4-BE49-F238E27FC236}">
                <a16:creationId xmlns:a16="http://schemas.microsoft.com/office/drawing/2014/main" id="{BBBED77E-A64B-459B-8EE2-E82E380CC17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21586" y="255588"/>
            <a:ext cx="692614"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ubrik 1">
            <a:extLst>
              <a:ext uri="{FF2B5EF4-FFF2-40B4-BE49-F238E27FC236}">
                <a16:creationId xmlns:a16="http://schemas.microsoft.com/office/drawing/2014/main" id="{B24ECD6D-EF63-4E16-84F8-79C3A5662D37}"/>
              </a:ext>
            </a:extLst>
          </p:cNvPr>
          <p:cNvSpPr>
            <a:spLocks noGrp="1"/>
          </p:cNvSpPr>
          <p:nvPr>
            <p:ph type="title"/>
          </p:nvPr>
        </p:nvSpPr>
        <p:spPr>
          <a:xfrm>
            <a:off x="333103" y="255588"/>
            <a:ext cx="10515600" cy="824275"/>
          </a:xfrm>
        </p:spPr>
        <p:txBody>
          <a:bodyPr>
            <a:normAutofit fontScale="90000"/>
          </a:bodyPr>
          <a:lstStyle/>
          <a:p>
            <a:pPr eaLnBrk="1" hangingPunct="1"/>
            <a:r>
              <a:rPr lang="sv-SE" altLang="sv-SE" sz="3600" b="1" dirty="0" smtClean="0">
                <a:latin typeface="Daytona" panose="020B0604030500040204" pitchFamily="34" charset="0"/>
              </a:rPr>
              <a:t>Tränarmöte IB 21/22_21-11-21 10:00-11:00 </a:t>
            </a:r>
            <a:endParaRPr lang="sv-SE" altLang="sv-SE" sz="3600" b="1" dirty="0">
              <a:latin typeface="Daytona" panose="020B0604030500040204" pitchFamily="34" charset="0"/>
            </a:endParaRPr>
          </a:p>
        </p:txBody>
      </p:sp>
    </p:spTree>
    <p:extLst>
      <p:ext uri="{BB962C8B-B14F-4D97-AF65-F5344CB8AC3E}">
        <p14:creationId xmlns:p14="http://schemas.microsoft.com/office/powerpoint/2010/main" val="36229194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5">
            <a:extLst>
              <a:ext uri="{FF2B5EF4-FFF2-40B4-BE49-F238E27FC236}">
                <a16:creationId xmlns:a16="http://schemas.microsoft.com/office/drawing/2014/main" id="{BBBED77E-A64B-459B-8EE2-E82E380CC17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21586" y="255588"/>
            <a:ext cx="692614"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ubrik 1">
            <a:extLst>
              <a:ext uri="{FF2B5EF4-FFF2-40B4-BE49-F238E27FC236}">
                <a16:creationId xmlns:a16="http://schemas.microsoft.com/office/drawing/2014/main" id="{B24ECD6D-EF63-4E16-84F8-79C3A5662D37}"/>
              </a:ext>
            </a:extLst>
          </p:cNvPr>
          <p:cNvSpPr>
            <a:spLocks noGrp="1"/>
          </p:cNvSpPr>
          <p:nvPr>
            <p:ph type="title"/>
          </p:nvPr>
        </p:nvSpPr>
        <p:spPr>
          <a:xfrm>
            <a:off x="333103" y="255588"/>
            <a:ext cx="10515600" cy="824275"/>
          </a:xfrm>
        </p:spPr>
        <p:txBody>
          <a:bodyPr>
            <a:normAutofit/>
          </a:bodyPr>
          <a:lstStyle/>
          <a:p>
            <a:pPr eaLnBrk="1" hangingPunct="1"/>
            <a:r>
              <a:rPr lang="sv-SE" sz="3600" b="1">
                <a:effectLst/>
                <a:latin typeface="Daytona" panose="020B0604030500040204" pitchFamily="34" charset="0"/>
                <a:ea typeface="Calibri" panose="020F0502020204030204" pitchFamily="34" charset="0"/>
                <a:cs typeface="Times New Roman" panose="02020603050405020304" pitchFamily="18" charset="0"/>
              </a:rPr>
              <a:t>Utbildningar</a:t>
            </a:r>
            <a:endParaRPr lang="sv-SE" altLang="sv-SE" sz="3600" b="1">
              <a:latin typeface="Daytona" panose="020B0604030500040204" pitchFamily="34" charset="0"/>
            </a:endParaRPr>
          </a:p>
        </p:txBody>
      </p:sp>
      <p:sp>
        <p:nvSpPr>
          <p:cNvPr id="7" name="Platshållare för innehåll 2">
            <a:extLst>
              <a:ext uri="{FF2B5EF4-FFF2-40B4-BE49-F238E27FC236}">
                <a16:creationId xmlns:a16="http://schemas.microsoft.com/office/drawing/2014/main" id="{0EEA1EC0-8D1F-4CBD-9F40-2ED1C101C093}"/>
              </a:ext>
            </a:extLst>
          </p:cNvPr>
          <p:cNvSpPr>
            <a:spLocks noGrp="1"/>
          </p:cNvSpPr>
          <p:nvPr>
            <p:ph idx="1"/>
          </p:nvPr>
        </p:nvSpPr>
        <p:spPr>
          <a:xfrm>
            <a:off x="333102" y="1079864"/>
            <a:ext cx="10674531" cy="5590902"/>
          </a:xfrm>
        </p:spPr>
        <p:txBody>
          <a:bodyPr vert="horz" lIns="91440" tIns="45720" rIns="91440" bIns="45720" rtlCol="0" anchor="t">
            <a:normAutofit fontScale="85000" lnSpcReduction="20000"/>
          </a:bodyPr>
          <a:lstStyle/>
          <a:p>
            <a:pPr marL="0" indent="0">
              <a:lnSpc>
                <a:spcPct val="100000"/>
              </a:lnSpc>
              <a:spcBef>
                <a:spcPts val="0"/>
              </a:spcBef>
              <a:spcAft>
                <a:spcPts val="600"/>
              </a:spcAft>
              <a:buNone/>
            </a:pPr>
            <a:r>
              <a:rPr lang="sv-SE" sz="1700" b="1" dirty="0">
                <a:latin typeface="Daytona"/>
              </a:rPr>
              <a:t>Utbildningar RF-SISU</a:t>
            </a:r>
          </a:p>
          <a:p>
            <a:pPr marL="285750" indent="-285750">
              <a:lnSpc>
                <a:spcPct val="100000"/>
              </a:lnSpc>
              <a:spcBef>
                <a:spcPts val="0"/>
              </a:spcBef>
              <a:spcAft>
                <a:spcPts val="600"/>
              </a:spcAft>
            </a:pPr>
            <a:r>
              <a:rPr lang="sv-SE" sz="1700" dirty="0">
                <a:latin typeface="Daytona"/>
              </a:rPr>
              <a:t>Akut skadeomhändertagande, kost, ledarutbildningar etc. </a:t>
            </a:r>
          </a:p>
          <a:p>
            <a:pPr marL="285750" indent="-285750">
              <a:lnSpc>
                <a:spcPct val="100000"/>
              </a:lnSpc>
              <a:spcBef>
                <a:spcPts val="0"/>
              </a:spcBef>
              <a:spcAft>
                <a:spcPts val="600"/>
              </a:spcAft>
            </a:pPr>
            <a:r>
              <a:rPr lang="sv-SE" sz="1700" dirty="0">
                <a:latin typeface="Daytona"/>
              </a:rPr>
              <a:t>Aktuella utbildningar hittas också på rfsisu.se/</a:t>
            </a:r>
            <a:r>
              <a:rPr lang="sv-SE" sz="1700" dirty="0" err="1">
                <a:latin typeface="Daytona"/>
              </a:rPr>
              <a:t>vasterbotten</a:t>
            </a:r>
            <a:r>
              <a:rPr lang="sv-SE" sz="1700" dirty="0">
                <a:latin typeface="Daytona"/>
              </a:rPr>
              <a:t>/</a:t>
            </a:r>
          </a:p>
          <a:p>
            <a:pPr marL="285750" indent="-285750">
              <a:lnSpc>
                <a:spcPct val="100000"/>
              </a:lnSpc>
              <a:spcBef>
                <a:spcPts val="0"/>
              </a:spcBef>
              <a:spcAft>
                <a:spcPts val="600"/>
              </a:spcAft>
            </a:pPr>
            <a:r>
              <a:rPr lang="sv-SE" sz="1700" dirty="0">
                <a:latin typeface="Daytona"/>
              </a:rPr>
              <a:t>Övriga utbildningar RF-SISU anordnar kommuniceras ut direkt.</a:t>
            </a:r>
          </a:p>
          <a:p>
            <a:pPr marL="285750" indent="-285750">
              <a:lnSpc>
                <a:spcPct val="100000"/>
              </a:lnSpc>
              <a:spcBef>
                <a:spcPts val="0"/>
              </a:spcBef>
              <a:spcAft>
                <a:spcPts val="600"/>
              </a:spcAft>
              <a:buFont typeface="Arial" panose="020B0604020202020204" pitchFamily="34" charset="0"/>
              <a:buChar char="•"/>
            </a:pPr>
            <a:r>
              <a:rPr lang="sv-SE" sz="1700" dirty="0">
                <a:latin typeface="Daytona"/>
              </a:rPr>
              <a:t>Möjlighet att boka utbildningar utifrån önskemål.</a:t>
            </a:r>
          </a:p>
          <a:p>
            <a:pPr marL="0" indent="0">
              <a:lnSpc>
                <a:spcPct val="100000"/>
              </a:lnSpc>
              <a:spcBef>
                <a:spcPts val="0"/>
              </a:spcBef>
              <a:spcAft>
                <a:spcPts val="600"/>
              </a:spcAft>
              <a:buNone/>
            </a:pPr>
            <a:endParaRPr lang="sv-SE" sz="1700" b="1" dirty="0" smtClean="0">
              <a:latin typeface="Daytona" panose="020B0604030500040204" pitchFamily="34" charset="0"/>
            </a:endParaRPr>
          </a:p>
          <a:p>
            <a:pPr marL="0" indent="0">
              <a:lnSpc>
                <a:spcPct val="100000"/>
              </a:lnSpc>
              <a:spcBef>
                <a:spcPts val="0"/>
              </a:spcBef>
              <a:spcAft>
                <a:spcPts val="600"/>
              </a:spcAft>
              <a:buNone/>
            </a:pPr>
            <a:r>
              <a:rPr lang="sv-SE" sz="1700" b="1" dirty="0" smtClean="0">
                <a:latin typeface="Daytona" panose="020B0604030500040204" pitchFamily="34" charset="0"/>
              </a:rPr>
              <a:t>Utbildningar via SSK</a:t>
            </a:r>
          </a:p>
          <a:p>
            <a:pPr marL="0" indent="0">
              <a:lnSpc>
                <a:spcPct val="100000"/>
              </a:lnSpc>
              <a:spcBef>
                <a:spcPts val="0"/>
              </a:spcBef>
              <a:spcAft>
                <a:spcPts val="600"/>
              </a:spcAft>
              <a:buNone/>
            </a:pPr>
            <a:r>
              <a:rPr lang="sv-SE" sz="1700" b="1" dirty="0" err="1">
                <a:latin typeface="Daytona"/>
              </a:rPr>
              <a:t>Lärgruppsutbildningar</a:t>
            </a:r>
            <a:endParaRPr lang="sv-SE" sz="1700" b="1" dirty="0">
              <a:latin typeface="Daytona"/>
            </a:endParaRPr>
          </a:p>
          <a:p>
            <a:pPr marL="285750" indent="-285750">
              <a:lnSpc>
                <a:spcPct val="100000"/>
              </a:lnSpc>
              <a:spcBef>
                <a:spcPts val="0"/>
              </a:spcBef>
              <a:spcAft>
                <a:spcPts val="600"/>
              </a:spcAft>
            </a:pPr>
            <a:r>
              <a:rPr lang="sv-SE" sz="1700" dirty="0">
                <a:latin typeface="Daytona"/>
              </a:rPr>
              <a:t>Föreningen har tagit fram ett antal egna utbildningar som görs i </a:t>
            </a:r>
            <a:r>
              <a:rPr lang="sv-SE" sz="1700" dirty="0" err="1">
                <a:latin typeface="Daytona"/>
              </a:rPr>
              <a:t>lärgruppsform</a:t>
            </a:r>
            <a:r>
              <a:rPr lang="sv-SE" sz="1700" dirty="0">
                <a:latin typeface="Daytona"/>
              </a:rPr>
              <a:t>:</a:t>
            </a:r>
            <a:r>
              <a:rPr lang="sv-SE" sz="1700" dirty="0">
                <a:latin typeface="Daytona" panose="020B0604030500040204" pitchFamily="34" charset="0"/>
              </a:rPr>
              <a:t/>
            </a:r>
            <a:br>
              <a:rPr lang="sv-SE" sz="1700" dirty="0">
                <a:latin typeface="Daytona" panose="020B0604030500040204" pitchFamily="34" charset="0"/>
              </a:rPr>
            </a:br>
            <a:r>
              <a:rPr lang="sv-SE" sz="1700" dirty="0">
                <a:latin typeface="Daytona"/>
              </a:rPr>
              <a:t>Spelarutbildning, Motivation, Psykisk ohälsa, Team-arbete, Aktivas delaktighet, Föräldrautbildning, Värdegrund i verksamheten, Rörelserikedom m.m.</a:t>
            </a:r>
          </a:p>
          <a:p>
            <a:pPr marL="285750" indent="-285750">
              <a:lnSpc>
                <a:spcPct val="100000"/>
              </a:lnSpc>
              <a:spcBef>
                <a:spcPts val="0"/>
              </a:spcBef>
              <a:spcAft>
                <a:spcPts val="600"/>
              </a:spcAft>
            </a:pPr>
            <a:r>
              <a:rPr lang="sv-SE" sz="1700" dirty="0">
                <a:latin typeface="Daytona"/>
              </a:rPr>
              <a:t>Finns på hemsidan och mer info kommer att kommuniceras av Andreas. </a:t>
            </a:r>
            <a:endParaRPr lang="sv-SE" sz="1700" dirty="0">
              <a:latin typeface="Daytona" panose="020B0604030500040204" pitchFamily="34" charset="0"/>
            </a:endParaRPr>
          </a:p>
          <a:p>
            <a:pPr marL="0" indent="0">
              <a:lnSpc>
                <a:spcPct val="100000"/>
              </a:lnSpc>
              <a:spcBef>
                <a:spcPts val="0"/>
              </a:spcBef>
              <a:spcAft>
                <a:spcPts val="600"/>
              </a:spcAft>
              <a:buNone/>
            </a:pPr>
            <a:r>
              <a:rPr lang="sv-SE" sz="1800" dirty="0">
                <a:hlinkClick r:id="rId4"/>
              </a:rPr>
              <a:t>Sandåkerns Sportklubb (sandakernssk.se)</a:t>
            </a:r>
            <a:endParaRPr lang="sv-SE" sz="1800" dirty="0">
              <a:latin typeface="Daytona" panose="020B0604030500040204" pitchFamily="34" charset="0"/>
              <a:ea typeface="Calibri" panose="020F0502020204030204" pitchFamily="34" charset="0"/>
              <a:cs typeface="Times New Roman" panose="02020603050405020304" pitchFamily="18" charset="0"/>
            </a:endParaRPr>
          </a:p>
          <a:p>
            <a:pPr marL="0" indent="0">
              <a:lnSpc>
                <a:spcPct val="100000"/>
              </a:lnSpc>
              <a:spcBef>
                <a:spcPts val="0"/>
              </a:spcBef>
              <a:spcAft>
                <a:spcPts val="600"/>
              </a:spcAft>
              <a:buNone/>
            </a:pPr>
            <a:r>
              <a:rPr lang="sv-SE" sz="1700" b="1" dirty="0">
                <a:latin typeface="Daytona" panose="020B0604030500040204" pitchFamily="34" charset="0"/>
              </a:rPr>
              <a:t/>
            </a:r>
            <a:br>
              <a:rPr lang="sv-SE" sz="1700" b="1" dirty="0">
                <a:latin typeface="Daytona" panose="020B0604030500040204" pitchFamily="34" charset="0"/>
              </a:rPr>
            </a:br>
            <a:r>
              <a:rPr lang="sv-SE" sz="1700" b="1" dirty="0">
                <a:latin typeface="Daytona" panose="020B0604030500040204" pitchFamily="34" charset="0"/>
              </a:rPr>
              <a:t/>
            </a:r>
            <a:br>
              <a:rPr lang="sv-SE" sz="1700" b="1" dirty="0">
                <a:latin typeface="Daytona" panose="020B0604030500040204" pitchFamily="34" charset="0"/>
              </a:rPr>
            </a:br>
            <a:r>
              <a:rPr lang="sv-SE" sz="1700" b="1" dirty="0" err="1">
                <a:latin typeface="Daytona"/>
              </a:rPr>
              <a:t>Förbundsutbildningar</a:t>
            </a:r>
            <a:endParaRPr lang="sv-SE" sz="1700" b="1" dirty="0">
              <a:latin typeface="Daytona"/>
            </a:endParaRPr>
          </a:p>
          <a:p>
            <a:pPr>
              <a:lnSpc>
                <a:spcPct val="120000"/>
              </a:lnSpc>
              <a:spcBef>
                <a:spcPts val="0"/>
              </a:spcBef>
              <a:spcAft>
                <a:spcPts val="800"/>
              </a:spcAft>
            </a:pPr>
            <a:r>
              <a:rPr lang="sv-SE" sz="1800" dirty="0">
                <a:latin typeface="Daytona"/>
                <a:ea typeface="Calibri" panose="020F0502020204030204" pitchFamily="34" charset="0"/>
                <a:cs typeface="Times New Roman"/>
              </a:rPr>
              <a:t>Grundutbildning </a:t>
            </a:r>
            <a:r>
              <a:rPr lang="sv-SE" sz="1800" dirty="0" smtClean="0">
                <a:solidFill>
                  <a:srgbClr val="FF0000"/>
                </a:solidFill>
                <a:latin typeface="Daytona"/>
                <a:ea typeface="Calibri" panose="020F0502020204030204" pitchFamily="34" charset="0"/>
                <a:cs typeface="Times New Roman"/>
              </a:rPr>
              <a:t>24 nov </a:t>
            </a:r>
            <a:r>
              <a:rPr lang="sv-SE" sz="1800" dirty="0" smtClean="0">
                <a:latin typeface="Daytona"/>
                <a:ea typeface="Calibri" panose="020F0502020204030204" pitchFamily="34" charset="0"/>
                <a:cs typeface="Times New Roman"/>
              </a:rPr>
              <a:t>18:00-22:00, Teg</a:t>
            </a:r>
          </a:p>
          <a:p>
            <a:pPr marL="0" indent="0">
              <a:lnSpc>
                <a:spcPct val="120000"/>
              </a:lnSpc>
              <a:spcBef>
                <a:spcPts val="0"/>
              </a:spcBef>
              <a:spcAft>
                <a:spcPts val="800"/>
              </a:spcAft>
              <a:buNone/>
            </a:pPr>
            <a:r>
              <a:rPr lang="sv-SE" sz="1800" dirty="0">
                <a:hlinkClick r:id="rId5"/>
              </a:rPr>
              <a:t>Aktuella utbildningar | </a:t>
            </a:r>
            <a:r>
              <a:rPr lang="sv-SE" sz="1800" dirty="0" smtClean="0">
                <a:hlinkClick r:id="rId5"/>
              </a:rPr>
              <a:t>Innebandy.se</a:t>
            </a:r>
            <a:endParaRPr lang="sv-SE" sz="1800" dirty="0" smtClean="0"/>
          </a:p>
          <a:p>
            <a:pPr>
              <a:lnSpc>
                <a:spcPct val="120000"/>
              </a:lnSpc>
              <a:spcBef>
                <a:spcPts val="0"/>
              </a:spcBef>
              <a:spcAft>
                <a:spcPts val="800"/>
              </a:spcAft>
            </a:pPr>
            <a:r>
              <a:rPr lang="sv-SE" sz="1800" dirty="0" smtClean="0">
                <a:effectLst/>
                <a:latin typeface="Daytona"/>
                <a:ea typeface="Calibri" panose="020F0502020204030204" pitchFamily="34" charset="0"/>
                <a:cs typeface="Times New Roman"/>
              </a:rPr>
              <a:t>Steg </a:t>
            </a:r>
            <a:r>
              <a:rPr lang="sv-SE" sz="1800" dirty="0">
                <a:effectLst/>
                <a:latin typeface="Daytona"/>
                <a:ea typeface="Calibri" panose="020F0502020204030204" pitchFamily="34" charset="0"/>
                <a:cs typeface="Times New Roman"/>
              </a:rPr>
              <a:t>1 </a:t>
            </a:r>
            <a:r>
              <a:rPr lang="sv-SE" sz="1800" dirty="0" smtClean="0">
                <a:effectLst/>
                <a:latin typeface="Daytona"/>
                <a:ea typeface="Calibri" panose="020F0502020204030204" pitchFamily="34" charset="0"/>
                <a:cs typeface="Times New Roman"/>
              </a:rPr>
              <a:t>grön. </a:t>
            </a:r>
            <a:r>
              <a:rPr lang="sv-SE" sz="1800" dirty="0" smtClean="0">
                <a:latin typeface="Daytona"/>
                <a:ea typeface="Calibri" panose="020F0502020204030204" pitchFamily="34" charset="0"/>
                <a:cs typeface="Times New Roman"/>
              </a:rPr>
              <a:t>Förhoppningsvis nya tider under vintern. (Mathias är positiv till vårt intresse. Förslag på tider?</a:t>
            </a:r>
            <a:endParaRPr lang="sv-SE" sz="1800" dirty="0" smtClean="0">
              <a:effectLst/>
              <a:latin typeface="Daytona"/>
              <a:ea typeface="Calibri" panose="020F0502020204030204" pitchFamily="34" charset="0"/>
              <a:cs typeface="Times New Roman"/>
            </a:endParaRPr>
          </a:p>
          <a:p>
            <a:pPr>
              <a:lnSpc>
                <a:spcPct val="120000"/>
              </a:lnSpc>
              <a:spcBef>
                <a:spcPts val="0"/>
              </a:spcBef>
              <a:spcAft>
                <a:spcPts val="800"/>
              </a:spcAft>
            </a:pPr>
            <a:r>
              <a:rPr lang="sv-SE" sz="1800" dirty="0" smtClean="0">
                <a:latin typeface="Daytona"/>
                <a:ea typeface="Calibri" panose="020F0502020204030204" pitchFamily="34" charset="0"/>
                <a:cs typeface="Times New Roman"/>
              </a:rPr>
              <a:t>Anmälan </a:t>
            </a:r>
            <a:r>
              <a:rPr lang="sv-SE" sz="1800" dirty="0">
                <a:latin typeface="Daytona"/>
                <a:ea typeface="Calibri" panose="020F0502020204030204" pitchFamily="34" charset="0"/>
                <a:cs typeface="Times New Roman"/>
              </a:rPr>
              <a:t>via VIBF-hemsida</a:t>
            </a:r>
            <a:r>
              <a:rPr lang="sv-SE" sz="1800" dirty="0" smtClean="0">
                <a:latin typeface="Daytona"/>
                <a:ea typeface="Calibri" panose="020F0502020204030204" pitchFamily="34" charset="0"/>
                <a:cs typeface="Times New Roman"/>
              </a:rPr>
              <a:t>. Ingen kostnad</a:t>
            </a:r>
            <a:endParaRPr lang="sv-SE" sz="1800" dirty="0">
              <a:effectLst/>
              <a:latin typeface="Daytona" panose="020B060403050004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77560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5">
            <a:extLst>
              <a:ext uri="{FF2B5EF4-FFF2-40B4-BE49-F238E27FC236}">
                <a16:creationId xmlns:a16="http://schemas.microsoft.com/office/drawing/2014/main" id="{BBBED77E-A64B-459B-8EE2-E82E380CC17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21586" y="255588"/>
            <a:ext cx="692614"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ubrik 1">
            <a:extLst>
              <a:ext uri="{FF2B5EF4-FFF2-40B4-BE49-F238E27FC236}">
                <a16:creationId xmlns:a16="http://schemas.microsoft.com/office/drawing/2014/main" id="{B24ECD6D-EF63-4E16-84F8-79C3A5662D37}"/>
              </a:ext>
            </a:extLst>
          </p:cNvPr>
          <p:cNvSpPr>
            <a:spLocks noGrp="1"/>
          </p:cNvSpPr>
          <p:nvPr>
            <p:ph type="title"/>
          </p:nvPr>
        </p:nvSpPr>
        <p:spPr>
          <a:xfrm>
            <a:off x="333103" y="255588"/>
            <a:ext cx="10515600" cy="824275"/>
          </a:xfrm>
        </p:spPr>
        <p:txBody>
          <a:bodyPr>
            <a:normAutofit/>
          </a:bodyPr>
          <a:lstStyle/>
          <a:p>
            <a:pPr eaLnBrk="1" hangingPunct="1"/>
            <a:r>
              <a:rPr lang="sv-SE" altLang="sv-SE" sz="3600" b="1" dirty="0" smtClean="0">
                <a:latin typeface="Daytona" panose="020B0604030500040204" pitchFamily="34" charset="0"/>
              </a:rPr>
              <a:t>Matcher</a:t>
            </a:r>
            <a:endParaRPr lang="sv-SE" altLang="sv-SE" sz="3600" b="1" dirty="0">
              <a:latin typeface="Daytona" panose="020B0604030500040204" pitchFamily="34" charset="0"/>
            </a:endParaRPr>
          </a:p>
        </p:txBody>
      </p:sp>
      <p:sp>
        <p:nvSpPr>
          <p:cNvPr id="2" name="textruta 1"/>
          <p:cNvSpPr txBox="1"/>
          <p:nvPr/>
        </p:nvSpPr>
        <p:spPr>
          <a:xfrm>
            <a:off x="628073" y="1542473"/>
            <a:ext cx="6253018" cy="369332"/>
          </a:xfrm>
          <a:prstGeom prst="rect">
            <a:avLst/>
          </a:prstGeom>
          <a:noFill/>
        </p:spPr>
        <p:txBody>
          <a:bodyPr wrap="square" rtlCol="0">
            <a:spAutoFit/>
          </a:bodyPr>
          <a:lstStyle/>
          <a:p>
            <a:r>
              <a:rPr lang="sv-SE" dirty="0">
                <a:hlinkClick r:id="rId4"/>
              </a:rPr>
              <a:t>Sandåkerns Sportklubb - IB Flickor 13 (sandakernssk.se)</a:t>
            </a:r>
            <a:endParaRPr lang="sv-SE" dirty="0"/>
          </a:p>
        </p:txBody>
      </p:sp>
      <p:sp>
        <p:nvSpPr>
          <p:cNvPr id="4" name="textruta 3"/>
          <p:cNvSpPr txBox="1"/>
          <p:nvPr/>
        </p:nvSpPr>
        <p:spPr>
          <a:xfrm>
            <a:off x="628073" y="1079863"/>
            <a:ext cx="6539345" cy="369332"/>
          </a:xfrm>
          <a:prstGeom prst="rect">
            <a:avLst/>
          </a:prstGeom>
          <a:noFill/>
        </p:spPr>
        <p:txBody>
          <a:bodyPr wrap="square" rtlCol="0">
            <a:spAutoFit/>
          </a:bodyPr>
          <a:lstStyle/>
          <a:p>
            <a:r>
              <a:rPr lang="sv-SE" dirty="0" smtClean="0"/>
              <a:t>Bra överblick;</a:t>
            </a:r>
            <a:endParaRPr lang="sv-SE" dirty="0"/>
          </a:p>
        </p:txBody>
      </p:sp>
      <p:sp>
        <p:nvSpPr>
          <p:cNvPr id="7" name="textruta 6"/>
          <p:cNvSpPr txBox="1"/>
          <p:nvPr/>
        </p:nvSpPr>
        <p:spPr>
          <a:xfrm>
            <a:off x="697349" y="2239026"/>
            <a:ext cx="7615378" cy="2862322"/>
          </a:xfrm>
          <a:prstGeom prst="rect">
            <a:avLst/>
          </a:prstGeom>
          <a:noFill/>
        </p:spPr>
        <p:txBody>
          <a:bodyPr wrap="square" rtlCol="0">
            <a:spAutoFit/>
          </a:bodyPr>
          <a:lstStyle/>
          <a:p>
            <a:r>
              <a:rPr lang="sv-SE" dirty="0" smtClean="0"/>
              <a:t>Fördela ut två-tre ansvariga tränare/match?</a:t>
            </a:r>
          </a:p>
          <a:p>
            <a:endParaRPr lang="sv-SE" dirty="0" smtClean="0"/>
          </a:p>
          <a:p>
            <a:r>
              <a:rPr lang="sv-SE" dirty="0" smtClean="0"/>
              <a:t>Generella RIL fr VIBF (manual ungdomsserierna </a:t>
            </a:r>
            <a:r>
              <a:rPr lang="sv-SE" dirty="0">
                <a:hlinkClick r:id="rId5"/>
              </a:rPr>
              <a:t>Information från Västerbottens Innebandyförbund</a:t>
            </a:r>
            <a:r>
              <a:rPr lang="sv-SE" dirty="0" smtClean="0"/>
              <a:t>;</a:t>
            </a:r>
            <a:endParaRPr lang="sv-SE" dirty="0"/>
          </a:p>
          <a:p>
            <a:pPr marL="285750" indent="-285750">
              <a:buFont typeface="Arial" panose="020B0604020202020204" pitchFamily="34" charset="0"/>
              <a:buChar char="•"/>
            </a:pPr>
            <a:r>
              <a:rPr lang="sv-SE" dirty="0" smtClean="0"/>
              <a:t>Håll avstånd, tvätta händer, stanna hemma vid symtom osv</a:t>
            </a:r>
            <a:endParaRPr lang="sv-SE" dirty="0"/>
          </a:p>
          <a:p>
            <a:pPr marL="285750" indent="-285750">
              <a:buFont typeface="Arial" panose="020B0604020202020204" pitchFamily="34" charset="0"/>
              <a:buChar char="•"/>
            </a:pPr>
            <a:r>
              <a:rPr lang="sv-SE" dirty="0" smtClean="0"/>
              <a:t>Inga sidbyten</a:t>
            </a:r>
          </a:p>
          <a:p>
            <a:pPr marL="285750" indent="-285750">
              <a:buFont typeface="Arial" panose="020B0604020202020204" pitchFamily="34" charset="0"/>
              <a:buChar char="•"/>
            </a:pPr>
            <a:r>
              <a:rPr lang="sv-SE" dirty="0" smtClean="0"/>
              <a:t>Ingen fysisk hälsning på motståndarlaget</a:t>
            </a:r>
          </a:p>
          <a:p>
            <a:pPr marL="285750" indent="-285750">
              <a:buFont typeface="Arial" panose="020B0604020202020204" pitchFamily="34" charset="0"/>
              <a:buChar char="•"/>
            </a:pPr>
            <a:r>
              <a:rPr lang="sv-SE" dirty="0" smtClean="0"/>
              <a:t>Spelare och tränare kvar i omklädningsrum tills föregående lag är borta.</a:t>
            </a:r>
          </a:p>
          <a:p>
            <a:endParaRPr lang="sv-SE" dirty="0" smtClean="0"/>
          </a:p>
          <a:p>
            <a:endParaRPr lang="sv-SE" dirty="0"/>
          </a:p>
        </p:txBody>
      </p:sp>
    </p:spTree>
    <p:extLst>
      <p:ext uri="{BB962C8B-B14F-4D97-AF65-F5344CB8AC3E}">
        <p14:creationId xmlns:p14="http://schemas.microsoft.com/office/powerpoint/2010/main" val="39866126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a:bodyPr>
          <a:lstStyle/>
          <a:p>
            <a:r>
              <a:rPr lang="sv-SE" sz="3600" b="1" dirty="0">
                <a:latin typeface="Daytona" panose="020B0604030500040204" pitchFamily="34" charset="0"/>
              </a:rPr>
              <a:t>Matcher, regler mm</a:t>
            </a:r>
          </a:p>
        </p:txBody>
      </p:sp>
      <p:sp>
        <p:nvSpPr>
          <p:cNvPr id="3" name="Platshållare för innehåll 2"/>
          <p:cNvSpPr>
            <a:spLocks noGrp="1"/>
          </p:cNvSpPr>
          <p:nvPr>
            <p:ph idx="1"/>
          </p:nvPr>
        </p:nvSpPr>
        <p:spPr/>
        <p:txBody>
          <a:bodyPr>
            <a:normAutofit fontScale="77500" lnSpcReduction="20000"/>
          </a:bodyPr>
          <a:lstStyle/>
          <a:p>
            <a:pPr>
              <a:buFontTx/>
              <a:buChar char="-"/>
            </a:pPr>
            <a:r>
              <a:rPr lang="sv-SE" dirty="0" smtClean="0"/>
              <a:t>Prata och välkomna domarna till matcherna. Visa ert stöd. </a:t>
            </a:r>
          </a:p>
          <a:p>
            <a:pPr>
              <a:buFontTx/>
              <a:buChar char="-"/>
            </a:pPr>
            <a:r>
              <a:rPr lang="sv-SE" dirty="0" smtClean="0"/>
              <a:t>Fria byten för målvakt. </a:t>
            </a:r>
          </a:p>
          <a:p>
            <a:pPr>
              <a:buFontTx/>
              <a:buChar char="-"/>
            </a:pPr>
            <a:r>
              <a:rPr lang="sv-SE" dirty="0" smtClean="0"/>
              <a:t>Lagkapten behöver inte utses. </a:t>
            </a:r>
          </a:p>
          <a:p>
            <a:pPr>
              <a:buFontTx/>
              <a:buChar char="-"/>
            </a:pPr>
            <a:r>
              <a:rPr lang="sv-SE" dirty="0" smtClean="0"/>
              <a:t>Inga utvisningar ska dömas utan felande lag/spelare tillrättavisas </a:t>
            </a:r>
          </a:p>
          <a:p>
            <a:pPr>
              <a:buFontTx/>
              <a:buChar char="-"/>
            </a:pPr>
            <a:r>
              <a:rPr lang="sv-SE" dirty="0" smtClean="0"/>
              <a:t>Domare ska underlätta så att byten ska kunna ske smärtfritt; spelet återupptas först efter domarens godkännande. </a:t>
            </a:r>
          </a:p>
          <a:p>
            <a:pPr>
              <a:buFontTx/>
              <a:buChar char="-"/>
            </a:pPr>
            <a:r>
              <a:rPr lang="sv-SE" dirty="0" smtClean="0"/>
              <a:t>Undantaget: Utvisningar för hårt spel och osportsligt uppträdande ska alltid rendera i personlig utvisning vilket innebär att laget fortfarande spelar med 5 utespelare på planen. Den utvisade spelaren får efter utvisningstidens slut återgå till sitt avbytarbås.</a:t>
            </a:r>
          </a:p>
          <a:p>
            <a:pPr>
              <a:buFontTx/>
              <a:buChar char="-"/>
            </a:pPr>
            <a:r>
              <a:rPr lang="sv-SE" dirty="0" smtClean="0"/>
              <a:t>Hög klubba. Lär ut ”höft till höft”</a:t>
            </a:r>
          </a:p>
          <a:p>
            <a:pPr>
              <a:buFontTx/>
              <a:buChar char="-"/>
            </a:pPr>
            <a:r>
              <a:rPr lang="sv-SE" dirty="0" smtClean="0"/>
              <a:t>Inga slag på motståndarens klubba. Lär ut att lägga klubban mot bollen, ej slå dit den. Bägge händerna på klubban</a:t>
            </a:r>
            <a:r>
              <a:rPr lang="sv-SE" dirty="0" smtClean="0"/>
              <a:t>.</a:t>
            </a:r>
          </a:p>
          <a:p>
            <a:pPr>
              <a:buFontTx/>
              <a:buChar char="-"/>
            </a:pPr>
            <a:r>
              <a:rPr lang="sv-SE" dirty="0" smtClean="0"/>
              <a:t>Akta målvaktens fingrar!</a:t>
            </a:r>
            <a:endParaRPr lang="sv-SE" dirty="0"/>
          </a:p>
        </p:txBody>
      </p:sp>
    </p:spTree>
    <p:extLst>
      <p:ext uri="{BB962C8B-B14F-4D97-AF65-F5344CB8AC3E}">
        <p14:creationId xmlns:p14="http://schemas.microsoft.com/office/powerpoint/2010/main" val="29938789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a:bodyPr>
          <a:lstStyle/>
          <a:p>
            <a:r>
              <a:rPr lang="sv-SE" sz="3600" b="1" dirty="0" smtClean="0">
                <a:latin typeface="Daytona" panose="020B0604030500040204" pitchFamily="34" charset="0"/>
              </a:rPr>
              <a:t>Inför, under &amp; efter match</a:t>
            </a:r>
            <a:endParaRPr lang="sv-SE" sz="3600" b="1" dirty="0">
              <a:latin typeface="Daytona" panose="020B0604030500040204" pitchFamily="34" charset="0"/>
            </a:endParaRPr>
          </a:p>
        </p:txBody>
      </p:sp>
      <p:sp>
        <p:nvSpPr>
          <p:cNvPr id="3" name="Platshållare för innehåll 2"/>
          <p:cNvSpPr>
            <a:spLocks noGrp="1"/>
          </p:cNvSpPr>
          <p:nvPr>
            <p:ph idx="1"/>
          </p:nvPr>
        </p:nvSpPr>
        <p:spPr/>
        <p:txBody>
          <a:bodyPr>
            <a:normAutofit/>
          </a:bodyPr>
          <a:lstStyle/>
          <a:p>
            <a:pPr>
              <a:buFontTx/>
              <a:buChar char="-"/>
            </a:pPr>
            <a:r>
              <a:rPr lang="sv-SE" dirty="0" smtClean="0"/>
              <a:t>Inga resultat på tavlan.</a:t>
            </a:r>
          </a:p>
          <a:p>
            <a:pPr>
              <a:buFontTx/>
              <a:buChar char="-"/>
            </a:pPr>
            <a:r>
              <a:rPr lang="sv-SE" dirty="0" smtClean="0"/>
              <a:t>Planen ca 32 x 15m</a:t>
            </a:r>
          </a:p>
          <a:p>
            <a:pPr>
              <a:buFontTx/>
              <a:buChar char="-"/>
            </a:pPr>
            <a:r>
              <a:rPr lang="sv-SE" dirty="0" smtClean="0"/>
              <a:t>Mellanstora mål</a:t>
            </a:r>
          </a:p>
          <a:p>
            <a:pPr>
              <a:buFontTx/>
              <a:buChar char="-"/>
            </a:pPr>
            <a:r>
              <a:rPr lang="sv-SE" dirty="0" smtClean="0"/>
              <a:t>Om laget ligger under med 5 mål </a:t>
            </a:r>
            <a:r>
              <a:rPr lang="sv-SE" i="1" u="sng" dirty="0" smtClean="0"/>
              <a:t>kan</a:t>
            </a:r>
            <a:r>
              <a:rPr lang="sv-SE" dirty="0" smtClean="0"/>
              <a:t> laget plocka in en till utespelare tills det är oavgjort igen</a:t>
            </a:r>
            <a:r>
              <a:rPr lang="sv-SE" dirty="0" smtClean="0"/>
              <a:t>.</a:t>
            </a:r>
          </a:p>
          <a:p>
            <a:pPr>
              <a:buFontTx/>
              <a:buChar char="-"/>
            </a:pPr>
            <a:r>
              <a:rPr lang="sv-SE" dirty="0" smtClean="0"/>
              <a:t>Hemmalaget ansvarar för bollar t matchen och uppvärmning.</a:t>
            </a:r>
          </a:p>
          <a:p>
            <a:pPr>
              <a:buFontTx/>
              <a:buChar char="-"/>
            </a:pPr>
            <a:r>
              <a:rPr lang="sv-SE" dirty="0" smtClean="0"/>
              <a:t>Hemmalaget ansvarar för att </a:t>
            </a:r>
            <a:r>
              <a:rPr lang="sv-SE" dirty="0" err="1" smtClean="0"/>
              <a:t>grovstäda</a:t>
            </a:r>
            <a:r>
              <a:rPr lang="sv-SE" dirty="0" smtClean="0"/>
              <a:t> hallen och omklädning efter match.</a:t>
            </a:r>
          </a:p>
          <a:p>
            <a:pPr>
              <a:buFontTx/>
              <a:buChar char="-"/>
            </a:pPr>
            <a:r>
              <a:rPr lang="sv-SE" dirty="0" err="1" smtClean="0"/>
              <a:t>Ev</a:t>
            </a:r>
            <a:r>
              <a:rPr lang="sv-SE" dirty="0" smtClean="0"/>
              <a:t> plocka ner sarg.</a:t>
            </a:r>
            <a:endParaRPr lang="sv-SE" dirty="0" smtClean="0"/>
          </a:p>
          <a:p>
            <a:pPr>
              <a:buFontTx/>
              <a:buChar char="-"/>
            </a:pPr>
            <a:endParaRPr lang="sv-SE" dirty="0" smtClean="0"/>
          </a:p>
          <a:p>
            <a:pPr>
              <a:buFontTx/>
              <a:buChar char="-"/>
            </a:pPr>
            <a:endParaRPr lang="sv-SE" dirty="0"/>
          </a:p>
        </p:txBody>
      </p:sp>
    </p:spTree>
    <p:extLst>
      <p:ext uri="{BB962C8B-B14F-4D97-AF65-F5344CB8AC3E}">
        <p14:creationId xmlns:p14="http://schemas.microsoft.com/office/powerpoint/2010/main" val="37118178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397164" y="1033154"/>
            <a:ext cx="11480800" cy="5143810"/>
          </a:xfrm>
        </p:spPr>
        <p:txBody>
          <a:bodyPr>
            <a:normAutofit fontScale="85000" lnSpcReduction="20000"/>
          </a:bodyPr>
          <a:lstStyle/>
          <a:p>
            <a:r>
              <a:rPr lang="sv-SE" dirty="0" smtClean="0"/>
              <a:t>Bjud in bortalaget (Flik ”kallelser” i IBIS)</a:t>
            </a:r>
          </a:p>
          <a:p>
            <a:r>
              <a:rPr lang="sv-SE" dirty="0" err="1" smtClean="0"/>
              <a:t>Kntrl</a:t>
            </a:r>
            <a:r>
              <a:rPr lang="sv-SE" dirty="0" smtClean="0"/>
              <a:t> att domaren förstått att han/hon ska döma. (</a:t>
            </a:r>
            <a:r>
              <a:rPr lang="sv-SE" dirty="0" err="1" smtClean="0"/>
              <a:t>Kontaktuppg</a:t>
            </a:r>
            <a:r>
              <a:rPr lang="sv-SE" dirty="0" smtClean="0"/>
              <a:t> finns i IBIS</a:t>
            </a:r>
            <a:r>
              <a:rPr lang="sv-SE" dirty="0" smtClean="0"/>
              <a:t>).</a:t>
            </a:r>
          </a:p>
          <a:p>
            <a:r>
              <a:rPr lang="sv-SE" dirty="0"/>
              <a:t>Vid tveksamma svar eller ej bekräftad kallelse från domare vänligen kontakta VIBF på 090-77 85 10</a:t>
            </a:r>
            <a:r>
              <a:rPr lang="sv-SE" dirty="0" smtClean="0"/>
              <a:t>.</a:t>
            </a:r>
          </a:p>
          <a:p>
            <a:r>
              <a:rPr lang="sv-SE" dirty="0"/>
              <a:t>Inställd match med kort varsel, kontakta domarna och VIBF på 090-77 85 10.</a:t>
            </a:r>
            <a:endParaRPr lang="sv-SE" dirty="0" smtClean="0"/>
          </a:p>
          <a:p>
            <a:r>
              <a:rPr lang="sv-SE" dirty="0" smtClean="0"/>
              <a:t>Fyll i vilket lag som skall delta på matchen = matchprotokoll (IBIS</a:t>
            </a:r>
            <a:r>
              <a:rPr lang="sv-SE" dirty="0"/>
              <a:t>) </a:t>
            </a:r>
            <a:r>
              <a:rPr lang="sv-SE" dirty="0" smtClean="0"/>
              <a:t>. </a:t>
            </a:r>
            <a:endParaRPr lang="sv-SE" dirty="0"/>
          </a:p>
          <a:p>
            <a:r>
              <a:rPr lang="sv-SE" dirty="0" smtClean="0"/>
              <a:t>Meddela motståndarens lagledare att vi är klara för match (mail, senast </a:t>
            </a:r>
            <a:r>
              <a:rPr lang="sv-SE" dirty="0" err="1" smtClean="0"/>
              <a:t>tors</a:t>
            </a:r>
            <a:r>
              <a:rPr lang="sv-SE" dirty="0" smtClean="0"/>
              <a:t> före match)</a:t>
            </a:r>
          </a:p>
          <a:p>
            <a:r>
              <a:rPr lang="sv-SE" dirty="0" smtClean="0"/>
              <a:t>Skriv ut matchprotokoll (hemma och bortalag). (Bara vid hemmamatch)</a:t>
            </a:r>
          </a:p>
          <a:p>
            <a:r>
              <a:rPr lang="sv-SE" dirty="0" smtClean="0"/>
              <a:t>Skriv under vårt matchprotokoll innan match.</a:t>
            </a:r>
          </a:p>
          <a:p>
            <a:r>
              <a:rPr lang="sv-SE" dirty="0" err="1" smtClean="0"/>
              <a:t>Kntrl</a:t>
            </a:r>
            <a:r>
              <a:rPr lang="sv-SE" dirty="0" smtClean="0"/>
              <a:t> mot </a:t>
            </a:r>
            <a:r>
              <a:rPr lang="sv-SE" dirty="0"/>
              <a:t>kommunen att det ligger en beställning på att låsa upp ytterdörr + omklädning. </a:t>
            </a:r>
            <a:r>
              <a:rPr lang="sv-SE" dirty="0">
                <a:hlinkClick r:id="rId2"/>
              </a:rPr>
              <a:t>fritid.passage@umea.se</a:t>
            </a:r>
            <a:r>
              <a:rPr lang="sv-SE" dirty="0"/>
              <a:t> </a:t>
            </a:r>
            <a:endParaRPr lang="sv-SE" dirty="0" smtClean="0"/>
          </a:p>
          <a:p>
            <a:r>
              <a:rPr lang="sv-SE" dirty="0" smtClean="0"/>
              <a:t>Rapportera resultatet från matchen. (IBIS</a:t>
            </a:r>
            <a:r>
              <a:rPr lang="sv-SE" dirty="0" smtClean="0"/>
              <a:t>).</a:t>
            </a:r>
          </a:p>
          <a:p>
            <a:r>
              <a:rPr lang="sv-SE" dirty="0" smtClean="0"/>
              <a:t>Rapportera deltagare för match/träning (</a:t>
            </a:r>
            <a:r>
              <a:rPr lang="sv-SE" dirty="0" err="1" smtClean="0"/>
              <a:t>SportAdmin</a:t>
            </a:r>
            <a:r>
              <a:rPr lang="sv-SE" dirty="0" smtClean="0"/>
              <a:t>)</a:t>
            </a:r>
            <a:endParaRPr lang="sv-SE" dirty="0"/>
          </a:p>
          <a:p>
            <a:pPr lvl="1"/>
            <a:endParaRPr lang="sv-SE" dirty="0" smtClean="0"/>
          </a:p>
          <a:p>
            <a:endParaRPr lang="sv-SE" dirty="0"/>
          </a:p>
        </p:txBody>
      </p:sp>
      <p:sp>
        <p:nvSpPr>
          <p:cNvPr id="4" name="Rubrik 1"/>
          <p:cNvSpPr>
            <a:spLocks noGrp="1"/>
          </p:cNvSpPr>
          <p:nvPr>
            <p:ph type="title"/>
          </p:nvPr>
        </p:nvSpPr>
        <p:spPr>
          <a:xfrm>
            <a:off x="879764" y="-90529"/>
            <a:ext cx="10515600" cy="1325563"/>
          </a:xfrm>
        </p:spPr>
        <p:txBody>
          <a:bodyPr>
            <a:normAutofit/>
          </a:bodyPr>
          <a:lstStyle/>
          <a:p>
            <a:r>
              <a:rPr lang="sv-SE" sz="3200" b="1" dirty="0" smtClean="0">
                <a:latin typeface="Daytona" panose="020B0604030500040204" pitchFamily="34" charset="0"/>
              </a:rPr>
              <a:t>Inför, under &amp; efter </a:t>
            </a:r>
            <a:r>
              <a:rPr lang="sv-SE" sz="3200" b="1" dirty="0" smtClean="0">
                <a:latin typeface="Daytona" panose="020B0604030500040204" pitchFamily="34" charset="0"/>
              </a:rPr>
              <a:t>match, lagledaren</a:t>
            </a:r>
            <a:endParaRPr lang="sv-SE" sz="3200" b="1" dirty="0">
              <a:latin typeface="Daytona" panose="020B0604030500040204" pitchFamily="34" charset="0"/>
            </a:endParaRPr>
          </a:p>
        </p:txBody>
      </p:sp>
    </p:spTree>
    <p:extLst>
      <p:ext uri="{BB962C8B-B14F-4D97-AF65-F5344CB8AC3E}">
        <p14:creationId xmlns:p14="http://schemas.microsoft.com/office/powerpoint/2010/main" val="32610932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344384" y="0"/>
            <a:ext cx="11578442" cy="1325563"/>
          </a:xfrm>
        </p:spPr>
        <p:txBody>
          <a:bodyPr>
            <a:normAutofit/>
          </a:bodyPr>
          <a:lstStyle/>
          <a:p>
            <a:r>
              <a:rPr lang="sv-SE" sz="3200" b="1" dirty="0">
                <a:latin typeface="Daytona" panose="020B0604030500040204" pitchFamily="34" charset="0"/>
              </a:rPr>
              <a:t>Rapportera slutresultat från matchen utan </a:t>
            </a:r>
            <a:r>
              <a:rPr lang="sv-SE" sz="3200" b="1" dirty="0" err="1">
                <a:latin typeface="Daytona" panose="020B0604030500040204" pitchFamily="34" charset="0"/>
              </a:rPr>
              <a:t>iBIS</a:t>
            </a:r>
            <a:r>
              <a:rPr lang="sv-SE" sz="3200" b="1" dirty="0">
                <a:latin typeface="Daytona" panose="020B0604030500040204" pitchFamily="34" charset="0"/>
              </a:rPr>
              <a:t>-inloggning</a:t>
            </a:r>
          </a:p>
        </p:txBody>
      </p:sp>
      <p:sp>
        <p:nvSpPr>
          <p:cNvPr id="4" name="Rektangel 3"/>
          <p:cNvSpPr/>
          <p:nvPr/>
        </p:nvSpPr>
        <p:spPr>
          <a:xfrm>
            <a:off x="344383" y="1325563"/>
            <a:ext cx="11578443" cy="2862322"/>
          </a:xfrm>
          <a:prstGeom prst="rect">
            <a:avLst/>
          </a:prstGeom>
        </p:spPr>
        <p:txBody>
          <a:bodyPr wrap="square">
            <a:spAutoFit/>
          </a:bodyPr>
          <a:lstStyle/>
          <a:p>
            <a:r>
              <a:rPr lang="sv-SE" sz="2000" dirty="0" smtClean="0"/>
              <a:t>1. Gå </a:t>
            </a:r>
            <a:r>
              <a:rPr lang="sv-SE" sz="2000" dirty="0"/>
              <a:t>in på m.ibis.innebandy.se på din mobil eller läsplattas webbläsare. </a:t>
            </a:r>
            <a:endParaRPr lang="sv-SE" sz="2000" dirty="0" smtClean="0"/>
          </a:p>
          <a:p>
            <a:r>
              <a:rPr lang="sv-SE" sz="2000" dirty="0" smtClean="0"/>
              <a:t>2</a:t>
            </a:r>
            <a:r>
              <a:rPr lang="sv-SE" sz="2000" dirty="0"/>
              <a:t>. Klicka på Föreningsledare och Resultatrapportering. </a:t>
            </a:r>
            <a:endParaRPr lang="sv-SE" sz="2000" dirty="0" smtClean="0"/>
          </a:p>
          <a:p>
            <a:r>
              <a:rPr lang="sv-SE" sz="2000" dirty="0" smtClean="0"/>
              <a:t>3</a:t>
            </a:r>
            <a:r>
              <a:rPr lang="sv-SE" sz="2000" dirty="0"/>
              <a:t>. Skriv in matchnumret och kontrollkoden som finns på matchprotokollet och klicka på Logga in. </a:t>
            </a:r>
            <a:endParaRPr lang="sv-SE" sz="2000" dirty="0" smtClean="0"/>
          </a:p>
          <a:p>
            <a:r>
              <a:rPr lang="sv-SE" sz="2000" dirty="0" smtClean="0"/>
              <a:t>4</a:t>
            </a:r>
            <a:r>
              <a:rPr lang="sv-SE" sz="2000" dirty="0"/>
              <a:t>. Klicka på Rapportera resultat</a:t>
            </a:r>
            <a:r>
              <a:rPr lang="sv-SE" sz="2000" dirty="0" smtClean="0"/>
              <a:t>.</a:t>
            </a:r>
            <a:r>
              <a:rPr lang="sv-SE" sz="2000" dirty="0"/>
              <a:t> </a:t>
            </a:r>
            <a:endParaRPr lang="sv-SE" sz="2000" dirty="0" smtClean="0"/>
          </a:p>
          <a:p>
            <a:r>
              <a:rPr lang="sv-SE" sz="2000" dirty="0" smtClean="0"/>
              <a:t>5</a:t>
            </a:r>
            <a:r>
              <a:rPr lang="sv-SE" sz="2000" dirty="0"/>
              <a:t>.</a:t>
            </a:r>
            <a:r>
              <a:rPr lang="sv-SE" sz="2000" dirty="0" smtClean="0"/>
              <a:t> Klicka </a:t>
            </a:r>
            <a:r>
              <a:rPr lang="sv-SE" sz="2000" dirty="0"/>
              <a:t>på Ordinarie tid för resultattyp. </a:t>
            </a:r>
            <a:endParaRPr lang="sv-SE" sz="2000" dirty="0" smtClean="0"/>
          </a:p>
          <a:p>
            <a:r>
              <a:rPr lang="sv-SE" sz="2000" dirty="0" smtClean="0"/>
              <a:t>6</a:t>
            </a:r>
            <a:r>
              <a:rPr lang="sv-SE" sz="2000" dirty="0"/>
              <a:t>. Skriv in antal mål för hemmalaget. </a:t>
            </a:r>
            <a:endParaRPr lang="sv-SE" sz="2000" dirty="0" smtClean="0"/>
          </a:p>
          <a:p>
            <a:r>
              <a:rPr lang="sv-SE" sz="2000" dirty="0" smtClean="0"/>
              <a:t>7</a:t>
            </a:r>
            <a:r>
              <a:rPr lang="sv-SE" sz="2000" dirty="0"/>
              <a:t>. Skriv in antal mål för bortalaget. </a:t>
            </a:r>
            <a:endParaRPr lang="sv-SE" sz="2000" dirty="0" smtClean="0"/>
          </a:p>
          <a:p>
            <a:r>
              <a:rPr lang="sv-SE" sz="2000" dirty="0" smtClean="0"/>
              <a:t>8</a:t>
            </a:r>
            <a:r>
              <a:rPr lang="sv-SE" sz="2000" dirty="0"/>
              <a:t>. Klicka på Spara. </a:t>
            </a:r>
            <a:endParaRPr lang="sv-SE" sz="2000" dirty="0" smtClean="0"/>
          </a:p>
          <a:p>
            <a:r>
              <a:rPr lang="sv-SE" sz="2000" dirty="0" smtClean="0"/>
              <a:t>9</a:t>
            </a:r>
            <a:r>
              <a:rPr lang="sv-SE" sz="2000" dirty="0"/>
              <a:t>. Klicka på Logga Ut</a:t>
            </a:r>
          </a:p>
        </p:txBody>
      </p:sp>
    </p:spTree>
    <p:extLst>
      <p:ext uri="{BB962C8B-B14F-4D97-AF65-F5344CB8AC3E}">
        <p14:creationId xmlns:p14="http://schemas.microsoft.com/office/powerpoint/2010/main" val="36889744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505690" y="-50506"/>
            <a:ext cx="10515600" cy="1325563"/>
          </a:xfrm>
        </p:spPr>
        <p:txBody>
          <a:bodyPr>
            <a:normAutofit/>
          </a:bodyPr>
          <a:lstStyle/>
          <a:p>
            <a:r>
              <a:rPr lang="sv-SE" sz="3200" b="1" dirty="0">
                <a:latin typeface="Daytona" panose="020B0604030500040204" pitchFamily="34" charset="0"/>
              </a:rPr>
              <a:t>Stöd till vårt sekretariat; </a:t>
            </a:r>
            <a:br>
              <a:rPr lang="sv-SE" sz="3200" b="1" dirty="0">
                <a:latin typeface="Daytona" panose="020B0604030500040204" pitchFamily="34" charset="0"/>
              </a:rPr>
            </a:br>
            <a:endParaRPr lang="sv-SE" sz="3200" b="1" dirty="0">
              <a:latin typeface="Daytona" panose="020B0604030500040204" pitchFamily="34" charset="0"/>
            </a:endParaRPr>
          </a:p>
        </p:txBody>
      </p:sp>
      <p:sp>
        <p:nvSpPr>
          <p:cNvPr id="5" name="Rektangel 4"/>
          <p:cNvSpPr/>
          <p:nvPr/>
        </p:nvSpPr>
        <p:spPr>
          <a:xfrm>
            <a:off x="166255" y="664174"/>
            <a:ext cx="12148456" cy="6494085"/>
          </a:xfrm>
          <a:prstGeom prst="rect">
            <a:avLst/>
          </a:prstGeom>
        </p:spPr>
        <p:txBody>
          <a:bodyPr wrap="square">
            <a:spAutoFit/>
          </a:bodyPr>
          <a:lstStyle/>
          <a:p>
            <a:r>
              <a:rPr lang="sv-SE" sz="1600" dirty="0"/>
              <a:t>Ha en Matchvärd på plats. Matchvärdens uppgift är att ta emot lagen och domarna och se till så att allt fungerar bra i hallen.</a:t>
            </a:r>
          </a:p>
          <a:p>
            <a:r>
              <a:rPr lang="sv-SE" sz="1600" dirty="0" smtClean="0"/>
              <a:t>Matchur</a:t>
            </a:r>
            <a:r>
              <a:rPr lang="sv-SE" sz="1600" dirty="0"/>
              <a:t>. (Kod till litet </a:t>
            </a:r>
            <a:r>
              <a:rPr lang="sv-SE" sz="1600" dirty="0" err="1"/>
              <a:t>säkskåp</a:t>
            </a:r>
            <a:r>
              <a:rPr lang="sv-SE" sz="1600" dirty="0"/>
              <a:t> </a:t>
            </a:r>
            <a:r>
              <a:rPr lang="sv-SE" sz="1600" dirty="0" err="1" smtClean="0"/>
              <a:t>Bräntbergshallen</a:t>
            </a:r>
            <a:r>
              <a:rPr lang="sv-SE" sz="1600" dirty="0" smtClean="0"/>
              <a:t> &amp; </a:t>
            </a:r>
            <a:r>
              <a:rPr lang="sv-SE" sz="1600" dirty="0" err="1" smtClean="0"/>
              <a:t>Grubbehallen</a:t>
            </a:r>
            <a:r>
              <a:rPr lang="sv-SE" sz="1600" dirty="0"/>
              <a:t>; 161855*  (finns instruktionsbok i skåpet</a:t>
            </a:r>
            <a:r>
              <a:rPr lang="sv-SE" sz="1600" dirty="0" smtClean="0"/>
              <a:t>)</a:t>
            </a:r>
            <a:r>
              <a:rPr lang="sv-SE" sz="1600" dirty="0"/>
              <a:t/>
            </a:r>
            <a:br>
              <a:rPr lang="sv-SE" sz="1600" dirty="0"/>
            </a:br>
            <a:r>
              <a:rPr lang="sv-SE" sz="1600" dirty="0"/>
              <a:t>Inga resultat på </a:t>
            </a:r>
            <a:r>
              <a:rPr lang="sv-SE" sz="1600" dirty="0" smtClean="0"/>
              <a:t>tavlan.</a:t>
            </a:r>
          </a:p>
          <a:p>
            <a:endParaRPr lang="sv-SE" sz="1600" dirty="0" smtClean="0"/>
          </a:p>
          <a:p>
            <a:r>
              <a:rPr lang="sv-SE" sz="1600" b="1" dirty="0" smtClean="0"/>
              <a:t>Protokollföraren;</a:t>
            </a:r>
          </a:p>
          <a:p>
            <a:r>
              <a:rPr lang="sv-SE" sz="1600" dirty="0"/>
              <a:t>Protokollet skall vara påskrivet av domare och lagledare </a:t>
            </a:r>
            <a:r>
              <a:rPr lang="sv-SE" sz="1600" dirty="0" smtClean="0"/>
              <a:t>hemma/bortalag.</a:t>
            </a:r>
          </a:p>
          <a:p>
            <a:r>
              <a:rPr lang="sv-SE" sz="1600" dirty="0" smtClean="0"/>
              <a:t>OBS </a:t>
            </a:r>
            <a:r>
              <a:rPr lang="sv-SE" sz="1600" dirty="0"/>
              <a:t>att bara mål och </a:t>
            </a:r>
            <a:r>
              <a:rPr lang="sv-SE" sz="1600" dirty="0" smtClean="0"/>
              <a:t>slutresultat </a:t>
            </a:r>
            <a:r>
              <a:rPr lang="sv-SE" sz="1600" dirty="0"/>
              <a:t>ska dokumenteras</a:t>
            </a:r>
            <a:r>
              <a:rPr lang="sv-SE" sz="1600" dirty="0" smtClean="0"/>
              <a:t>.</a:t>
            </a:r>
          </a:p>
          <a:p>
            <a:r>
              <a:rPr lang="sv-SE" sz="1600" dirty="0" smtClean="0"/>
              <a:t>Inget krav på tröjnummer i grön nivå.</a:t>
            </a:r>
          </a:p>
          <a:p>
            <a:r>
              <a:rPr lang="sv-SE" sz="1600" dirty="0" smtClean="0"/>
              <a:t>Kontrollera med domaren att protokollet är korrekt ifyllt.</a:t>
            </a:r>
            <a:r>
              <a:rPr lang="sv-SE" sz="1600" dirty="0"/>
              <a:t/>
            </a:r>
            <a:br>
              <a:rPr lang="sv-SE" sz="1600" dirty="0"/>
            </a:br>
            <a:r>
              <a:rPr lang="sv-SE" sz="1600" dirty="0" smtClean="0"/>
              <a:t>Efter match; </a:t>
            </a:r>
            <a:r>
              <a:rPr lang="sv-SE" sz="1600" dirty="0"/>
              <a:t>Skicka </a:t>
            </a:r>
            <a:r>
              <a:rPr lang="sv-SE" sz="1600" dirty="0" smtClean="0"/>
              <a:t>in protokollet </a:t>
            </a:r>
            <a:r>
              <a:rPr lang="sv-SE" sz="1600" dirty="0"/>
              <a:t>till; Västerbottens Innebandyförbund, </a:t>
            </a:r>
            <a:r>
              <a:rPr lang="sv-SE" sz="1600" dirty="0" err="1"/>
              <a:t>Gammliavägen</a:t>
            </a:r>
            <a:r>
              <a:rPr lang="sv-SE" sz="1600" dirty="0"/>
              <a:t> 5, 903 42 Umeå (alt brevlåda som sitter på väggen mot vaktmästeriet i Umeå Energi Arena (Gammliahallen</a:t>
            </a:r>
            <a:r>
              <a:rPr lang="sv-SE" sz="1600" dirty="0" smtClean="0"/>
              <a:t>)</a:t>
            </a:r>
          </a:p>
          <a:p>
            <a:r>
              <a:rPr lang="sv-SE" sz="1600" dirty="0" smtClean="0"/>
              <a:t>Alt; skanna och maila; vasterbotten.protokoll@innebandy.se</a:t>
            </a:r>
          </a:p>
          <a:p>
            <a:endParaRPr lang="sv-SE" sz="1600" dirty="0"/>
          </a:p>
          <a:p>
            <a:r>
              <a:rPr lang="sv-SE" sz="1600" b="1" dirty="0" smtClean="0"/>
              <a:t>Tidtagaren;</a:t>
            </a:r>
          </a:p>
          <a:p>
            <a:r>
              <a:rPr lang="sv-SE" sz="1600" dirty="0" smtClean="0"/>
              <a:t>Tidtagarens </a:t>
            </a:r>
            <a:r>
              <a:rPr lang="sv-SE" sz="1600" dirty="0"/>
              <a:t>uppgift är att sköta matchklockan. Inga andra uppgifter ska läggas på denne. </a:t>
            </a:r>
            <a:endParaRPr lang="sv-SE" sz="1600" dirty="0" smtClean="0"/>
          </a:p>
          <a:p>
            <a:r>
              <a:rPr lang="sv-SE" sz="1600" dirty="0" smtClean="0"/>
              <a:t>Tidtagaren </a:t>
            </a:r>
            <a:r>
              <a:rPr lang="sv-SE" sz="1600" dirty="0"/>
              <a:t>ska kontrollera att matchklockan fungerar och är rätt programmerad. </a:t>
            </a:r>
            <a:endParaRPr lang="sv-SE" sz="1600" dirty="0" smtClean="0"/>
          </a:p>
          <a:p>
            <a:r>
              <a:rPr lang="sv-SE" sz="1600" dirty="0" smtClean="0"/>
              <a:t>Det </a:t>
            </a:r>
            <a:r>
              <a:rPr lang="sv-SE" sz="1600" dirty="0"/>
              <a:t>är viktigt att tidtagare är väl insatt i hur den aktuella matchklockan fungerar. </a:t>
            </a:r>
            <a:endParaRPr lang="sv-SE" sz="1600" dirty="0" smtClean="0"/>
          </a:p>
          <a:p>
            <a:r>
              <a:rPr lang="sv-SE" sz="1600" dirty="0" smtClean="0"/>
              <a:t>Tiden </a:t>
            </a:r>
            <a:r>
              <a:rPr lang="sv-SE" sz="1600" dirty="0"/>
              <a:t>ska räknas från 00.00 och uppåt. </a:t>
            </a:r>
            <a:r>
              <a:rPr lang="sv-SE" sz="1600" dirty="0" smtClean="0"/>
              <a:t>2 x 20min</a:t>
            </a:r>
          </a:p>
          <a:p>
            <a:r>
              <a:rPr lang="sv-SE" sz="1600" dirty="0" smtClean="0"/>
              <a:t>Tiden </a:t>
            </a:r>
            <a:r>
              <a:rPr lang="sv-SE" sz="1600" dirty="0"/>
              <a:t>ska stoppas endast vid följande tillfällen, då domare: </a:t>
            </a:r>
            <a:endParaRPr lang="sv-SE" sz="1600" dirty="0" smtClean="0"/>
          </a:p>
          <a:p>
            <a:r>
              <a:rPr lang="sv-SE" sz="1600" dirty="0" smtClean="0"/>
              <a:t>-</a:t>
            </a:r>
            <a:r>
              <a:rPr lang="sv-SE" sz="1600" dirty="0"/>
              <a:t>blåser för mål </a:t>
            </a:r>
            <a:endParaRPr lang="sv-SE" sz="1600" dirty="0" smtClean="0"/>
          </a:p>
          <a:p>
            <a:r>
              <a:rPr lang="sv-SE" sz="1600" dirty="0" smtClean="0"/>
              <a:t>-</a:t>
            </a:r>
            <a:r>
              <a:rPr lang="sv-SE" sz="1600" dirty="0"/>
              <a:t>blåser för utvisning eller straffslag </a:t>
            </a:r>
            <a:endParaRPr lang="sv-SE" sz="1600" dirty="0" smtClean="0"/>
          </a:p>
          <a:p>
            <a:r>
              <a:rPr lang="sv-SE" sz="1600" dirty="0" smtClean="0"/>
              <a:t>-</a:t>
            </a:r>
            <a:r>
              <a:rPr lang="sv-SE" sz="1600" dirty="0"/>
              <a:t>visar tecken för att stoppa tiden. </a:t>
            </a:r>
            <a:endParaRPr lang="sv-SE" sz="1600" dirty="0" smtClean="0"/>
          </a:p>
          <a:p>
            <a:r>
              <a:rPr lang="sv-SE" sz="1600" dirty="0" smtClean="0"/>
              <a:t>Tidtagaren </a:t>
            </a:r>
            <a:r>
              <a:rPr lang="sv-SE" sz="1600" dirty="0"/>
              <a:t>ska endast stoppa tiden på något av dessa direktiv från domaren och ska aldrig följa uppmaningar från spelare, ledare eller publik</a:t>
            </a:r>
            <a:r>
              <a:rPr lang="sv-SE" sz="1600" dirty="0" smtClean="0"/>
              <a:t>. </a:t>
            </a:r>
          </a:p>
          <a:p>
            <a:r>
              <a:rPr lang="sv-SE" sz="1600" dirty="0"/>
              <a:t>(</a:t>
            </a:r>
            <a:r>
              <a:rPr lang="sv-SE" sz="1600" dirty="0" smtClean="0"/>
              <a:t>Under </a:t>
            </a:r>
            <a:r>
              <a:rPr lang="sv-SE" sz="1600" dirty="0"/>
              <a:t>straffslagsgenomförande ska matchklockan stå still, och startas först då straffslaget har genomförts och tekning sker efter domares </a:t>
            </a:r>
            <a:r>
              <a:rPr lang="sv-SE" sz="1600" dirty="0" smtClean="0"/>
              <a:t>signal).</a:t>
            </a:r>
          </a:p>
          <a:p>
            <a:r>
              <a:rPr lang="sv-SE" sz="1600" dirty="0" smtClean="0"/>
              <a:t>Sekretariatet </a:t>
            </a:r>
            <a:r>
              <a:rPr lang="sv-SE" sz="1600" dirty="0"/>
              <a:t>ska upplysa ev. utvisad spelare om vilken tid utvisningen upphör.</a:t>
            </a:r>
            <a:br>
              <a:rPr lang="sv-SE" sz="1600" dirty="0"/>
            </a:br>
            <a:endParaRPr lang="sv-SE" sz="1600" dirty="0" smtClean="0"/>
          </a:p>
        </p:txBody>
      </p:sp>
    </p:spTree>
    <p:extLst>
      <p:ext uri="{BB962C8B-B14F-4D97-AF65-F5344CB8AC3E}">
        <p14:creationId xmlns:p14="http://schemas.microsoft.com/office/powerpoint/2010/main" val="36943130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5">
            <a:extLst>
              <a:ext uri="{FF2B5EF4-FFF2-40B4-BE49-F238E27FC236}">
                <a16:creationId xmlns:a16="http://schemas.microsoft.com/office/drawing/2014/main" id="{BBBED77E-A64B-459B-8EE2-E82E380CC17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21586" y="255588"/>
            <a:ext cx="692614"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ubrik 1">
            <a:extLst>
              <a:ext uri="{FF2B5EF4-FFF2-40B4-BE49-F238E27FC236}">
                <a16:creationId xmlns:a16="http://schemas.microsoft.com/office/drawing/2014/main" id="{B24ECD6D-EF63-4E16-84F8-79C3A5662D37}"/>
              </a:ext>
            </a:extLst>
          </p:cNvPr>
          <p:cNvSpPr>
            <a:spLocks noGrp="1"/>
          </p:cNvSpPr>
          <p:nvPr>
            <p:ph type="title"/>
          </p:nvPr>
        </p:nvSpPr>
        <p:spPr>
          <a:xfrm>
            <a:off x="333103" y="255588"/>
            <a:ext cx="10515600" cy="824275"/>
          </a:xfrm>
        </p:spPr>
        <p:txBody>
          <a:bodyPr>
            <a:normAutofit fontScale="90000"/>
          </a:bodyPr>
          <a:lstStyle/>
          <a:p>
            <a:pPr eaLnBrk="1" hangingPunct="1"/>
            <a:r>
              <a:rPr lang="sv-SE" altLang="sv-SE" sz="3600" b="1" dirty="0" smtClean="0">
                <a:latin typeface="Daytona" panose="020B0604030500040204" pitchFamily="34" charset="0"/>
              </a:rPr>
              <a:t>IBIS, </a:t>
            </a:r>
            <a:r>
              <a:rPr lang="sv-SE" altLang="sv-SE" sz="3600" b="1" dirty="0" err="1" smtClean="0">
                <a:latin typeface="Daytona" panose="020B0604030500040204" pitchFamily="34" charset="0"/>
              </a:rPr>
              <a:t>SportAdmin</a:t>
            </a:r>
            <a:r>
              <a:rPr lang="sv-SE" altLang="sv-SE" sz="3600" b="1" dirty="0" smtClean="0">
                <a:latin typeface="Daytona" panose="020B0604030500040204" pitchFamily="34" charset="0"/>
              </a:rPr>
              <a:t>, Bokning av hallar, upplåsning inför hemmamatch</a:t>
            </a:r>
            <a:endParaRPr lang="sv-SE" altLang="sv-SE" sz="3600" b="1" dirty="0">
              <a:latin typeface="Daytona" panose="020B0604030500040204" pitchFamily="34" charset="0"/>
            </a:endParaRPr>
          </a:p>
        </p:txBody>
      </p:sp>
      <p:sp>
        <p:nvSpPr>
          <p:cNvPr id="3" name="textruta 2"/>
          <p:cNvSpPr txBox="1"/>
          <p:nvPr/>
        </p:nvSpPr>
        <p:spPr>
          <a:xfrm>
            <a:off x="642520" y="1662545"/>
            <a:ext cx="10847515" cy="3693319"/>
          </a:xfrm>
          <a:prstGeom prst="rect">
            <a:avLst/>
          </a:prstGeom>
          <a:noFill/>
        </p:spPr>
        <p:txBody>
          <a:bodyPr wrap="square" rtlCol="0">
            <a:spAutoFit/>
          </a:bodyPr>
          <a:lstStyle/>
          <a:p>
            <a:r>
              <a:rPr lang="sv-SE" dirty="0" smtClean="0"/>
              <a:t>- Alla spelare och tränare skall registreras i IBIS (försäkringar, licens mm) </a:t>
            </a:r>
            <a:r>
              <a:rPr lang="sv-SE" dirty="0" smtClean="0">
                <a:solidFill>
                  <a:srgbClr val="00B050"/>
                </a:solidFill>
              </a:rPr>
              <a:t>Klart 5/10 RSA</a:t>
            </a:r>
          </a:p>
          <a:p>
            <a:pPr marL="285750" indent="-285750">
              <a:buFontTx/>
              <a:buChar char="-"/>
            </a:pPr>
            <a:r>
              <a:rPr lang="sv-SE" dirty="0" smtClean="0"/>
              <a:t>Tränare </a:t>
            </a:r>
            <a:r>
              <a:rPr lang="sv-SE" dirty="0" smtClean="0"/>
              <a:t>och lagledare skall vara synlig med mail, tfn i IBIS (kunna kontaktas av andra lag, VIBF) </a:t>
            </a:r>
            <a:endParaRPr lang="sv-SE" dirty="0" smtClean="0"/>
          </a:p>
          <a:p>
            <a:pPr marL="285750" indent="-285750">
              <a:buFontTx/>
              <a:buChar char="-"/>
            </a:pPr>
            <a:r>
              <a:rPr lang="sv-SE" dirty="0" smtClean="0"/>
              <a:t>- </a:t>
            </a:r>
            <a:r>
              <a:rPr lang="sv-SE" dirty="0" smtClean="0"/>
              <a:t>SSK Kansli skapar användare i IBIS. </a:t>
            </a:r>
            <a:r>
              <a:rPr lang="sv-SE" dirty="0" smtClean="0">
                <a:solidFill>
                  <a:srgbClr val="92D050"/>
                </a:solidFill>
              </a:rPr>
              <a:t>22/11 Alexander lagt upp alla tränare</a:t>
            </a:r>
            <a:endParaRPr lang="sv-SE" dirty="0" smtClean="0">
              <a:solidFill>
                <a:srgbClr val="92D050"/>
              </a:solidFill>
            </a:endParaRPr>
          </a:p>
          <a:p>
            <a:pPr marL="285750" indent="-285750">
              <a:buFontTx/>
              <a:buChar char="-"/>
            </a:pPr>
            <a:r>
              <a:rPr lang="sv-SE" dirty="0" smtClean="0"/>
              <a:t>Kansliet registrerar och licensierar spelarna. </a:t>
            </a:r>
            <a:r>
              <a:rPr lang="sv-SE" dirty="0">
                <a:solidFill>
                  <a:srgbClr val="00B050"/>
                </a:solidFill>
              </a:rPr>
              <a:t>Klart 5/10 </a:t>
            </a:r>
            <a:r>
              <a:rPr lang="sv-SE" dirty="0" smtClean="0">
                <a:solidFill>
                  <a:srgbClr val="00B050"/>
                </a:solidFill>
              </a:rPr>
              <a:t>RSA</a:t>
            </a:r>
          </a:p>
          <a:p>
            <a:pPr marL="285750" indent="-285750">
              <a:buFontTx/>
              <a:buChar char="-"/>
            </a:pPr>
            <a:r>
              <a:rPr lang="sv-SE" dirty="0" err="1" smtClean="0"/>
              <a:t>Tränarlicen</a:t>
            </a:r>
            <a:r>
              <a:rPr lang="sv-SE" dirty="0" smtClean="0"/>
              <a:t>? </a:t>
            </a:r>
            <a:r>
              <a:rPr lang="sv-SE" dirty="0" smtClean="0">
                <a:solidFill>
                  <a:srgbClr val="00B050"/>
                </a:solidFill>
              </a:rPr>
              <a:t>Behövs ej för oss</a:t>
            </a:r>
            <a:endParaRPr lang="sv-SE" dirty="0">
              <a:solidFill>
                <a:srgbClr val="00B050"/>
              </a:solidFill>
            </a:endParaRPr>
          </a:p>
          <a:p>
            <a:pPr marL="285750" indent="-285750">
              <a:buFontTx/>
              <a:buChar char="-"/>
            </a:pPr>
            <a:r>
              <a:rPr lang="sv-SE" dirty="0" smtClean="0"/>
              <a:t>Registerkontroll? </a:t>
            </a:r>
            <a:r>
              <a:rPr lang="sv-SE" dirty="0" smtClean="0">
                <a:solidFill>
                  <a:srgbClr val="00B050"/>
                </a:solidFill>
              </a:rPr>
              <a:t>Följs upp av kansliet. Behöver inte göra ngt om </a:t>
            </a:r>
            <a:r>
              <a:rPr lang="sv-SE" dirty="0" smtClean="0">
                <a:solidFill>
                  <a:srgbClr val="00B050"/>
                </a:solidFill>
              </a:rPr>
              <a:t>Alexander</a:t>
            </a:r>
            <a:r>
              <a:rPr lang="sv-SE" dirty="0" smtClean="0">
                <a:solidFill>
                  <a:srgbClr val="00B050"/>
                </a:solidFill>
              </a:rPr>
              <a:t> </a:t>
            </a:r>
            <a:r>
              <a:rPr lang="sv-SE" dirty="0" smtClean="0">
                <a:solidFill>
                  <a:srgbClr val="00B050"/>
                </a:solidFill>
              </a:rPr>
              <a:t>inte meddelar.</a:t>
            </a:r>
            <a:endParaRPr lang="sv-SE" dirty="0">
              <a:solidFill>
                <a:srgbClr val="00B050"/>
              </a:solidFill>
            </a:endParaRPr>
          </a:p>
          <a:p>
            <a:r>
              <a:rPr lang="sv-SE" dirty="0" smtClean="0"/>
              <a:t>- Spelarna är försäkrade under match/träning </a:t>
            </a:r>
          </a:p>
          <a:p>
            <a:pPr marL="285750" indent="-285750">
              <a:buFontTx/>
              <a:buChar char="-"/>
            </a:pPr>
            <a:r>
              <a:rPr lang="sv-SE" dirty="0" smtClean="0"/>
              <a:t>När spelarna är inlagda i IBIS kan Lagledaren koppla/föra över laget till </a:t>
            </a:r>
            <a:r>
              <a:rPr lang="sv-SE" dirty="0" err="1" smtClean="0"/>
              <a:t>SportAdmin</a:t>
            </a:r>
            <a:r>
              <a:rPr lang="sv-SE" dirty="0" smtClean="0"/>
              <a:t>. </a:t>
            </a:r>
          </a:p>
          <a:p>
            <a:pPr marL="285750" indent="-285750">
              <a:buFontTx/>
              <a:buChar char="-"/>
            </a:pPr>
            <a:r>
              <a:rPr lang="sv-SE" dirty="0" smtClean="0"/>
              <a:t>Inför hemmamatch ansvarar lagledare för </a:t>
            </a:r>
            <a:r>
              <a:rPr lang="sv-SE" dirty="0" err="1" smtClean="0"/>
              <a:t>kntrl</a:t>
            </a:r>
            <a:r>
              <a:rPr lang="sv-SE" dirty="0" smtClean="0"/>
              <a:t> mot kommunen att det ligger en beställning på att låsa upp ytterdörr + omklädning. </a:t>
            </a:r>
            <a:r>
              <a:rPr lang="sv-SE" dirty="0">
                <a:hlinkClick r:id="rId4"/>
              </a:rPr>
              <a:t>fritid.passage@umea.se</a:t>
            </a:r>
            <a:r>
              <a:rPr lang="sv-SE" dirty="0"/>
              <a:t> </a:t>
            </a:r>
            <a:endParaRPr lang="sv-SE" dirty="0" smtClean="0"/>
          </a:p>
          <a:p>
            <a:pPr marL="285750" indent="-285750">
              <a:buFontTx/>
              <a:buChar char="-"/>
            </a:pPr>
            <a:r>
              <a:rPr lang="sv-SE" dirty="0" err="1" smtClean="0"/>
              <a:t>Grubbehallen</a:t>
            </a:r>
            <a:r>
              <a:rPr lang="sv-SE" dirty="0" smtClean="0"/>
              <a:t>; Matchklockan finns i litet </a:t>
            </a:r>
            <a:r>
              <a:rPr lang="sv-SE" dirty="0" err="1" smtClean="0"/>
              <a:t>säkskåp</a:t>
            </a:r>
            <a:r>
              <a:rPr lang="sv-SE" dirty="0" smtClean="0"/>
              <a:t>. Kod 161855*</a:t>
            </a:r>
            <a:endParaRPr lang="sv-SE" i="1" dirty="0">
              <a:solidFill>
                <a:srgbClr val="FF0000"/>
              </a:solidFill>
            </a:endParaRPr>
          </a:p>
          <a:p>
            <a:pPr marL="285750" indent="-285750">
              <a:buFontTx/>
              <a:buChar char="-"/>
            </a:pPr>
            <a:r>
              <a:rPr lang="sv-SE" dirty="0" smtClean="0"/>
              <a:t>Avbokning/Bokning av hallar. </a:t>
            </a:r>
            <a:r>
              <a:rPr lang="sv-SE" dirty="0">
                <a:hlinkClick r:id="rId5"/>
              </a:rPr>
              <a:t>Umeå kommun - </a:t>
            </a:r>
            <a:r>
              <a:rPr lang="sv-SE" dirty="0" err="1" smtClean="0">
                <a:hlinkClick r:id="rId5"/>
              </a:rPr>
              <a:t>Rbok</a:t>
            </a:r>
            <a:endParaRPr lang="sv-SE" dirty="0" smtClean="0"/>
          </a:p>
          <a:p>
            <a:pPr marL="285750" indent="-285750">
              <a:buFontTx/>
              <a:buChar char="-"/>
            </a:pPr>
            <a:r>
              <a:rPr lang="sv-SE" dirty="0" smtClean="0"/>
              <a:t>Rapportera genomförda träningar och matcher (</a:t>
            </a:r>
            <a:r>
              <a:rPr lang="sv-SE" dirty="0" err="1" smtClean="0"/>
              <a:t>SportAdmin</a:t>
            </a:r>
            <a:r>
              <a:rPr lang="sv-SE" dirty="0" smtClean="0"/>
              <a:t>)</a:t>
            </a:r>
            <a:endParaRPr lang="sv-SE" dirty="0"/>
          </a:p>
        </p:txBody>
      </p:sp>
    </p:spTree>
    <p:extLst>
      <p:ext uri="{BB962C8B-B14F-4D97-AF65-F5344CB8AC3E}">
        <p14:creationId xmlns:p14="http://schemas.microsoft.com/office/powerpoint/2010/main" val="40376247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5">
            <a:extLst>
              <a:ext uri="{FF2B5EF4-FFF2-40B4-BE49-F238E27FC236}">
                <a16:creationId xmlns:a16="http://schemas.microsoft.com/office/drawing/2014/main" id="{BBBED77E-A64B-459B-8EE2-E82E380CC17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21586" y="255588"/>
            <a:ext cx="692614"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Platshållare för innehåll 2">
            <a:extLst>
              <a:ext uri="{FF2B5EF4-FFF2-40B4-BE49-F238E27FC236}">
                <a16:creationId xmlns:a16="http://schemas.microsoft.com/office/drawing/2014/main" id="{0EEA1EC0-8D1F-4CBD-9F40-2ED1C101C093}"/>
              </a:ext>
            </a:extLst>
          </p:cNvPr>
          <p:cNvSpPr>
            <a:spLocks noGrp="1"/>
          </p:cNvSpPr>
          <p:nvPr>
            <p:ph idx="1"/>
          </p:nvPr>
        </p:nvSpPr>
        <p:spPr>
          <a:xfrm>
            <a:off x="249383" y="914401"/>
            <a:ext cx="11764818" cy="5807034"/>
          </a:xfrm>
        </p:spPr>
        <p:txBody>
          <a:bodyPr vert="horz" lIns="91440" tIns="45720" rIns="91440" bIns="45720" rtlCol="0" anchor="t">
            <a:normAutofit fontScale="92500" lnSpcReduction="20000"/>
          </a:bodyPr>
          <a:lstStyle/>
          <a:p>
            <a:pPr marL="0" indent="0">
              <a:lnSpc>
                <a:spcPct val="100000"/>
              </a:lnSpc>
              <a:spcBef>
                <a:spcPts val="0"/>
              </a:spcBef>
              <a:spcAft>
                <a:spcPts val="600"/>
              </a:spcAft>
              <a:buNone/>
            </a:pPr>
            <a:r>
              <a:rPr lang="sv-SE" sz="1800" b="1" u="sng" dirty="0" smtClean="0">
                <a:latin typeface="Daytona" panose="020B0604030500040204" pitchFamily="34" charset="0"/>
                <a:ea typeface="Calibri" panose="020F0502020204030204" pitchFamily="34" charset="0"/>
                <a:cs typeface="Times New Roman" panose="02020603050405020304" pitchFamily="18" charset="0"/>
              </a:rPr>
              <a:t>Målsättning hösten 2021:</a:t>
            </a:r>
          </a:p>
          <a:p>
            <a:pPr>
              <a:lnSpc>
                <a:spcPct val="100000"/>
              </a:lnSpc>
              <a:spcBef>
                <a:spcPts val="0"/>
              </a:spcBef>
              <a:spcAft>
                <a:spcPts val="600"/>
              </a:spcAft>
            </a:pPr>
            <a:r>
              <a:rPr lang="sv-SE" sz="1800" dirty="0" smtClean="0">
                <a:latin typeface="Daytona" panose="020B0604030500040204" pitchFamily="34" charset="0"/>
                <a:ea typeface="Calibri" panose="020F0502020204030204" pitchFamily="34" charset="0"/>
                <a:cs typeface="Times New Roman" panose="02020603050405020304" pitchFamily="18" charset="0"/>
              </a:rPr>
              <a:t>Behålla </a:t>
            </a:r>
            <a:r>
              <a:rPr lang="sv-SE" sz="1800" dirty="0">
                <a:latin typeface="Daytona" panose="020B0604030500040204" pitchFamily="34" charset="0"/>
                <a:ea typeface="Calibri" panose="020F0502020204030204" pitchFamily="34" charset="0"/>
                <a:cs typeface="Times New Roman" panose="02020603050405020304" pitchFamily="18" charset="0"/>
              </a:rPr>
              <a:t>alla spelare. </a:t>
            </a:r>
            <a:endParaRPr lang="sv-SE" sz="1800" dirty="0" smtClean="0">
              <a:latin typeface="Daytona" panose="020B0604030500040204" pitchFamily="34" charset="0"/>
              <a:ea typeface="Calibri" panose="020F0502020204030204" pitchFamily="34" charset="0"/>
              <a:cs typeface="Times New Roman" panose="02020603050405020304" pitchFamily="18" charset="0"/>
            </a:endParaRPr>
          </a:p>
          <a:p>
            <a:pPr marL="0" indent="0">
              <a:lnSpc>
                <a:spcPct val="100000"/>
              </a:lnSpc>
              <a:spcBef>
                <a:spcPts val="0"/>
              </a:spcBef>
              <a:spcAft>
                <a:spcPts val="600"/>
              </a:spcAft>
              <a:buNone/>
            </a:pPr>
            <a:r>
              <a:rPr lang="sv-SE" sz="1800" dirty="0" smtClean="0">
                <a:latin typeface="Daytona" panose="020B0604030500040204" pitchFamily="34" charset="0"/>
                <a:ea typeface="Calibri" panose="020F0502020204030204" pitchFamily="34" charset="0"/>
                <a:cs typeface="Times New Roman" panose="02020603050405020304" pitchFamily="18" charset="0"/>
              </a:rPr>
              <a:t>(Känn </a:t>
            </a:r>
            <a:r>
              <a:rPr lang="sv-SE" sz="1800" dirty="0">
                <a:latin typeface="Daytona" panose="020B0604030500040204" pitchFamily="34" charset="0"/>
                <a:ea typeface="Calibri" panose="020F0502020204030204" pitchFamily="34" charset="0"/>
                <a:cs typeface="Times New Roman" panose="02020603050405020304" pitchFamily="18" charset="0"/>
              </a:rPr>
              <a:t>av om någon svajar i motivation. Pratar ihop oss. Tilde beredd </a:t>
            </a:r>
            <a:r>
              <a:rPr lang="sv-SE" sz="1800" dirty="0" smtClean="0">
                <a:latin typeface="Daytona" panose="020B0604030500040204" pitchFamily="34" charset="0"/>
                <a:ea typeface="Calibri" panose="020F0502020204030204" pitchFamily="34" charset="0"/>
                <a:cs typeface="Times New Roman" panose="02020603050405020304" pitchFamily="18" charset="0"/>
              </a:rPr>
              <a:t>prata/peppa </a:t>
            </a:r>
            <a:r>
              <a:rPr lang="sv-SE" sz="1800" dirty="0">
                <a:latin typeface="Daytona" panose="020B0604030500040204" pitchFamily="34" charset="0"/>
                <a:ea typeface="Calibri" panose="020F0502020204030204" pitchFamily="34" charset="0"/>
                <a:cs typeface="Times New Roman" panose="02020603050405020304" pitchFamily="18" charset="0"/>
              </a:rPr>
              <a:t>med </a:t>
            </a:r>
            <a:r>
              <a:rPr lang="sv-SE" sz="1800" dirty="0" smtClean="0">
                <a:latin typeface="Daytona" panose="020B0604030500040204" pitchFamily="34" charset="0"/>
                <a:ea typeface="Calibri" panose="020F0502020204030204" pitchFamily="34" charset="0"/>
                <a:cs typeface="Times New Roman" panose="02020603050405020304" pitchFamily="18" charset="0"/>
              </a:rPr>
              <a:t>spelaren). </a:t>
            </a:r>
            <a:endParaRPr lang="sv-SE" sz="1800" dirty="0">
              <a:latin typeface="Daytona" panose="020B0604030500040204" pitchFamily="34" charset="0"/>
              <a:ea typeface="Calibri" panose="020F0502020204030204" pitchFamily="34" charset="0"/>
              <a:cs typeface="Times New Roman" panose="02020603050405020304" pitchFamily="18" charset="0"/>
            </a:endParaRPr>
          </a:p>
          <a:p>
            <a:pPr>
              <a:lnSpc>
                <a:spcPct val="100000"/>
              </a:lnSpc>
              <a:spcBef>
                <a:spcPts val="0"/>
              </a:spcBef>
              <a:spcAft>
                <a:spcPts val="600"/>
              </a:spcAft>
            </a:pPr>
            <a:r>
              <a:rPr lang="sv-SE" sz="1800" dirty="0">
                <a:latin typeface="Daytona" panose="020B0604030500040204" pitchFamily="34" charset="0"/>
                <a:ea typeface="Calibri" panose="020F0502020204030204" pitchFamily="34" charset="0"/>
                <a:cs typeface="Times New Roman" panose="02020603050405020304" pitchFamily="18" charset="0"/>
              </a:rPr>
              <a:t>Enskilt samtal med varje spelare innan jul.</a:t>
            </a:r>
          </a:p>
          <a:p>
            <a:pPr>
              <a:lnSpc>
                <a:spcPct val="100000"/>
              </a:lnSpc>
              <a:spcBef>
                <a:spcPts val="0"/>
              </a:spcBef>
              <a:spcAft>
                <a:spcPts val="600"/>
              </a:spcAft>
            </a:pPr>
            <a:r>
              <a:rPr lang="sv-SE" sz="1800" dirty="0">
                <a:latin typeface="Daytona" panose="020B0604030500040204" pitchFamily="34" charset="0"/>
                <a:ea typeface="Calibri" panose="020F0502020204030204" pitchFamily="34" charset="0"/>
                <a:cs typeface="Times New Roman" panose="02020603050405020304" pitchFamily="18" charset="0"/>
              </a:rPr>
              <a:t>Så många som möjligt testar att stå i mål.</a:t>
            </a:r>
          </a:p>
          <a:p>
            <a:pPr>
              <a:lnSpc>
                <a:spcPct val="100000"/>
              </a:lnSpc>
              <a:spcBef>
                <a:spcPts val="0"/>
              </a:spcBef>
              <a:spcAft>
                <a:spcPts val="600"/>
              </a:spcAft>
            </a:pPr>
            <a:r>
              <a:rPr lang="sv-SE" sz="1800" dirty="0">
                <a:latin typeface="Daytona" panose="020B0604030500040204" pitchFamily="34" charset="0"/>
                <a:ea typeface="Calibri" panose="020F0502020204030204" pitchFamily="34" charset="0"/>
                <a:cs typeface="Times New Roman" panose="02020603050405020304" pitchFamily="18" charset="0"/>
              </a:rPr>
              <a:t>Kunna allas namn.</a:t>
            </a:r>
          </a:p>
          <a:p>
            <a:pPr>
              <a:lnSpc>
                <a:spcPct val="100000"/>
              </a:lnSpc>
              <a:spcBef>
                <a:spcPts val="0"/>
              </a:spcBef>
              <a:spcAft>
                <a:spcPts val="600"/>
              </a:spcAft>
            </a:pPr>
            <a:r>
              <a:rPr lang="sv-SE" sz="1800" dirty="0">
                <a:latin typeface="Daytona" panose="020B0604030500040204" pitchFamily="34" charset="0"/>
                <a:ea typeface="Calibri" panose="020F0502020204030204" pitchFamily="34" charset="0"/>
                <a:cs typeface="Times New Roman" panose="02020603050405020304" pitchFamily="18" charset="0"/>
              </a:rPr>
              <a:t>Hälsa på alla.</a:t>
            </a:r>
          </a:p>
          <a:p>
            <a:pPr>
              <a:lnSpc>
                <a:spcPct val="100000"/>
              </a:lnSpc>
              <a:spcBef>
                <a:spcPts val="0"/>
              </a:spcBef>
              <a:spcAft>
                <a:spcPts val="600"/>
              </a:spcAft>
            </a:pPr>
            <a:r>
              <a:rPr lang="sv-SE" sz="1800" dirty="0">
                <a:latin typeface="Daytona" panose="020B0604030500040204" pitchFamily="34" charset="0"/>
                <a:ea typeface="Calibri" panose="020F0502020204030204" pitchFamily="34" charset="0"/>
                <a:cs typeface="Times New Roman" panose="02020603050405020304" pitchFamily="18" charset="0"/>
              </a:rPr>
              <a:t>En tränare står vid </a:t>
            </a:r>
            <a:r>
              <a:rPr lang="sv-SE" sz="1800" dirty="0" smtClean="0">
                <a:latin typeface="Daytona" panose="020B0604030500040204" pitchFamily="34" charset="0"/>
                <a:ea typeface="Calibri" panose="020F0502020204030204" pitchFamily="34" charset="0"/>
                <a:cs typeface="Times New Roman" panose="02020603050405020304" pitchFamily="18" charset="0"/>
              </a:rPr>
              <a:t>ytterdörren innan träning/match.</a:t>
            </a:r>
            <a:endParaRPr lang="sv-SE" sz="1800" dirty="0">
              <a:latin typeface="Daytona" panose="020B0604030500040204" pitchFamily="34" charset="0"/>
              <a:ea typeface="Calibri" panose="020F0502020204030204" pitchFamily="34" charset="0"/>
              <a:cs typeface="Times New Roman" panose="02020603050405020304" pitchFamily="18" charset="0"/>
            </a:endParaRPr>
          </a:p>
          <a:p>
            <a:pPr>
              <a:lnSpc>
                <a:spcPct val="100000"/>
              </a:lnSpc>
              <a:spcBef>
                <a:spcPts val="0"/>
              </a:spcBef>
              <a:spcAft>
                <a:spcPts val="600"/>
              </a:spcAft>
            </a:pPr>
            <a:endParaRPr lang="sv-SE" sz="1800" dirty="0" smtClean="0">
              <a:latin typeface="Daytona" panose="020B0604030500040204" pitchFamily="34" charset="0"/>
              <a:ea typeface="Calibri" panose="020F0502020204030204" pitchFamily="34" charset="0"/>
              <a:cs typeface="Times New Roman" panose="02020603050405020304" pitchFamily="18" charset="0"/>
            </a:endParaRPr>
          </a:p>
          <a:p>
            <a:pPr marL="0" indent="0">
              <a:lnSpc>
                <a:spcPct val="100000"/>
              </a:lnSpc>
              <a:spcBef>
                <a:spcPts val="0"/>
              </a:spcBef>
              <a:spcAft>
                <a:spcPts val="600"/>
              </a:spcAft>
              <a:buNone/>
            </a:pPr>
            <a:r>
              <a:rPr lang="sv-SE" sz="1800" b="1" u="sng" dirty="0" smtClean="0">
                <a:effectLst/>
                <a:latin typeface="Daytona" panose="020B0604030500040204" pitchFamily="34" charset="0"/>
                <a:ea typeface="Calibri" panose="020F0502020204030204" pitchFamily="34" charset="0"/>
                <a:cs typeface="Times New Roman" panose="02020603050405020304" pitchFamily="18" charset="0"/>
              </a:rPr>
              <a:t>Språkbruk/begrepp</a:t>
            </a:r>
            <a:endParaRPr lang="sv-SE" sz="1800" b="1" u="sng" dirty="0">
              <a:latin typeface="Daytona" panose="020B0604030500040204" pitchFamily="34" charset="0"/>
              <a:ea typeface="Calibri" panose="020F0502020204030204" pitchFamily="34" charset="0"/>
              <a:cs typeface="Times New Roman" panose="02020603050405020304" pitchFamily="18" charset="0"/>
            </a:endParaRPr>
          </a:p>
          <a:p>
            <a:pPr>
              <a:lnSpc>
                <a:spcPct val="100000"/>
              </a:lnSpc>
              <a:spcBef>
                <a:spcPts val="0"/>
              </a:spcBef>
              <a:spcAft>
                <a:spcPts val="600"/>
              </a:spcAft>
            </a:pPr>
            <a:r>
              <a:rPr lang="sv-SE" sz="1800" dirty="0" smtClean="0">
                <a:effectLst/>
                <a:latin typeface="Daytona" panose="020B0604030500040204" pitchFamily="34" charset="0"/>
                <a:ea typeface="Calibri" panose="020F0502020204030204" pitchFamily="34" charset="0"/>
                <a:cs typeface="Times New Roman" panose="02020603050405020304" pitchFamily="18" charset="0"/>
              </a:rPr>
              <a:t>Back, Forwards, försvarare, anfall.</a:t>
            </a:r>
          </a:p>
          <a:p>
            <a:pPr>
              <a:lnSpc>
                <a:spcPct val="100000"/>
              </a:lnSpc>
              <a:spcBef>
                <a:spcPts val="0"/>
              </a:spcBef>
              <a:spcAft>
                <a:spcPts val="600"/>
              </a:spcAft>
            </a:pPr>
            <a:r>
              <a:rPr lang="sv-SE" sz="1800" dirty="0" smtClean="0">
                <a:latin typeface="Daytona" panose="020B0604030500040204" pitchFamily="34" charset="0"/>
                <a:ea typeface="Calibri" panose="020F0502020204030204" pitchFamily="34" charset="0"/>
                <a:cs typeface="Times New Roman" panose="02020603050405020304" pitchFamily="18" charset="0"/>
              </a:rPr>
              <a:t>Hem, (bakåt)</a:t>
            </a:r>
          </a:p>
          <a:p>
            <a:pPr>
              <a:lnSpc>
                <a:spcPct val="100000"/>
              </a:lnSpc>
              <a:spcBef>
                <a:spcPts val="0"/>
              </a:spcBef>
              <a:spcAft>
                <a:spcPts val="600"/>
              </a:spcAft>
            </a:pPr>
            <a:r>
              <a:rPr lang="sv-SE" sz="1800" dirty="0" smtClean="0">
                <a:effectLst/>
                <a:latin typeface="Daytona" panose="020B0604030500040204" pitchFamily="34" charset="0"/>
                <a:ea typeface="Calibri" panose="020F0502020204030204" pitchFamily="34" charset="0"/>
                <a:cs typeface="Times New Roman" panose="02020603050405020304" pitchFamily="18" charset="0"/>
              </a:rPr>
              <a:t>Upp, framåt</a:t>
            </a:r>
            <a:endParaRPr lang="sv-SE" sz="1800" dirty="0" smtClean="0">
              <a:effectLst/>
              <a:latin typeface="Daytona" panose="020B0604030500040204" pitchFamily="34" charset="0"/>
              <a:ea typeface="Calibri" panose="020F0502020204030204" pitchFamily="34" charset="0"/>
              <a:cs typeface="Times New Roman" panose="02020603050405020304" pitchFamily="18" charset="0"/>
            </a:endParaRPr>
          </a:p>
          <a:p>
            <a:pPr>
              <a:lnSpc>
                <a:spcPct val="100000"/>
              </a:lnSpc>
              <a:spcBef>
                <a:spcPts val="0"/>
              </a:spcBef>
              <a:spcAft>
                <a:spcPts val="600"/>
              </a:spcAft>
            </a:pPr>
            <a:r>
              <a:rPr lang="sv-SE" sz="1800" dirty="0" smtClean="0">
                <a:effectLst/>
                <a:latin typeface="Daytona" panose="020B0604030500040204" pitchFamily="34" charset="0"/>
                <a:ea typeface="Calibri" panose="020F0502020204030204" pitchFamily="34" charset="0"/>
                <a:cs typeface="Times New Roman" panose="02020603050405020304" pitchFamily="18" charset="0"/>
              </a:rPr>
              <a:t>Alltid en spelare mellan motståndare och eget mål</a:t>
            </a:r>
          </a:p>
          <a:p>
            <a:pPr>
              <a:lnSpc>
                <a:spcPct val="100000"/>
              </a:lnSpc>
              <a:spcBef>
                <a:spcPts val="0"/>
              </a:spcBef>
              <a:spcAft>
                <a:spcPts val="600"/>
              </a:spcAft>
            </a:pPr>
            <a:r>
              <a:rPr lang="sv-SE" sz="1800" dirty="0" smtClean="0">
                <a:latin typeface="Daytona" panose="020B0604030500040204" pitchFamily="34" charset="0"/>
                <a:ea typeface="Calibri" panose="020F0502020204030204" pitchFamily="34" charset="0"/>
                <a:cs typeface="Times New Roman" panose="02020603050405020304" pitchFamily="18" charset="0"/>
              </a:rPr>
              <a:t>Alltid </a:t>
            </a:r>
            <a:endParaRPr lang="sv-SE" sz="1800" dirty="0" smtClean="0">
              <a:effectLst/>
              <a:latin typeface="Daytona" panose="020B0604030500040204" pitchFamily="34" charset="0"/>
              <a:ea typeface="Calibri" panose="020F0502020204030204" pitchFamily="34" charset="0"/>
              <a:cs typeface="Times New Roman" panose="02020603050405020304" pitchFamily="18" charset="0"/>
            </a:endParaRPr>
          </a:p>
          <a:p>
            <a:pPr>
              <a:lnSpc>
                <a:spcPct val="100000"/>
              </a:lnSpc>
              <a:spcBef>
                <a:spcPts val="0"/>
              </a:spcBef>
              <a:spcAft>
                <a:spcPts val="600"/>
              </a:spcAft>
            </a:pPr>
            <a:r>
              <a:rPr lang="sv-SE" sz="1800" dirty="0" smtClean="0">
                <a:latin typeface="Daytona" panose="020B0604030500040204" pitchFamily="34" charset="0"/>
                <a:ea typeface="Calibri" panose="020F0502020204030204" pitchFamily="34" charset="0"/>
                <a:cs typeface="Times New Roman" panose="02020603050405020304" pitchFamily="18" charset="0"/>
              </a:rPr>
              <a:t>Fri yta, vara passningsbar.</a:t>
            </a:r>
          </a:p>
          <a:p>
            <a:pPr>
              <a:lnSpc>
                <a:spcPct val="100000"/>
              </a:lnSpc>
              <a:spcBef>
                <a:spcPts val="0"/>
              </a:spcBef>
              <a:spcAft>
                <a:spcPts val="600"/>
              </a:spcAft>
            </a:pPr>
            <a:r>
              <a:rPr lang="sv-SE" sz="1800" dirty="0" smtClean="0">
                <a:effectLst/>
                <a:latin typeface="Daytona" panose="020B0604030500040204" pitchFamily="34" charset="0"/>
                <a:ea typeface="Calibri" panose="020F0502020204030204" pitchFamily="34" charset="0"/>
                <a:cs typeface="Times New Roman" panose="02020603050405020304" pitchFamily="18" charset="0"/>
              </a:rPr>
              <a:t>Täck yta.</a:t>
            </a:r>
          </a:p>
          <a:p>
            <a:pPr>
              <a:lnSpc>
                <a:spcPct val="100000"/>
              </a:lnSpc>
              <a:spcBef>
                <a:spcPts val="0"/>
              </a:spcBef>
              <a:spcAft>
                <a:spcPts val="600"/>
              </a:spcAft>
            </a:pPr>
            <a:r>
              <a:rPr lang="sv-SE" sz="1800" dirty="0" smtClean="0">
                <a:latin typeface="Daytona" panose="020B0604030500040204" pitchFamily="34" charset="0"/>
                <a:ea typeface="Calibri" panose="020F0502020204030204" pitchFamily="34" charset="0"/>
                <a:cs typeface="Times New Roman" panose="02020603050405020304" pitchFamily="18" charset="0"/>
              </a:rPr>
              <a:t>Vänd ut mot sarg.</a:t>
            </a:r>
          </a:p>
          <a:p>
            <a:pPr>
              <a:lnSpc>
                <a:spcPct val="100000"/>
              </a:lnSpc>
              <a:spcBef>
                <a:spcPts val="0"/>
              </a:spcBef>
              <a:spcAft>
                <a:spcPts val="600"/>
              </a:spcAft>
            </a:pPr>
            <a:r>
              <a:rPr lang="sv-SE" sz="1800" dirty="0" smtClean="0">
                <a:effectLst/>
                <a:latin typeface="Daytona" panose="020B0604030500040204" pitchFamily="34" charset="0"/>
                <a:ea typeface="Calibri" panose="020F0502020204030204" pitchFamily="34" charset="0"/>
                <a:cs typeface="Times New Roman" panose="02020603050405020304" pitchFamily="18" charset="0"/>
              </a:rPr>
              <a:t>Målvakt; Rulla ut mot sidorna. Stå vid utkast. Ta för sig mer i målgården</a:t>
            </a:r>
          </a:p>
          <a:p>
            <a:pPr>
              <a:lnSpc>
                <a:spcPct val="100000"/>
              </a:lnSpc>
              <a:spcBef>
                <a:spcPts val="0"/>
              </a:spcBef>
              <a:spcAft>
                <a:spcPts val="600"/>
              </a:spcAft>
            </a:pPr>
            <a:r>
              <a:rPr lang="sv-SE" sz="1800" dirty="0" smtClean="0">
                <a:latin typeface="Daytona" panose="020B0604030500040204" pitchFamily="34" charset="0"/>
                <a:ea typeface="Calibri" panose="020F0502020204030204" pitchFamily="34" charset="0"/>
                <a:cs typeface="Times New Roman" panose="02020603050405020304" pitchFamily="18" charset="0"/>
              </a:rPr>
              <a:t>Fasta situationer; En möter. Kort pass.</a:t>
            </a:r>
            <a:endParaRPr lang="sv-SE" sz="1800" dirty="0">
              <a:effectLst/>
              <a:latin typeface="Daytona" panose="020B0604030500040204" pitchFamily="34" charset="0"/>
              <a:ea typeface="Calibri" panose="020F0502020204030204" pitchFamily="34" charset="0"/>
              <a:cs typeface="Times New Roman" panose="02020603050405020304" pitchFamily="18" charset="0"/>
            </a:endParaRPr>
          </a:p>
          <a:p>
            <a:pPr>
              <a:lnSpc>
                <a:spcPct val="100000"/>
              </a:lnSpc>
              <a:spcBef>
                <a:spcPts val="0"/>
              </a:spcBef>
              <a:spcAft>
                <a:spcPts val="600"/>
              </a:spcAft>
            </a:pPr>
            <a:endParaRPr lang="sv-SE" sz="1800" dirty="0" smtClean="0">
              <a:effectLst/>
              <a:latin typeface="Daytona" panose="020B0604030500040204" pitchFamily="34" charset="0"/>
              <a:ea typeface="Calibri" panose="020F0502020204030204" pitchFamily="34" charset="0"/>
              <a:cs typeface="Times New Roman" panose="02020603050405020304" pitchFamily="18" charset="0"/>
            </a:endParaRPr>
          </a:p>
        </p:txBody>
      </p:sp>
      <p:sp>
        <p:nvSpPr>
          <p:cNvPr id="3" name="Rubrik 2"/>
          <p:cNvSpPr>
            <a:spLocks noGrp="1"/>
          </p:cNvSpPr>
          <p:nvPr>
            <p:ph type="title"/>
          </p:nvPr>
        </p:nvSpPr>
        <p:spPr>
          <a:xfrm>
            <a:off x="838200" y="-26758"/>
            <a:ext cx="10360231" cy="941159"/>
          </a:xfrm>
        </p:spPr>
        <p:txBody>
          <a:bodyPr>
            <a:normAutofit/>
          </a:bodyPr>
          <a:lstStyle/>
          <a:p>
            <a:r>
              <a:rPr lang="sv-SE" sz="4000" dirty="0" smtClean="0"/>
              <a:t>Diskussion och </a:t>
            </a:r>
            <a:r>
              <a:rPr lang="sv-SE" sz="4000" dirty="0" err="1" smtClean="0"/>
              <a:t>ensning</a:t>
            </a:r>
            <a:r>
              <a:rPr lang="sv-SE" sz="4000" dirty="0" smtClean="0"/>
              <a:t> </a:t>
            </a:r>
            <a:endParaRPr lang="sv-SE" sz="4000" dirty="0"/>
          </a:p>
        </p:txBody>
      </p:sp>
    </p:spTree>
    <p:extLst>
      <p:ext uri="{BB962C8B-B14F-4D97-AF65-F5344CB8AC3E}">
        <p14:creationId xmlns:p14="http://schemas.microsoft.com/office/powerpoint/2010/main" val="396455412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5">
            <a:extLst>
              <a:ext uri="{FF2B5EF4-FFF2-40B4-BE49-F238E27FC236}">
                <a16:creationId xmlns:a16="http://schemas.microsoft.com/office/drawing/2014/main" id="{BBBED77E-A64B-459B-8EE2-E82E380CC17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21586" y="255588"/>
            <a:ext cx="692614"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Platshållare för innehåll 2">
            <a:extLst>
              <a:ext uri="{FF2B5EF4-FFF2-40B4-BE49-F238E27FC236}">
                <a16:creationId xmlns:a16="http://schemas.microsoft.com/office/drawing/2014/main" id="{0EEA1EC0-8D1F-4CBD-9F40-2ED1C101C093}"/>
              </a:ext>
            </a:extLst>
          </p:cNvPr>
          <p:cNvSpPr>
            <a:spLocks noGrp="1"/>
          </p:cNvSpPr>
          <p:nvPr>
            <p:ph idx="1"/>
          </p:nvPr>
        </p:nvSpPr>
        <p:spPr>
          <a:xfrm>
            <a:off x="647055" y="1817904"/>
            <a:ext cx="11050140" cy="4404766"/>
          </a:xfrm>
        </p:spPr>
        <p:txBody>
          <a:bodyPr vert="horz" lIns="91440" tIns="45720" rIns="91440" bIns="45720" rtlCol="0" anchor="t">
            <a:normAutofit/>
          </a:bodyPr>
          <a:lstStyle/>
          <a:p>
            <a:pPr>
              <a:lnSpc>
                <a:spcPct val="100000"/>
              </a:lnSpc>
              <a:spcBef>
                <a:spcPts val="0"/>
              </a:spcBef>
              <a:spcAft>
                <a:spcPts val="600"/>
              </a:spcAft>
            </a:pPr>
            <a:r>
              <a:rPr lang="sv-SE" sz="1800" dirty="0" smtClean="0">
                <a:latin typeface="Daytona" panose="020B0604030500040204" pitchFamily="34" charset="0"/>
                <a:ea typeface="Calibri" panose="020F0502020204030204" pitchFamily="34" charset="0"/>
                <a:cs typeface="Times New Roman" panose="02020603050405020304" pitchFamily="18" charset="0"/>
              </a:rPr>
              <a:t>Alla spelare bygger/bryter sarg.</a:t>
            </a:r>
          </a:p>
          <a:p>
            <a:pPr>
              <a:lnSpc>
                <a:spcPct val="100000"/>
              </a:lnSpc>
              <a:spcBef>
                <a:spcPts val="0"/>
              </a:spcBef>
              <a:spcAft>
                <a:spcPts val="600"/>
              </a:spcAft>
            </a:pPr>
            <a:r>
              <a:rPr lang="sv-SE" sz="1800" dirty="0" smtClean="0">
                <a:latin typeface="Daytona" panose="020B0604030500040204" pitchFamily="34" charset="0"/>
                <a:ea typeface="Calibri" panose="020F0502020204030204" pitchFamily="34" charset="0"/>
                <a:cs typeface="Times New Roman" panose="02020603050405020304" pitchFamily="18" charset="0"/>
              </a:rPr>
              <a:t>Börja bygga en långsida och därefter långsidor + bortre kortsida </a:t>
            </a:r>
          </a:p>
          <a:p>
            <a:pPr>
              <a:lnSpc>
                <a:spcPct val="100000"/>
              </a:lnSpc>
              <a:spcBef>
                <a:spcPts val="0"/>
              </a:spcBef>
              <a:spcAft>
                <a:spcPts val="600"/>
              </a:spcAft>
            </a:pPr>
            <a:endParaRPr lang="sv-SE" sz="1800" dirty="0" smtClean="0">
              <a:latin typeface="Daytona" panose="020B0604030500040204" pitchFamily="34" charset="0"/>
              <a:ea typeface="Calibri" panose="020F0502020204030204" pitchFamily="34" charset="0"/>
              <a:cs typeface="Times New Roman" panose="02020603050405020304" pitchFamily="18" charset="0"/>
            </a:endParaRPr>
          </a:p>
          <a:p>
            <a:pPr>
              <a:lnSpc>
                <a:spcPct val="100000"/>
              </a:lnSpc>
              <a:spcBef>
                <a:spcPts val="0"/>
              </a:spcBef>
              <a:spcAft>
                <a:spcPts val="600"/>
              </a:spcAft>
            </a:pPr>
            <a:endParaRPr lang="sv-SE" sz="1800" dirty="0" smtClean="0">
              <a:latin typeface="Daytona" panose="020B0604030500040204" pitchFamily="34" charset="0"/>
              <a:ea typeface="Calibri" panose="020F0502020204030204" pitchFamily="34" charset="0"/>
              <a:cs typeface="Times New Roman" panose="02020603050405020304" pitchFamily="18" charset="0"/>
            </a:endParaRPr>
          </a:p>
          <a:p>
            <a:pPr>
              <a:lnSpc>
                <a:spcPct val="100000"/>
              </a:lnSpc>
              <a:spcBef>
                <a:spcPts val="0"/>
              </a:spcBef>
              <a:spcAft>
                <a:spcPts val="600"/>
              </a:spcAft>
            </a:pPr>
            <a:r>
              <a:rPr lang="sv-SE" sz="1800" dirty="0" smtClean="0">
                <a:effectLst/>
                <a:latin typeface="Daytona" panose="020B0604030500040204" pitchFamily="34" charset="0"/>
                <a:ea typeface="Calibri" panose="020F0502020204030204" pitchFamily="34" charset="0"/>
                <a:cs typeface="Times New Roman" panose="02020603050405020304" pitchFamily="18" charset="0"/>
              </a:rPr>
              <a:t>Målsättning för våren.</a:t>
            </a:r>
          </a:p>
          <a:p>
            <a:pPr marL="0" indent="0">
              <a:lnSpc>
                <a:spcPct val="100000"/>
              </a:lnSpc>
              <a:spcBef>
                <a:spcPts val="0"/>
              </a:spcBef>
              <a:spcAft>
                <a:spcPts val="600"/>
              </a:spcAft>
              <a:buNone/>
            </a:pPr>
            <a:r>
              <a:rPr lang="sv-SE" sz="1800" dirty="0" smtClean="0">
                <a:latin typeface="Daytona" panose="020B0604030500040204" pitchFamily="34" charset="0"/>
                <a:ea typeface="Calibri" panose="020F0502020204030204" pitchFamily="34" charset="0"/>
                <a:cs typeface="Times New Roman" panose="02020603050405020304" pitchFamily="18" charset="0"/>
              </a:rPr>
              <a:t> TBD</a:t>
            </a:r>
            <a:endParaRPr lang="sv-SE" sz="1800" dirty="0">
              <a:latin typeface="Daytona" panose="020B0604030500040204" pitchFamily="34" charset="0"/>
              <a:ea typeface="Calibri" panose="020F0502020204030204" pitchFamily="34" charset="0"/>
              <a:cs typeface="Times New Roman" panose="02020603050405020304" pitchFamily="18" charset="0"/>
            </a:endParaRPr>
          </a:p>
        </p:txBody>
      </p:sp>
      <p:sp>
        <p:nvSpPr>
          <p:cNvPr id="3" name="Rubrik 2"/>
          <p:cNvSpPr>
            <a:spLocks noGrp="1"/>
          </p:cNvSpPr>
          <p:nvPr>
            <p:ph type="title"/>
          </p:nvPr>
        </p:nvSpPr>
        <p:spPr/>
        <p:txBody>
          <a:bodyPr/>
          <a:lstStyle/>
          <a:p>
            <a:r>
              <a:rPr lang="sv-SE" dirty="0" smtClean="0"/>
              <a:t>Övrigt </a:t>
            </a:r>
            <a:endParaRPr lang="sv-SE" dirty="0"/>
          </a:p>
        </p:txBody>
      </p:sp>
    </p:spTree>
    <p:extLst>
      <p:ext uri="{BB962C8B-B14F-4D97-AF65-F5344CB8AC3E}">
        <p14:creationId xmlns:p14="http://schemas.microsoft.com/office/powerpoint/2010/main" val="39111765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5">
            <a:extLst>
              <a:ext uri="{FF2B5EF4-FFF2-40B4-BE49-F238E27FC236}">
                <a16:creationId xmlns:a16="http://schemas.microsoft.com/office/drawing/2014/main" id="{BBBED77E-A64B-459B-8EE2-E82E380CC17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21586" y="255588"/>
            <a:ext cx="692614"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Platshållare för innehåll 2">
            <a:extLst>
              <a:ext uri="{FF2B5EF4-FFF2-40B4-BE49-F238E27FC236}">
                <a16:creationId xmlns:a16="http://schemas.microsoft.com/office/drawing/2014/main" id="{0EEA1EC0-8D1F-4CBD-9F40-2ED1C101C093}"/>
              </a:ext>
            </a:extLst>
          </p:cNvPr>
          <p:cNvSpPr>
            <a:spLocks noGrp="1"/>
          </p:cNvSpPr>
          <p:nvPr>
            <p:ph idx="1"/>
          </p:nvPr>
        </p:nvSpPr>
        <p:spPr>
          <a:xfrm>
            <a:off x="333102" y="1938846"/>
            <a:ext cx="11573349" cy="4664085"/>
          </a:xfrm>
        </p:spPr>
        <p:txBody>
          <a:bodyPr vert="horz" lIns="91440" tIns="45720" rIns="91440" bIns="45720" rtlCol="0" anchor="t">
            <a:noAutofit/>
          </a:bodyPr>
          <a:lstStyle/>
          <a:p>
            <a:pPr marL="0" indent="0">
              <a:lnSpc>
                <a:spcPct val="100000"/>
              </a:lnSpc>
              <a:spcBef>
                <a:spcPts val="0"/>
              </a:spcBef>
              <a:spcAft>
                <a:spcPts val="600"/>
              </a:spcAft>
              <a:buNone/>
            </a:pPr>
            <a:r>
              <a:rPr lang="sv-SE" sz="1400" dirty="0" smtClean="0">
                <a:solidFill>
                  <a:srgbClr val="FF0000"/>
                </a:solidFill>
                <a:latin typeface="Daytona" panose="020B0604030500040204" pitchFamily="34" charset="0"/>
                <a:ea typeface="Calibri" panose="020F0502020204030204" pitchFamily="34" charset="0"/>
                <a:cs typeface="Times New Roman" panose="02020603050405020304" pitchFamily="18" charset="0"/>
              </a:rPr>
              <a:t>Syftet; Skapa </a:t>
            </a:r>
            <a:r>
              <a:rPr lang="sv-SE" sz="1400" dirty="0">
                <a:solidFill>
                  <a:srgbClr val="FF0000"/>
                </a:solidFill>
                <a:latin typeface="Daytona" panose="020B0604030500040204" pitchFamily="34" charset="0"/>
                <a:ea typeface="Calibri" panose="020F0502020204030204" pitchFamily="34" charset="0"/>
                <a:cs typeface="Times New Roman" panose="02020603050405020304" pitchFamily="18" charset="0"/>
              </a:rPr>
              <a:t>ett enkelt ”övningsbibliotek =&gt; enklare att komma igång om alla vet vilka övningar vi pratar </a:t>
            </a:r>
            <a:r>
              <a:rPr lang="sv-SE" sz="1400" dirty="0" smtClean="0">
                <a:solidFill>
                  <a:srgbClr val="FF0000"/>
                </a:solidFill>
                <a:latin typeface="Daytona" panose="020B0604030500040204" pitchFamily="34" charset="0"/>
                <a:ea typeface="Calibri" panose="020F0502020204030204" pitchFamily="34" charset="0"/>
                <a:cs typeface="Times New Roman" panose="02020603050405020304" pitchFamily="18" charset="0"/>
              </a:rPr>
              <a:t>om.</a:t>
            </a:r>
            <a:endParaRPr lang="sv-SE" sz="1400" dirty="0">
              <a:latin typeface="Daytona" panose="020B0604030500040204" pitchFamily="34" charset="0"/>
              <a:ea typeface="Calibri" panose="020F0502020204030204" pitchFamily="34" charset="0"/>
              <a:cs typeface="Times New Roman" panose="02020603050405020304" pitchFamily="18" charset="0"/>
            </a:endParaRPr>
          </a:p>
          <a:p>
            <a:pPr marL="0" indent="0">
              <a:lnSpc>
                <a:spcPct val="100000"/>
              </a:lnSpc>
              <a:spcBef>
                <a:spcPts val="0"/>
              </a:spcBef>
              <a:spcAft>
                <a:spcPts val="600"/>
              </a:spcAft>
              <a:buNone/>
            </a:pPr>
            <a:endParaRPr lang="sv-SE" sz="1400" dirty="0" smtClean="0">
              <a:effectLst/>
              <a:latin typeface="Daytona" panose="020B0604030500040204" pitchFamily="34" charset="0"/>
              <a:ea typeface="Calibri" panose="020F0502020204030204" pitchFamily="34" charset="0"/>
              <a:cs typeface="Times New Roman" panose="02020603050405020304" pitchFamily="18" charset="0"/>
            </a:endParaRPr>
          </a:p>
          <a:p>
            <a:pPr marL="0" indent="0">
              <a:lnSpc>
                <a:spcPct val="100000"/>
              </a:lnSpc>
              <a:spcBef>
                <a:spcPts val="0"/>
              </a:spcBef>
              <a:spcAft>
                <a:spcPts val="600"/>
              </a:spcAft>
              <a:buNone/>
            </a:pPr>
            <a:r>
              <a:rPr lang="sv-SE" sz="1400" dirty="0" smtClean="0">
                <a:effectLst/>
                <a:latin typeface="Daytona" panose="020B0604030500040204" pitchFamily="34" charset="0"/>
                <a:ea typeface="Calibri" panose="020F0502020204030204" pitchFamily="34" charset="0"/>
                <a:cs typeface="Times New Roman" panose="02020603050405020304" pitchFamily="18" charset="0"/>
              </a:rPr>
              <a:t>Ca </a:t>
            </a:r>
            <a:r>
              <a:rPr lang="sv-SE" sz="1400" dirty="0" smtClean="0">
                <a:effectLst/>
                <a:latin typeface="Daytona" panose="020B0604030500040204" pitchFamily="34" charset="0"/>
                <a:ea typeface="Calibri" panose="020F0502020204030204" pitchFamily="34" charset="0"/>
                <a:cs typeface="Times New Roman" panose="02020603050405020304" pitchFamily="18" charset="0"/>
              </a:rPr>
              <a:t>5 </a:t>
            </a:r>
            <a:r>
              <a:rPr lang="sv-SE" sz="1400" dirty="0" smtClean="0">
                <a:effectLst/>
                <a:latin typeface="Daytona" panose="020B0604030500040204" pitchFamily="34" charset="0"/>
                <a:ea typeface="Calibri" panose="020F0502020204030204" pitchFamily="34" charset="0"/>
                <a:cs typeface="Times New Roman" panose="02020603050405020304" pitchFamily="18" charset="0"/>
              </a:rPr>
              <a:t>uppvärmningsövningar. </a:t>
            </a:r>
            <a:endParaRPr lang="sv-SE" sz="1400" dirty="0" smtClean="0">
              <a:effectLst/>
              <a:latin typeface="Daytona" panose="020B0604030500040204" pitchFamily="34" charset="0"/>
              <a:ea typeface="Calibri" panose="020F0502020204030204" pitchFamily="34" charset="0"/>
              <a:cs typeface="Times New Roman" panose="02020603050405020304" pitchFamily="18" charset="0"/>
            </a:endParaRPr>
          </a:p>
          <a:p>
            <a:pPr marL="0" indent="0">
              <a:lnSpc>
                <a:spcPct val="100000"/>
              </a:lnSpc>
              <a:spcBef>
                <a:spcPts val="0"/>
              </a:spcBef>
              <a:spcAft>
                <a:spcPts val="600"/>
              </a:spcAft>
              <a:buNone/>
            </a:pPr>
            <a:endParaRPr lang="sv-SE" sz="1400" dirty="0" smtClean="0">
              <a:effectLst/>
              <a:latin typeface="Daytona" panose="020B0604030500040204" pitchFamily="34" charset="0"/>
              <a:ea typeface="Calibri" panose="020F0502020204030204" pitchFamily="34" charset="0"/>
              <a:cs typeface="Times New Roman" panose="02020603050405020304" pitchFamily="18" charset="0"/>
            </a:endParaRPr>
          </a:p>
          <a:p>
            <a:pPr marL="0" indent="0">
              <a:lnSpc>
                <a:spcPct val="100000"/>
              </a:lnSpc>
              <a:spcBef>
                <a:spcPts val="0"/>
              </a:spcBef>
              <a:spcAft>
                <a:spcPts val="600"/>
              </a:spcAft>
              <a:buNone/>
            </a:pPr>
            <a:r>
              <a:rPr lang="sv-SE" sz="1400" dirty="0" smtClean="0">
                <a:effectLst/>
                <a:latin typeface="Daytona" panose="020B0604030500040204" pitchFamily="34" charset="0"/>
                <a:ea typeface="Calibri" panose="020F0502020204030204" pitchFamily="34" charset="0"/>
                <a:cs typeface="Times New Roman" panose="02020603050405020304" pitchFamily="18" charset="0"/>
              </a:rPr>
              <a:t>Ca </a:t>
            </a:r>
            <a:r>
              <a:rPr lang="sv-SE" sz="1400" dirty="0" smtClean="0">
                <a:effectLst/>
                <a:latin typeface="Daytona" panose="020B0604030500040204" pitchFamily="34" charset="0"/>
                <a:ea typeface="Calibri" panose="020F0502020204030204" pitchFamily="34" charset="0"/>
                <a:cs typeface="Times New Roman" panose="02020603050405020304" pitchFamily="18" charset="0"/>
              </a:rPr>
              <a:t>10 </a:t>
            </a:r>
            <a:r>
              <a:rPr lang="sv-SE" sz="1400" dirty="0" smtClean="0">
                <a:effectLst/>
                <a:latin typeface="Daytona" panose="020B0604030500040204" pitchFamily="34" charset="0"/>
                <a:ea typeface="Calibri" panose="020F0502020204030204" pitchFamily="34" charset="0"/>
                <a:cs typeface="Times New Roman" panose="02020603050405020304" pitchFamily="18" charset="0"/>
              </a:rPr>
              <a:t>övningar. Nummersatta och namngivna. </a:t>
            </a:r>
            <a:r>
              <a:rPr lang="sv-SE" sz="1400" dirty="0" smtClean="0">
                <a:effectLst/>
                <a:latin typeface="Daytona" panose="020B0604030500040204" pitchFamily="34" charset="0"/>
                <a:ea typeface="Calibri" panose="020F0502020204030204" pitchFamily="34" charset="0"/>
                <a:cs typeface="Times New Roman" panose="02020603050405020304" pitchFamily="18" charset="0"/>
              </a:rPr>
              <a:t>(Tilde </a:t>
            </a:r>
            <a:r>
              <a:rPr lang="sv-SE" sz="1400" dirty="0" smtClean="0">
                <a:effectLst/>
                <a:latin typeface="Daytona" panose="020B0604030500040204" pitchFamily="34" charset="0"/>
                <a:ea typeface="Calibri" panose="020F0502020204030204" pitchFamily="34" charset="0"/>
                <a:cs typeface="Times New Roman" panose="02020603050405020304" pitchFamily="18" charset="0"/>
              </a:rPr>
              <a:t>skissar </a:t>
            </a:r>
            <a:r>
              <a:rPr lang="sv-SE" sz="1400" dirty="0" smtClean="0">
                <a:effectLst/>
                <a:latin typeface="Daytona" panose="020B0604030500040204" pitchFamily="34" charset="0"/>
                <a:ea typeface="Calibri" panose="020F0502020204030204" pitchFamily="34" charset="0"/>
                <a:cs typeface="Times New Roman" panose="02020603050405020304" pitchFamily="18" charset="0"/>
              </a:rPr>
              <a:t>på ett antal bra övningar</a:t>
            </a:r>
            <a:r>
              <a:rPr lang="sv-SE" sz="1400" dirty="0" smtClean="0">
                <a:effectLst/>
                <a:latin typeface="Daytona" panose="020B0604030500040204" pitchFamily="34" charset="0"/>
                <a:ea typeface="Calibri" panose="020F0502020204030204" pitchFamily="34" charset="0"/>
                <a:cs typeface="Times New Roman" panose="02020603050405020304" pitchFamily="18" charset="0"/>
              </a:rPr>
              <a:t>), digitalt eller ritat på A4. Ralph kan plasta in </a:t>
            </a:r>
            <a:r>
              <a:rPr lang="sv-SE" sz="1400" dirty="0" err="1" smtClean="0">
                <a:effectLst/>
                <a:latin typeface="Daytona" panose="020B0604030500040204" pitchFamily="34" charset="0"/>
                <a:ea typeface="Calibri" panose="020F0502020204030204" pitchFamily="34" charset="0"/>
                <a:cs typeface="Times New Roman" panose="02020603050405020304" pitchFamily="18" charset="0"/>
              </a:rPr>
              <a:t>unerlagen</a:t>
            </a:r>
            <a:r>
              <a:rPr lang="sv-SE" sz="1400" dirty="0" smtClean="0">
                <a:effectLst/>
                <a:latin typeface="Daytona" panose="020B0604030500040204" pitchFamily="34" charset="0"/>
                <a:ea typeface="Calibri" panose="020F0502020204030204" pitchFamily="34" charset="0"/>
                <a:cs typeface="Times New Roman" panose="02020603050405020304" pitchFamily="18" charset="0"/>
              </a:rPr>
              <a:t>. </a:t>
            </a:r>
            <a:r>
              <a:rPr lang="sv-SE" sz="1400" b="1" dirty="0" smtClean="0">
                <a:effectLst/>
                <a:latin typeface="Daytona" panose="020B0604030500040204" pitchFamily="34" charset="0"/>
                <a:ea typeface="Calibri" panose="020F0502020204030204" pitchFamily="34" charset="0"/>
                <a:cs typeface="Times New Roman" panose="02020603050405020304" pitchFamily="18" charset="0"/>
              </a:rPr>
              <a:t>Klart senast 3/12</a:t>
            </a:r>
            <a:endParaRPr lang="sv-SE" sz="1400" b="1" dirty="0" smtClean="0">
              <a:effectLst/>
              <a:latin typeface="Daytona" panose="020B0604030500040204" pitchFamily="34" charset="0"/>
              <a:ea typeface="Calibri" panose="020F0502020204030204" pitchFamily="34" charset="0"/>
              <a:cs typeface="Times New Roman" panose="02020603050405020304" pitchFamily="18" charset="0"/>
            </a:endParaRPr>
          </a:p>
          <a:p>
            <a:pPr marL="0" indent="0">
              <a:lnSpc>
                <a:spcPct val="100000"/>
              </a:lnSpc>
              <a:spcBef>
                <a:spcPts val="0"/>
              </a:spcBef>
              <a:spcAft>
                <a:spcPts val="600"/>
              </a:spcAft>
              <a:buNone/>
            </a:pPr>
            <a:endParaRPr lang="sv-SE" sz="1400" dirty="0" smtClean="0">
              <a:latin typeface="Daytona" panose="020B0604030500040204" pitchFamily="34" charset="0"/>
              <a:ea typeface="Calibri" panose="020F0502020204030204" pitchFamily="34" charset="0"/>
              <a:cs typeface="Times New Roman" panose="02020603050405020304" pitchFamily="18" charset="0"/>
            </a:endParaRPr>
          </a:p>
          <a:p>
            <a:pPr marL="0" indent="0">
              <a:lnSpc>
                <a:spcPct val="100000"/>
              </a:lnSpc>
              <a:spcBef>
                <a:spcPts val="0"/>
              </a:spcBef>
              <a:spcAft>
                <a:spcPts val="600"/>
              </a:spcAft>
              <a:buNone/>
            </a:pPr>
            <a:r>
              <a:rPr lang="sv-SE" sz="1400" dirty="0" smtClean="0">
                <a:latin typeface="Daytona" panose="020B0604030500040204" pitchFamily="34" charset="0"/>
                <a:ea typeface="Calibri" panose="020F0502020204030204" pitchFamily="34" charset="0"/>
                <a:cs typeface="Times New Roman" panose="02020603050405020304" pitchFamily="18" charset="0"/>
              </a:rPr>
              <a:t>Ca </a:t>
            </a:r>
            <a:r>
              <a:rPr lang="sv-SE" sz="1400" dirty="0" smtClean="0">
                <a:latin typeface="Daytona" panose="020B0604030500040204" pitchFamily="34" charset="0"/>
                <a:ea typeface="Calibri" panose="020F0502020204030204" pitchFamily="34" charset="0"/>
                <a:cs typeface="Times New Roman" panose="02020603050405020304" pitchFamily="18" charset="0"/>
              </a:rPr>
              <a:t>5 </a:t>
            </a:r>
            <a:r>
              <a:rPr lang="sv-SE" sz="1400" dirty="0" err="1" smtClean="0">
                <a:latin typeface="Daytona" panose="020B0604030500040204" pitchFamily="34" charset="0"/>
                <a:ea typeface="Calibri" panose="020F0502020204030204" pitchFamily="34" charset="0"/>
                <a:cs typeface="Times New Roman" panose="02020603050405020304" pitchFamily="18" charset="0"/>
              </a:rPr>
              <a:t>fysövningar</a:t>
            </a:r>
            <a:r>
              <a:rPr lang="sv-SE" sz="1400" dirty="0" smtClean="0">
                <a:latin typeface="Daytona" panose="020B0604030500040204" pitchFamily="34" charset="0"/>
                <a:ea typeface="Calibri" panose="020F0502020204030204" pitchFamily="34" charset="0"/>
                <a:cs typeface="Times New Roman" panose="02020603050405020304" pitchFamily="18" charset="0"/>
              </a:rPr>
              <a:t> </a:t>
            </a:r>
            <a:r>
              <a:rPr lang="sv-SE" sz="1400" dirty="0">
                <a:latin typeface="Daytona" panose="020B0604030500040204" pitchFamily="34" charset="0"/>
                <a:ea typeface="Calibri" panose="020F0502020204030204" pitchFamily="34" charset="0"/>
                <a:cs typeface="Times New Roman" panose="02020603050405020304" pitchFamily="18" charset="0"/>
              </a:rPr>
              <a:t>Nummersatta och </a:t>
            </a:r>
            <a:r>
              <a:rPr lang="sv-SE" sz="1400" dirty="0" smtClean="0">
                <a:latin typeface="Daytona" panose="020B0604030500040204" pitchFamily="34" charset="0"/>
                <a:ea typeface="Calibri" panose="020F0502020204030204" pitchFamily="34" charset="0"/>
                <a:cs typeface="Times New Roman" panose="02020603050405020304" pitchFamily="18" charset="0"/>
              </a:rPr>
              <a:t>namngivna. </a:t>
            </a:r>
            <a:r>
              <a:rPr lang="sv-SE" sz="1400" dirty="0" smtClean="0">
                <a:latin typeface="Daytona" panose="020B0604030500040204" pitchFamily="34" charset="0"/>
                <a:ea typeface="Calibri" panose="020F0502020204030204" pitchFamily="34" charset="0"/>
                <a:cs typeface="Times New Roman" panose="02020603050405020304" pitchFamily="18" charset="0"/>
              </a:rPr>
              <a:t>(fokus </a:t>
            </a:r>
            <a:r>
              <a:rPr lang="sv-SE" sz="1400" dirty="0" smtClean="0">
                <a:latin typeface="Daytona" panose="020B0604030500040204" pitchFamily="34" charset="0"/>
                <a:ea typeface="Calibri" panose="020F0502020204030204" pitchFamily="34" charset="0"/>
                <a:cs typeface="Times New Roman" panose="02020603050405020304" pitchFamily="18" charset="0"/>
              </a:rPr>
              <a:t>på knäkontroll och snabbhet/koordination</a:t>
            </a:r>
            <a:r>
              <a:rPr lang="sv-SE" sz="1400" dirty="0" smtClean="0">
                <a:latin typeface="Daytona" panose="020B0604030500040204" pitchFamily="34" charset="0"/>
                <a:ea typeface="Calibri" panose="020F0502020204030204" pitchFamily="34" charset="0"/>
                <a:cs typeface="Times New Roman" panose="02020603050405020304" pitchFamily="18" charset="0"/>
              </a:rPr>
              <a:t>) </a:t>
            </a:r>
            <a:r>
              <a:rPr lang="sv-SE" sz="1400" dirty="0">
                <a:latin typeface="Daytona" panose="020B0604030500040204" pitchFamily="34" charset="0"/>
                <a:ea typeface="Calibri" panose="020F0502020204030204" pitchFamily="34" charset="0"/>
                <a:cs typeface="Times New Roman" panose="02020603050405020304" pitchFamily="18" charset="0"/>
              </a:rPr>
              <a:t>(Tilde skissar på ett antal bra övningar), </a:t>
            </a:r>
            <a:r>
              <a:rPr lang="sv-SE" sz="1400" b="1" dirty="0">
                <a:latin typeface="Daytona" panose="020B0604030500040204" pitchFamily="34" charset="0"/>
                <a:ea typeface="Calibri" panose="020F0502020204030204" pitchFamily="34" charset="0"/>
                <a:cs typeface="Times New Roman" panose="02020603050405020304" pitchFamily="18" charset="0"/>
              </a:rPr>
              <a:t>Klart senast 3/12</a:t>
            </a:r>
          </a:p>
          <a:p>
            <a:pPr marL="0" indent="0">
              <a:lnSpc>
                <a:spcPct val="100000"/>
              </a:lnSpc>
              <a:spcBef>
                <a:spcPts val="0"/>
              </a:spcBef>
              <a:spcAft>
                <a:spcPts val="600"/>
              </a:spcAft>
              <a:buNone/>
            </a:pPr>
            <a:endParaRPr lang="sv-SE" sz="1400" dirty="0" smtClean="0">
              <a:latin typeface="Daytona" panose="020B0604030500040204" pitchFamily="34" charset="0"/>
              <a:ea typeface="Calibri" panose="020F0502020204030204" pitchFamily="34" charset="0"/>
              <a:cs typeface="Times New Roman" panose="02020603050405020304" pitchFamily="18" charset="0"/>
            </a:endParaRPr>
          </a:p>
          <a:p>
            <a:pPr marL="0" indent="0">
              <a:lnSpc>
                <a:spcPct val="100000"/>
              </a:lnSpc>
              <a:spcBef>
                <a:spcPts val="0"/>
              </a:spcBef>
              <a:spcAft>
                <a:spcPts val="600"/>
              </a:spcAft>
              <a:buNone/>
            </a:pPr>
            <a:r>
              <a:rPr lang="sv-SE" sz="1400" dirty="0" smtClean="0">
                <a:effectLst/>
                <a:latin typeface="Daytona" panose="020B0604030500040204" pitchFamily="34" charset="0"/>
                <a:ea typeface="Calibri" panose="020F0502020204030204" pitchFamily="34" charset="0"/>
                <a:cs typeface="Times New Roman" panose="02020603050405020304" pitchFamily="18" charset="0"/>
              </a:rPr>
              <a:t>Matchrutin (före, under och efter match). </a:t>
            </a:r>
            <a:r>
              <a:rPr lang="sv-SE" sz="1400" dirty="0" err="1" smtClean="0">
                <a:effectLst/>
                <a:latin typeface="Daytona" panose="020B0604030500040204" pitchFamily="34" charset="0"/>
                <a:ea typeface="Calibri" panose="020F0502020204030204" pitchFamily="34" charset="0"/>
                <a:cs typeface="Times New Roman" panose="02020603050405020304" pitchFamily="18" charset="0"/>
              </a:rPr>
              <a:t>Nilas</a:t>
            </a:r>
            <a:r>
              <a:rPr lang="sv-SE" sz="1400" dirty="0" smtClean="0">
                <a:effectLst/>
                <a:latin typeface="Daytona" panose="020B0604030500040204" pitchFamily="34" charset="0"/>
                <a:ea typeface="Calibri" panose="020F0502020204030204" pitchFamily="34" charset="0"/>
                <a:cs typeface="Times New Roman" panose="02020603050405020304" pitchFamily="18" charset="0"/>
              </a:rPr>
              <a:t> ansvarig. Bifogas Tildes övningsupplägg. Ralph plastar in.</a:t>
            </a:r>
          </a:p>
          <a:p>
            <a:pPr marL="0" indent="0">
              <a:lnSpc>
                <a:spcPct val="100000"/>
              </a:lnSpc>
              <a:spcBef>
                <a:spcPts val="0"/>
              </a:spcBef>
              <a:spcAft>
                <a:spcPts val="600"/>
              </a:spcAft>
              <a:buNone/>
            </a:pPr>
            <a:r>
              <a:rPr lang="sv-SE" sz="1400" b="1" dirty="0">
                <a:latin typeface="Daytona" panose="020B0604030500040204" pitchFamily="34" charset="0"/>
                <a:ea typeface="Calibri" panose="020F0502020204030204" pitchFamily="34" charset="0"/>
                <a:cs typeface="Times New Roman" panose="02020603050405020304" pitchFamily="18" charset="0"/>
              </a:rPr>
              <a:t>Klart senast 3/12</a:t>
            </a:r>
          </a:p>
          <a:p>
            <a:pPr marL="0" indent="0">
              <a:lnSpc>
                <a:spcPct val="100000"/>
              </a:lnSpc>
              <a:spcBef>
                <a:spcPts val="0"/>
              </a:spcBef>
              <a:spcAft>
                <a:spcPts val="600"/>
              </a:spcAft>
              <a:buNone/>
            </a:pPr>
            <a:endParaRPr lang="sv-SE" sz="1400" dirty="0">
              <a:effectLst/>
              <a:latin typeface="Daytona" panose="020B0604030500040204" pitchFamily="34" charset="0"/>
              <a:ea typeface="Calibri" panose="020F0502020204030204" pitchFamily="34" charset="0"/>
              <a:cs typeface="Times New Roman" panose="02020603050405020304" pitchFamily="18" charset="0"/>
            </a:endParaRPr>
          </a:p>
          <a:p>
            <a:pPr marL="0" indent="0">
              <a:lnSpc>
                <a:spcPct val="100000"/>
              </a:lnSpc>
              <a:spcBef>
                <a:spcPts val="0"/>
              </a:spcBef>
              <a:spcAft>
                <a:spcPts val="600"/>
              </a:spcAft>
              <a:buNone/>
            </a:pPr>
            <a:endParaRPr lang="sv-SE" sz="1400" dirty="0" smtClean="0">
              <a:latin typeface="Daytona" panose="020B0604030500040204" pitchFamily="34" charset="0"/>
              <a:ea typeface="Calibri" panose="020F0502020204030204" pitchFamily="34" charset="0"/>
              <a:cs typeface="Times New Roman" panose="02020603050405020304" pitchFamily="18" charset="0"/>
            </a:endParaRPr>
          </a:p>
          <a:p>
            <a:pPr marL="0" indent="0">
              <a:lnSpc>
                <a:spcPct val="100000"/>
              </a:lnSpc>
              <a:spcBef>
                <a:spcPts val="0"/>
              </a:spcBef>
              <a:spcAft>
                <a:spcPts val="600"/>
              </a:spcAft>
              <a:buNone/>
            </a:pPr>
            <a:r>
              <a:rPr lang="sv-SE" sz="1400" dirty="0">
                <a:solidFill>
                  <a:srgbClr val="FF0000"/>
                </a:solidFill>
                <a:latin typeface="Daytona" panose="020B0604030500040204" pitchFamily="34" charset="0"/>
                <a:ea typeface="Calibri" panose="020F0502020204030204" pitchFamily="34" charset="0"/>
                <a:cs typeface="Times New Roman" panose="02020603050405020304" pitchFamily="18" charset="0"/>
              </a:rPr>
              <a:t>S</a:t>
            </a:r>
            <a:r>
              <a:rPr lang="sv-SE" sz="1400" dirty="0" smtClean="0">
                <a:solidFill>
                  <a:srgbClr val="FF0000"/>
                </a:solidFill>
                <a:effectLst/>
                <a:latin typeface="Daytona" panose="020B0604030500040204" pitchFamily="34" charset="0"/>
                <a:ea typeface="Calibri" panose="020F0502020204030204" pitchFamily="34" charset="0"/>
                <a:cs typeface="Times New Roman" panose="02020603050405020304" pitchFamily="18" charset="0"/>
              </a:rPr>
              <a:t>kissa </a:t>
            </a:r>
            <a:r>
              <a:rPr lang="sv-SE" sz="1400" dirty="0" smtClean="0">
                <a:solidFill>
                  <a:srgbClr val="FF0000"/>
                </a:solidFill>
                <a:effectLst/>
                <a:latin typeface="Daytona" panose="020B0604030500040204" pitchFamily="34" charset="0"/>
                <a:ea typeface="Calibri" panose="020F0502020204030204" pitchFamily="34" charset="0"/>
                <a:cs typeface="Times New Roman" panose="02020603050405020304" pitchFamily="18" charset="0"/>
              </a:rPr>
              <a:t>ner övningar ni gillar. Beskriv dem med skiss vad de går ut på och vad som behövs (antal tränare, konor </a:t>
            </a:r>
            <a:r>
              <a:rPr lang="sv-SE" sz="1400" dirty="0" err="1" smtClean="0">
                <a:solidFill>
                  <a:srgbClr val="FF0000"/>
                </a:solidFill>
                <a:effectLst/>
                <a:latin typeface="Daytona" panose="020B0604030500040204" pitchFamily="34" charset="0"/>
                <a:ea typeface="Calibri" panose="020F0502020204030204" pitchFamily="34" charset="0"/>
                <a:cs typeface="Times New Roman" panose="02020603050405020304" pitchFamily="18" charset="0"/>
              </a:rPr>
              <a:t>etc</a:t>
            </a:r>
            <a:r>
              <a:rPr lang="sv-SE" sz="1400" dirty="0" smtClean="0">
                <a:solidFill>
                  <a:srgbClr val="FF0000"/>
                </a:solidFill>
                <a:effectLst/>
                <a:latin typeface="Daytona" panose="020B0604030500040204" pitchFamily="34" charset="0"/>
                <a:ea typeface="Calibri" panose="020F0502020204030204" pitchFamily="34" charset="0"/>
                <a:cs typeface="Times New Roman" panose="02020603050405020304" pitchFamily="18" charset="0"/>
              </a:rPr>
              <a:t>). </a:t>
            </a:r>
            <a:endParaRPr lang="sv-SE" sz="1400" dirty="0">
              <a:solidFill>
                <a:srgbClr val="FF0000"/>
              </a:solidFill>
              <a:effectLst/>
              <a:latin typeface="Daytona" panose="020B0604030500040204" pitchFamily="34" charset="0"/>
              <a:ea typeface="Calibri" panose="020F0502020204030204" pitchFamily="34" charset="0"/>
              <a:cs typeface="Times New Roman" panose="02020603050405020304" pitchFamily="18" charset="0"/>
            </a:endParaRPr>
          </a:p>
        </p:txBody>
      </p:sp>
      <p:sp>
        <p:nvSpPr>
          <p:cNvPr id="3" name="Rubrik 2"/>
          <p:cNvSpPr>
            <a:spLocks noGrp="1"/>
          </p:cNvSpPr>
          <p:nvPr>
            <p:ph type="title"/>
          </p:nvPr>
        </p:nvSpPr>
        <p:spPr/>
        <p:txBody>
          <a:bodyPr/>
          <a:lstStyle/>
          <a:p>
            <a:r>
              <a:rPr lang="sv-SE" dirty="0" smtClean="0"/>
              <a:t>Övningsbank</a:t>
            </a:r>
            <a:endParaRPr lang="sv-SE" dirty="0"/>
          </a:p>
        </p:txBody>
      </p:sp>
    </p:spTree>
    <p:extLst>
      <p:ext uri="{BB962C8B-B14F-4D97-AF65-F5344CB8AC3E}">
        <p14:creationId xmlns:p14="http://schemas.microsoft.com/office/powerpoint/2010/main" val="293698223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 name="Bildobjekt 5">
            <a:extLst>
              <a:ext uri="{FF2B5EF4-FFF2-40B4-BE49-F238E27FC236}">
                <a16:creationId xmlns:a16="http://schemas.microsoft.com/office/drawing/2014/main" id="{BBBED77E-A64B-459B-8EE2-E82E380CC17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321586" y="255588"/>
            <a:ext cx="692614"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ubrik 1">
            <a:extLst>
              <a:ext uri="{FF2B5EF4-FFF2-40B4-BE49-F238E27FC236}">
                <a16:creationId xmlns:a16="http://schemas.microsoft.com/office/drawing/2014/main" id="{B24ECD6D-EF63-4E16-84F8-79C3A5662D37}"/>
              </a:ext>
            </a:extLst>
          </p:cNvPr>
          <p:cNvSpPr>
            <a:spLocks noGrp="1"/>
          </p:cNvSpPr>
          <p:nvPr>
            <p:ph type="title"/>
          </p:nvPr>
        </p:nvSpPr>
        <p:spPr>
          <a:xfrm>
            <a:off x="333103" y="255588"/>
            <a:ext cx="10515600" cy="824275"/>
          </a:xfrm>
        </p:spPr>
        <p:txBody>
          <a:bodyPr>
            <a:normAutofit/>
          </a:bodyPr>
          <a:lstStyle/>
          <a:p>
            <a:pPr eaLnBrk="1" hangingPunct="1"/>
            <a:r>
              <a:rPr lang="sv-SE" altLang="sv-SE" sz="3600" dirty="0" smtClean="0">
                <a:latin typeface="Daytona" panose="020B0604030500040204" pitchFamily="34" charset="0"/>
              </a:rPr>
              <a:t>Allmänt</a:t>
            </a:r>
            <a:endParaRPr lang="sv-SE" altLang="sv-SE" sz="3600" dirty="0">
              <a:latin typeface="Daytona" panose="020B0604030500040204" pitchFamily="34" charset="0"/>
            </a:endParaRPr>
          </a:p>
        </p:txBody>
      </p:sp>
      <p:sp>
        <p:nvSpPr>
          <p:cNvPr id="2" name="textruta 1"/>
          <p:cNvSpPr txBox="1"/>
          <p:nvPr/>
        </p:nvSpPr>
        <p:spPr>
          <a:xfrm>
            <a:off x="480290" y="1487056"/>
            <a:ext cx="11335657" cy="2123658"/>
          </a:xfrm>
          <a:prstGeom prst="rect">
            <a:avLst/>
          </a:prstGeom>
          <a:noFill/>
        </p:spPr>
        <p:txBody>
          <a:bodyPr wrap="square" rtlCol="0">
            <a:spAutoFit/>
          </a:bodyPr>
          <a:lstStyle/>
          <a:p>
            <a:pPr marL="285750" indent="-285750">
              <a:buFontTx/>
              <a:buChar char="-"/>
            </a:pPr>
            <a:r>
              <a:rPr lang="sv-SE" dirty="0" smtClean="0"/>
              <a:t>Materialförråd </a:t>
            </a:r>
            <a:r>
              <a:rPr lang="sv-SE" dirty="0" err="1" smtClean="0"/>
              <a:t>Grubbevallen</a:t>
            </a:r>
            <a:r>
              <a:rPr lang="sv-SE" dirty="0" smtClean="0"/>
              <a:t>?</a:t>
            </a:r>
          </a:p>
          <a:p>
            <a:pPr marL="285750" indent="-285750">
              <a:buFontTx/>
              <a:buChar char="-"/>
            </a:pPr>
            <a:r>
              <a:rPr lang="sv-SE" dirty="0" smtClean="0"/>
              <a:t>Möjlighet finns att förvara där. Kommer att hållas ljummet under vintern och skottat.</a:t>
            </a:r>
          </a:p>
          <a:p>
            <a:pPr marL="285750" indent="-285750">
              <a:buFontTx/>
              <a:buChar char="-"/>
            </a:pPr>
            <a:r>
              <a:rPr lang="sv-SE" dirty="0" smtClean="0"/>
              <a:t>Nyckel till </a:t>
            </a:r>
            <a:r>
              <a:rPr lang="sv-SE" dirty="0" err="1" smtClean="0"/>
              <a:t>Grubbevallen</a:t>
            </a:r>
            <a:r>
              <a:rPr lang="sv-SE" dirty="0" smtClean="0"/>
              <a:t>. Via kansliet. Vilka har?</a:t>
            </a:r>
          </a:p>
          <a:p>
            <a:pPr marL="285750" indent="-285750">
              <a:buFontTx/>
              <a:buChar char="-"/>
            </a:pPr>
            <a:r>
              <a:rPr lang="sv-SE" dirty="0" smtClean="0"/>
              <a:t>Tag till </a:t>
            </a:r>
            <a:r>
              <a:rPr lang="sv-SE" dirty="0" err="1" smtClean="0"/>
              <a:t>Grubbeskolan</a:t>
            </a:r>
            <a:r>
              <a:rPr lang="sv-SE" dirty="0" smtClean="0"/>
              <a:t>, har alla? För att sätta koden 2013 vid våra träningar (gäller 45 min); </a:t>
            </a:r>
            <a:endParaRPr lang="sv-SE" dirty="0" smtClean="0"/>
          </a:p>
          <a:p>
            <a:r>
              <a:rPr lang="sv-SE" dirty="0"/>
              <a:t>	</a:t>
            </a:r>
            <a:r>
              <a:rPr lang="sv-SE" sz="2400" b="1" dirty="0" smtClean="0">
                <a:solidFill>
                  <a:srgbClr val="FF0000"/>
                </a:solidFill>
              </a:rPr>
              <a:t>TAG </a:t>
            </a:r>
            <a:r>
              <a:rPr lang="sv-SE" sz="2400" b="1" dirty="0" smtClean="0">
                <a:solidFill>
                  <a:srgbClr val="FF0000"/>
                </a:solidFill>
              </a:rPr>
              <a:t>– din kod – stjärna – 2013 – stjärna</a:t>
            </a:r>
          </a:p>
          <a:p>
            <a:r>
              <a:rPr lang="sv-SE" dirty="0" smtClean="0"/>
              <a:t>(OBS att omklädningsrummet kan behöva flera försök. Ytterdörr och spelarkorridoren ut i hallen är dock lätta)</a:t>
            </a:r>
          </a:p>
          <a:p>
            <a:endParaRPr lang="sv-SE" dirty="0"/>
          </a:p>
        </p:txBody>
      </p:sp>
    </p:spTree>
    <p:extLst>
      <p:ext uri="{BB962C8B-B14F-4D97-AF65-F5344CB8AC3E}">
        <p14:creationId xmlns:p14="http://schemas.microsoft.com/office/powerpoint/2010/main" val="360035858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objekt 7" descr="../../Logor/%20SandåkernsSK_transparentBG.png">
            <a:extLst>
              <a:ext uri="{FF2B5EF4-FFF2-40B4-BE49-F238E27FC236}">
                <a16:creationId xmlns:a16="http://schemas.microsoft.com/office/drawing/2014/main" id="{57794A8D-9137-4A7A-AEC5-630983BDF2C4}"/>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64638" y="248445"/>
            <a:ext cx="749562" cy="477837"/>
          </a:xfrm>
          <a:prstGeom prst="rect">
            <a:avLst/>
          </a:prstGeom>
          <a:noFill/>
          <a:ln>
            <a:noFill/>
          </a:ln>
        </p:spPr>
      </p:pic>
      <p:sp>
        <p:nvSpPr>
          <p:cNvPr id="2" name="textruta 1"/>
          <p:cNvSpPr txBox="1"/>
          <p:nvPr/>
        </p:nvSpPr>
        <p:spPr>
          <a:xfrm>
            <a:off x="1403927" y="787546"/>
            <a:ext cx="4802909" cy="646331"/>
          </a:xfrm>
          <a:prstGeom prst="rect">
            <a:avLst/>
          </a:prstGeom>
          <a:noFill/>
        </p:spPr>
        <p:txBody>
          <a:bodyPr wrap="square" rtlCol="0">
            <a:spAutoFit/>
          </a:bodyPr>
          <a:lstStyle/>
          <a:p>
            <a:r>
              <a:rPr lang="sv-SE" sz="3600" b="1" u="sng" dirty="0">
                <a:latin typeface="Daytona" panose="020B0604030500040204" pitchFamily="34" charset="0"/>
                <a:ea typeface="+mj-ea"/>
                <a:cs typeface="+mj-cs"/>
              </a:rPr>
              <a:t>Övrigt</a:t>
            </a:r>
          </a:p>
        </p:txBody>
      </p:sp>
      <p:sp>
        <p:nvSpPr>
          <p:cNvPr id="3" name="textruta 2"/>
          <p:cNvSpPr txBox="1"/>
          <p:nvPr/>
        </p:nvSpPr>
        <p:spPr>
          <a:xfrm>
            <a:off x="1403927" y="1781461"/>
            <a:ext cx="6890328" cy="2585323"/>
          </a:xfrm>
          <a:prstGeom prst="rect">
            <a:avLst/>
          </a:prstGeom>
          <a:noFill/>
        </p:spPr>
        <p:txBody>
          <a:bodyPr wrap="square" rtlCol="0">
            <a:spAutoFit/>
          </a:bodyPr>
          <a:lstStyle/>
          <a:p>
            <a:r>
              <a:rPr lang="sv-SE" dirty="0" smtClean="0"/>
              <a:t>Organisation Innebandyförbundet</a:t>
            </a:r>
          </a:p>
          <a:p>
            <a:pPr marL="285750" indent="-285750">
              <a:buFontTx/>
              <a:buChar char="-"/>
            </a:pPr>
            <a:r>
              <a:rPr lang="sv-SE" dirty="0" smtClean="0"/>
              <a:t>Utbildningar; </a:t>
            </a:r>
            <a:r>
              <a:rPr lang="sv-SE" dirty="0"/>
              <a:t>Mathias </a:t>
            </a:r>
            <a:r>
              <a:rPr lang="sv-SE" dirty="0" err="1"/>
              <a:t>Bergsdorf</a:t>
            </a:r>
            <a:r>
              <a:rPr lang="sv-SE" dirty="0"/>
              <a:t> </a:t>
            </a:r>
            <a:endParaRPr lang="sv-SE" dirty="0" smtClean="0"/>
          </a:p>
          <a:p>
            <a:pPr marL="285750" indent="-285750">
              <a:buFontTx/>
              <a:buChar char="-"/>
            </a:pPr>
            <a:r>
              <a:rPr lang="sv-SE" dirty="0" smtClean="0"/>
              <a:t>Matcher; </a:t>
            </a:r>
            <a:r>
              <a:rPr lang="sv-SE" dirty="0"/>
              <a:t>Per </a:t>
            </a:r>
            <a:r>
              <a:rPr lang="sv-SE" dirty="0" smtClean="0"/>
              <a:t>Oscarsson</a:t>
            </a:r>
          </a:p>
          <a:p>
            <a:pPr marL="285750" indent="-285750">
              <a:buFontTx/>
              <a:buChar char="-"/>
            </a:pPr>
            <a:r>
              <a:rPr lang="sv-SE" dirty="0" smtClean="0"/>
              <a:t>Boka/avboka hallar;</a:t>
            </a:r>
          </a:p>
          <a:p>
            <a:pPr marL="742950" lvl="1" indent="-285750">
              <a:buFontTx/>
              <a:buChar char="-"/>
            </a:pPr>
            <a:r>
              <a:rPr lang="sv-SE" dirty="0">
                <a:hlinkClick r:id="rId3"/>
              </a:rPr>
              <a:t>Umeå kommun - </a:t>
            </a:r>
            <a:r>
              <a:rPr lang="sv-SE" dirty="0" err="1">
                <a:hlinkClick r:id="rId3"/>
              </a:rPr>
              <a:t>Rbok</a:t>
            </a:r>
            <a:endParaRPr lang="sv-SE" dirty="0"/>
          </a:p>
          <a:p>
            <a:endParaRPr lang="sv-SE" dirty="0" smtClean="0"/>
          </a:p>
          <a:p>
            <a:endParaRPr lang="sv-SE" dirty="0"/>
          </a:p>
          <a:p>
            <a:endParaRPr lang="sv-SE" dirty="0" smtClean="0"/>
          </a:p>
          <a:p>
            <a:endParaRPr lang="sv-SE" dirty="0"/>
          </a:p>
        </p:txBody>
      </p:sp>
      <p:pic>
        <p:nvPicPr>
          <p:cNvPr id="5" name="Bildobjekt 4">
            <a:extLst>
              <a:ext uri="{FF2B5EF4-FFF2-40B4-BE49-F238E27FC236}">
                <a16:creationId xmlns:a16="http://schemas.microsoft.com/office/drawing/2014/main" id="{0974D0B3-85FA-46A4-A52B-D72B7ECF97E0}"/>
              </a:ext>
            </a:extLst>
          </p:cNvPr>
          <p:cNvPicPr>
            <a:picLocks noChangeAspect="1"/>
          </p:cNvPicPr>
          <p:nvPr/>
        </p:nvPicPr>
        <p:blipFill rotWithShape="1">
          <a:blip r:embed="rId4"/>
          <a:srcRect l="14297" t="27949" r="77031" b="14103"/>
          <a:stretch/>
        </p:blipFill>
        <p:spPr>
          <a:xfrm>
            <a:off x="8756682" y="1781461"/>
            <a:ext cx="1449499" cy="2951231"/>
          </a:xfrm>
          <a:prstGeom prst="rect">
            <a:avLst/>
          </a:prstGeom>
          <a:ln>
            <a:noFill/>
          </a:ln>
          <a:effectLst>
            <a:softEdge rad="112500"/>
          </a:effectLst>
        </p:spPr>
      </p:pic>
    </p:spTree>
    <p:extLst>
      <p:ext uri="{BB962C8B-B14F-4D97-AF65-F5344CB8AC3E}">
        <p14:creationId xmlns:p14="http://schemas.microsoft.com/office/powerpoint/2010/main" val="380396739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5">
            <a:extLst>
              <a:ext uri="{FF2B5EF4-FFF2-40B4-BE49-F238E27FC236}">
                <a16:creationId xmlns:a16="http://schemas.microsoft.com/office/drawing/2014/main" id="{BBBED77E-A64B-459B-8EE2-E82E380CC17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21586" y="255588"/>
            <a:ext cx="692614"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ubrik 1">
            <a:extLst>
              <a:ext uri="{FF2B5EF4-FFF2-40B4-BE49-F238E27FC236}">
                <a16:creationId xmlns:a16="http://schemas.microsoft.com/office/drawing/2014/main" id="{B24ECD6D-EF63-4E16-84F8-79C3A5662D37}"/>
              </a:ext>
            </a:extLst>
          </p:cNvPr>
          <p:cNvSpPr>
            <a:spLocks noGrp="1"/>
          </p:cNvSpPr>
          <p:nvPr>
            <p:ph type="title"/>
          </p:nvPr>
        </p:nvSpPr>
        <p:spPr>
          <a:xfrm>
            <a:off x="333103" y="255588"/>
            <a:ext cx="10515600" cy="824275"/>
          </a:xfrm>
        </p:spPr>
        <p:txBody>
          <a:bodyPr>
            <a:normAutofit/>
          </a:bodyPr>
          <a:lstStyle/>
          <a:p>
            <a:r>
              <a:rPr lang="sv-SE" sz="3600" b="1" dirty="0" smtClean="0">
                <a:latin typeface="Daytona" panose="020B0604030500040204" pitchFamily="34" charset="0"/>
              </a:rPr>
              <a:t>Info om pandemins </a:t>
            </a:r>
            <a:r>
              <a:rPr lang="sv-SE" sz="3600" b="1" dirty="0">
                <a:latin typeface="Daytona" panose="020B0604030500040204" pitchFamily="34" charset="0"/>
              </a:rPr>
              <a:t>påverkan på innebandyn</a:t>
            </a:r>
          </a:p>
        </p:txBody>
      </p:sp>
      <p:sp>
        <p:nvSpPr>
          <p:cNvPr id="8" name="textruta 7">
            <a:extLst>
              <a:ext uri="{FF2B5EF4-FFF2-40B4-BE49-F238E27FC236}">
                <a16:creationId xmlns:a16="http://schemas.microsoft.com/office/drawing/2014/main" id="{167D5D09-2AA8-4457-A385-1A666ECF3BC9}"/>
              </a:ext>
            </a:extLst>
          </p:cNvPr>
          <p:cNvSpPr txBox="1"/>
          <p:nvPr/>
        </p:nvSpPr>
        <p:spPr>
          <a:xfrm>
            <a:off x="333103" y="910586"/>
            <a:ext cx="10515600" cy="353943"/>
          </a:xfrm>
          <a:prstGeom prst="rect">
            <a:avLst/>
          </a:prstGeom>
          <a:noFill/>
        </p:spPr>
        <p:txBody>
          <a:bodyPr wrap="square" rtlCol="0">
            <a:spAutoFit/>
          </a:bodyPr>
          <a:lstStyle/>
          <a:p>
            <a:r>
              <a:rPr lang="sv-SE" sz="1700" dirty="0">
                <a:latin typeface="Daytona" panose="020B0604030500040204" pitchFamily="34" charset="0"/>
              </a:rPr>
              <a:t>Fjolårets erfarenheter i Sandåkerns SK och IBK Dalen</a:t>
            </a:r>
          </a:p>
        </p:txBody>
      </p:sp>
      <p:sp>
        <p:nvSpPr>
          <p:cNvPr id="9" name="textruta 8">
            <a:extLst>
              <a:ext uri="{FF2B5EF4-FFF2-40B4-BE49-F238E27FC236}">
                <a16:creationId xmlns:a16="http://schemas.microsoft.com/office/drawing/2014/main" id="{12F2DBA0-C3EC-41F0-9CAD-1D227CE4204A}"/>
              </a:ext>
            </a:extLst>
          </p:cNvPr>
          <p:cNvSpPr txBox="1"/>
          <p:nvPr/>
        </p:nvSpPr>
        <p:spPr>
          <a:xfrm>
            <a:off x="333103" y="1459747"/>
            <a:ext cx="5249091" cy="2154436"/>
          </a:xfrm>
          <a:prstGeom prst="rect">
            <a:avLst/>
          </a:prstGeom>
          <a:noFill/>
        </p:spPr>
        <p:txBody>
          <a:bodyPr wrap="square" rtlCol="0">
            <a:spAutoFit/>
          </a:bodyPr>
          <a:lstStyle/>
          <a:p>
            <a:pPr>
              <a:spcAft>
                <a:spcPts val="600"/>
              </a:spcAft>
            </a:pPr>
            <a:r>
              <a:rPr lang="sv-SE" sz="1700" b="1" dirty="0">
                <a:latin typeface="Daytona" panose="020B0604030500040204" pitchFamily="34" charset="0"/>
              </a:rPr>
              <a:t>Ledares upplevelser i kort</a:t>
            </a:r>
          </a:p>
          <a:p>
            <a:pPr marL="285750" indent="-285750">
              <a:spcAft>
                <a:spcPts val="600"/>
              </a:spcAft>
              <a:buFont typeface="Arial" panose="020B0604020202020204" pitchFamily="34" charset="0"/>
              <a:buChar char="•"/>
            </a:pPr>
            <a:r>
              <a:rPr lang="sv-SE" sz="1700" dirty="0">
                <a:latin typeface="Daytona" panose="020B0604030500040204" pitchFamily="34" charset="0"/>
              </a:rPr>
              <a:t>En klar majoritet av alla lag upplever att de aktivas motivation minskat.</a:t>
            </a:r>
          </a:p>
          <a:p>
            <a:pPr marL="285750" indent="-285750">
              <a:spcAft>
                <a:spcPts val="600"/>
              </a:spcAft>
              <a:buFont typeface="Arial" panose="020B0604020202020204" pitchFamily="34" charset="0"/>
              <a:buChar char="•"/>
            </a:pPr>
            <a:r>
              <a:rPr lang="sv-SE" sz="1700" dirty="0">
                <a:latin typeface="Daytona" panose="020B0604030500040204" pitchFamily="34" charset="0"/>
              </a:rPr>
              <a:t>Hälften av alla ledargrupper upplever att deras egen motivation minskat.</a:t>
            </a:r>
          </a:p>
          <a:p>
            <a:pPr marL="285750" indent="-285750">
              <a:spcAft>
                <a:spcPts val="600"/>
              </a:spcAft>
              <a:buFont typeface="Arial" panose="020B0604020202020204" pitchFamily="34" charset="0"/>
              <a:buChar char="•"/>
            </a:pPr>
            <a:r>
              <a:rPr lang="sv-SE" sz="1700" dirty="0">
                <a:latin typeface="Daytona" panose="020B0604030500040204" pitchFamily="34" charset="0"/>
              </a:rPr>
              <a:t>Fler barn och unga som slutat med idrottandet.</a:t>
            </a:r>
          </a:p>
        </p:txBody>
      </p:sp>
      <p:sp>
        <p:nvSpPr>
          <p:cNvPr id="10" name="textruta 9">
            <a:extLst>
              <a:ext uri="{FF2B5EF4-FFF2-40B4-BE49-F238E27FC236}">
                <a16:creationId xmlns:a16="http://schemas.microsoft.com/office/drawing/2014/main" id="{004C4823-E29C-45F3-A5E5-3F9FA8AE8091}"/>
              </a:ext>
            </a:extLst>
          </p:cNvPr>
          <p:cNvSpPr txBox="1"/>
          <p:nvPr/>
        </p:nvSpPr>
        <p:spPr>
          <a:xfrm>
            <a:off x="5938449" y="1459746"/>
            <a:ext cx="5383137" cy="3693319"/>
          </a:xfrm>
          <a:prstGeom prst="rect">
            <a:avLst/>
          </a:prstGeom>
          <a:noFill/>
        </p:spPr>
        <p:txBody>
          <a:bodyPr wrap="square" rtlCol="0">
            <a:spAutoFit/>
          </a:bodyPr>
          <a:lstStyle/>
          <a:p>
            <a:pPr>
              <a:spcAft>
                <a:spcPts val="600"/>
              </a:spcAft>
            </a:pPr>
            <a:r>
              <a:rPr lang="sv-SE" sz="1700" b="1" dirty="0">
                <a:latin typeface="Daytona" panose="020B0604030500040204" pitchFamily="34" charset="0"/>
              </a:rPr>
              <a:t>Insatser för att behålla aktiva ledare gjort</a:t>
            </a:r>
          </a:p>
          <a:p>
            <a:pPr marL="285750" indent="-285750">
              <a:spcAft>
                <a:spcPts val="600"/>
              </a:spcAft>
              <a:buFont typeface="Arial" panose="020B0604020202020204" pitchFamily="34" charset="0"/>
              <a:buChar char="•"/>
            </a:pPr>
            <a:r>
              <a:rPr lang="sv-SE" sz="1700" dirty="0">
                <a:latin typeface="Daytona" panose="020B0604030500040204" pitchFamily="34" charset="0"/>
              </a:rPr>
              <a:t>Lyssnat på de aktivas upplevelser och känslor.</a:t>
            </a:r>
          </a:p>
          <a:p>
            <a:pPr marL="285750" indent="-285750">
              <a:spcAft>
                <a:spcPts val="600"/>
              </a:spcAft>
              <a:buFont typeface="Arial" panose="020B0604020202020204" pitchFamily="34" charset="0"/>
              <a:buChar char="•"/>
            </a:pPr>
            <a:r>
              <a:rPr lang="sv-SE" sz="1700" dirty="0">
                <a:latin typeface="Daytona" panose="020B0604030500040204" pitchFamily="34" charset="0"/>
              </a:rPr>
              <a:t>Intermatcher och mycket mer spel på träningar </a:t>
            </a:r>
            <a:r>
              <a:rPr lang="sv-SE" sz="1700" dirty="0" err="1">
                <a:latin typeface="Daytona" panose="020B0604030500040204" pitchFamily="34" charset="0"/>
              </a:rPr>
              <a:t>pga</a:t>
            </a:r>
            <a:r>
              <a:rPr lang="sv-SE" sz="1700" dirty="0">
                <a:latin typeface="Daytona" panose="020B0604030500040204" pitchFamily="34" charset="0"/>
              </a:rPr>
              <a:t> matchbortfall.</a:t>
            </a:r>
          </a:p>
          <a:p>
            <a:pPr marL="285750" indent="-285750">
              <a:spcAft>
                <a:spcPts val="600"/>
              </a:spcAft>
              <a:buFont typeface="Arial" panose="020B0604020202020204" pitchFamily="34" charset="0"/>
              <a:buChar char="•"/>
            </a:pPr>
            <a:r>
              <a:rPr lang="sv-SE" sz="1700" dirty="0">
                <a:latin typeface="Daytona" panose="020B0604030500040204" pitchFamily="34" charset="0"/>
              </a:rPr>
              <a:t>Alternativa träningar när lokaler stängdes </a:t>
            </a:r>
            <a:br>
              <a:rPr lang="sv-SE" sz="1700" dirty="0">
                <a:latin typeface="Daytona" panose="020B0604030500040204" pitchFamily="34" charset="0"/>
              </a:rPr>
            </a:br>
            <a:r>
              <a:rPr lang="sv-SE" sz="1700" dirty="0">
                <a:latin typeface="Daytona" panose="020B0604030500040204" pitchFamily="34" charset="0"/>
              </a:rPr>
              <a:t>(</a:t>
            </a:r>
            <a:r>
              <a:rPr lang="sv-SE" sz="1700" dirty="0" err="1">
                <a:latin typeface="Daytona" panose="020B0604030500040204" pitchFamily="34" charset="0"/>
              </a:rPr>
              <a:t>fys</a:t>
            </a:r>
            <a:r>
              <a:rPr lang="sv-SE" sz="1700" dirty="0">
                <a:latin typeface="Daytona" panose="020B0604030500040204" pitchFamily="34" charset="0"/>
              </a:rPr>
              <a:t>, utomhus-IB, lekar, femkamper </a:t>
            </a:r>
            <a:r>
              <a:rPr lang="sv-SE" sz="1700" dirty="0" err="1">
                <a:latin typeface="Daytona" panose="020B0604030500040204" pitchFamily="34" charset="0"/>
              </a:rPr>
              <a:t>etc</a:t>
            </a:r>
            <a:r>
              <a:rPr lang="sv-SE" sz="1700" dirty="0">
                <a:latin typeface="Daytona" panose="020B0604030500040204" pitchFamily="34" charset="0"/>
              </a:rPr>
              <a:t>).</a:t>
            </a:r>
          </a:p>
          <a:p>
            <a:pPr marL="285750" indent="-285750">
              <a:spcAft>
                <a:spcPts val="600"/>
              </a:spcAft>
              <a:buFont typeface="Arial" panose="020B0604020202020204" pitchFamily="34" charset="0"/>
              <a:buChar char="•"/>
            </a:pPr>
            <a:r>
              <a:rPr lang="sv-SE" sz="1700" dirty="0">
                <a:latin typeface="Daytona" panose="020B0604030500040204" pitchFamily="34" charset="0"/>
              </a:rPr>
              <a:t>Gjort spelare mer delaktiga i planering och </a:t>
            </a:r>
            <a:br>
              <a:rPr lang="sv-SE" sz="1700" dirty="0">
                <a:latin typeface="Daytona" panose="020B0604030500040204" pitchFamily="34" charset="0"/>
              </a:rPr>
            </a:br>
            <a:r>
              <a:rPr lang="sv-SE" sz="1700" dirty="0">
                <a:latin typeface="Daytona" panose="020B0604030500040204" pitchFamily="34" charset="0"/>
              </a:rPr>
              <a:t>val av övningar.</a:t>
            </a:r>
          </a:p>
          <a:p>
            <a:pPr marL="285750" indent="-285750">
              <a:spcAft>
                <a:spcPts val="600"/>
              </a:spcAft>
              <a:buFont typeface="Arial" panose="020B0604020202020204" pitchFamily="34" charset="0"/>
              <a:buChar char="•"/>
            </a:pPr>
            <a:r>
              <a:rPr lang="sv-SE" sz="1700" dirty="0">
                <a:latin typeface="Daytona" panose="020B0604030500040204" pitchFamily="34" charset="0"/>
              </a:rPr>
              <a:t>Anpassat träningen mer utifrån aktivas önskemål.</a:t>
            </a:r>
          </a:p>
          <a:p>
            <a:pPr marL="285750" indent="-285750">
              <a:spcAft>
                <a:spcPts val="600"/>
              </a:spcAft>
              <a:buFont typeface="Arial" panose="020B0604020202020204" pitchFamily="34" charset="0"/>
              <a:buChar char="•"/>
            </a:pPr>
            <a:r>
              <a:rPr lang="sv-SE" sz="1700" dirty="0">
                <a:latin typeface="Daytona" panose="020B0604030500040204" pitchFamily="34" charset="0"/>
              </a:rPr>
              <a:t>Större fokus på lek, skoj och annan träning </a:t>
            </a:r>
            <a:br>
              <a:rPr lang="sv-SE" sz="1700" dirty="0">
                <a:latin typeface="Daytona" panose="020B0604030500040204" pitchFamily="34" charset="0"/>
              </a:rPr>
            </a:br>
            <a:r>
              <a:rPr lang="sv-SE" sz="1700" dirty="0">
                <a:latin typeface="Daytona" panose="020B0604030500040204" pitchFamily="34" charset="0"/>
              </a:rPr>
              <a:t>än idrottsspecifikt.</a:t>
            </a:r>
          </a:p>
        </p:txBody>
      </p:sp>
      <p:sp>
        <p:nvSpPr>
          <p:cNvPr id="11" name="textruta 10">
            <a:extLst>
              <a:ext uri="{FF2B5EF4-FFF2-40B4-BE49-F238E27FC236}">
                <a16:creationId xmlns:a16="http://schemas.microsoft.com/office/drawing/2014/main" id="{76137A1A-DC61-40C3-BEC7-CAF547E5F547}"/>
              </a:ext>
            </a:extLst>
          </p:cNvPr>
          <p:cNvSpPr txBox="1"/>
          <p:nvPr/>
        </p:nvSpPr>
        <p:spPr>
          <a:xfrm>
            <a:off x="333103" y="5571361"/>
            <a:ext cx="9174306" cy="1031051"/>
          </a:xfrm>
          <a:prstGeom prst="rect">
            <a:avLst/>
          </a:prstGeom>
          <a:noFill/>
        </p:spPr>
        <p:txBody>
          <a:bodyPr wrap="none" rtlCol="0">
            <a:spAutoFit/>
          </a:bodyPr>
          <a:lstStyle/>
          <a:p>
            <a:pPr>
              <a:spcAft>
                <a:spcPts val="600"/>
              </a:spcAft>
            </a:pPr>
            <a:r>
              <a:rPr lang="sv-SE" sz="1700" b="1" dirty="0">
                <a:latin typeface="Daytona" panose="020B0604030500040204" pitchFamily="34" charset="0"/>
              </a:rPr>
              <a:t>Att reflektera kring i era ledargrupper</a:t>
            </a:r>
          </a:p>
          <a:p>
            <a:pPr marL="285750" indent="-285750">
              <a:spcAft>
                <a:spcPts val="600"/>
              </a:spcAft>
              <a:buFont typeface="Arial" panose="020B0604020202020204" pitchFamily="34" charset="0"/>
              <a:buChar char="•"/>
            </a:pPr>
            <a:r>
              <a:rPr lang="sv-SE" sz="1700" dirty="0">
                <a:latin typeface="Daytona" panose="020B0604030500040204" pitchFamily="34" charset="0"/>
              </a:rPr>
              <a:t>Vad kan vi göra för att hålla spelarnas motivation för rörelse och träning hög?</a:t>
            </a:r>
          </a:p>
          <a:p>
            <a:pPr marL="285750" indent="-285750">
              <a:spcAft>
                <a:spcPts val="600"/>
              </a:spcAft>
              <a:buFont typeface="Arial" panose="020B0604020202020204" pitchFamily="34" charset="0"/>
              <a:buChar char="•"/>
            </a:pPr>
            <a:r>
              <a:rPr lang="sv-SE" sz="1700" dirty="0">
                <a:latin typeface="Daytona" panose="020B0604030500040204" pitchFamily="34" charset="0"/>
              </a:rPr>
              <a:t>Vad kan jag som ledare göra mer av eller bli bättre på för att peppa mina spelare?</a:t>
            </a:r>
          </a:p>
        </p:txBody>
      </p:sp>
    </p:spTree>
    <p:extLst>
      <p:ext uri="{BB962C8B-B14F-4D97-AF65-F5344CB8AC3E}">
        <p14:creationId xmlns:p14="http://schemas.microsoft.com/office/powerpoint/2010/main" val="109814931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B24ECD6D-EF63-4E16-84F8-79C3A5662D37}"/>
              </a:ext>
            </a:extLst>
          </p:cNvPr>
          <p:cNvSpPr>
            <a:spLocks noGrp="1"/>
          </p:cNvSpPr>
          <p:nvPr>
            <p:ph type="title"/>
          </p:nvPr>
        </p:nvSpPr>
        <p:spPr>
          <a:xfrm>
            <a:off x="333103" y="255588"/>
            <a:ext cx="10515600" cy="824275"/>
          </a:xfrm>
        </p:spPr>
        <p:txBody>
          <a:bodyPr>
            <a:normAutofit/>
          </a:bodyPr>
          <a:lstStyle/>
          <a:p>
            <a:pPr eaLnBrk="1" hangingPunct="1"/>
            <a:r>
              <a:rPr lang="sv-SE" altLang="sv-SE" sz="3600" b="1" dirty="0">
                <a:latin typeface="Daytona" panose="020B0604030500040204" pitchFamily="34" charset="0"/>
              </a:rPr>
              <a:t>Organisation - förening</a:t>
            </a:r>
          </a:p>
        </p:txBody>
      </p:sp>
      <p:sp>
        <p:nvSpPr>
          <p:cNvPr id="7" name="Platshållare för innehåll 2">
            <a:extLst>
              <a:ext uri="{FF2B5EF4-FFF2-40B4-BE49-F238E27FC236}">
                <a16:creationId xmlns:a16="http://schemas.microsoft.com/office/drawing/2014/main" id="{0EEA1EC0-8D1F-4CBD-9F40-2ED1C101C093}"/>
              </a:ext>
            </a:extLst>
          </p:cNvPr>
          <p:cNvSpPr>
            <a:spLocks noGrp="1"/>
          </p:cNvSpPr>
          <p:nvPr>
            <p:ph idx="1"/>
          </p:nvPr>
        </p:nvSpPr>
        <p:spPr>
          <a:xfrm>
            <a:off x="333103" y="1244621"/>
            <a:ext cx="4804954" cy="5349081"/>
          </a:xfrm>
        </p:spPr>
        <p:txBody>
          <a:bodyPr rtlCol="0">
            <a:normAutofit/>
          </a:bodyPr>
          <a:lstStyle/>
          <a:p>
            <a:pPr marL="0" indent="0">
              <a:lnSpc>
                <a:spcPct val="110000"/>
              </a:lnSpc>
              <a:buNone/>
            </a:pPr>
            <a:r>
              <a:rPr lang="sv-SE" altLang="sv-SE" sz="1800" b="1" dirty="0">
                <a:latin typeface="Daytona" panose="020B0604030500040204" pitchFamily="34" charset="0"/>
              </a:rPr>
              <a:t>Kansli:</a:t>
            </a:r>
            <a:r>
              <a:rPr lang="sv-SE" altLang="sv-SE" sz="1800" dirty="0">
                <a:latin typeface="Daytona" panose="020B0604030500040204" pitchFamily="34" charset="0"/>
              </a:rPr>
              <a:t/>
            </a:r>
            <a:br>
              <a:rPr lang="sv-SE" altLang="sv-SE" sz="1800" dirty="0">
                <a:latin typeface="Daytona" panose="020B0604030500040204" pitchFamily="34" charset="0"/>
              </a:rPr>
            </a:br>
            <a:r>
              <a:rPr lang="sv-SE" altLang="sv-SE" sz="1800" dirty="0">
                <a:latin typeface="Daytona" panose="020B0604030500040204" pitchFamily="34" charset="0"/>
              </a:rPr>
              <a:t>Alexander, </a:t>
            </a:r>
            <a:r>
              <a:rPr lang="sv-SE" altLang="sv-SE" sz="1800" i="1" dirty="0">
                <a:latin typeface="Daytona" panose="020B0604030500040204" pitchFamily="34" charset="0"/>
              </a:rPr>
              <a:t>kansliansvarig</a:t>
            </a:r>
            <a:r>
              <a:rPr lang="sv-SE" altLang="sv-SE" sz="1800" dirty="0">
                <a:latin typeface="Daytona" panose="020B0604030500040204" pitchFamily="34" charset="0"/>
              </a:rPr>
              <a:t/>
            </a:r>
            <a:br>
              <a:rPr lang="sv-SE" altLang="sv-SE" sz="1800" dirty="0">
                <a:latin typeface="Daytona" panose="020B0604030500040204" pitchFamily="34" charset="0"/>
              </a:rPr>
            </a:br>
            <a:r>
              <a:rPr lang="sv-SE" altLang="sv-SE" sz="1800" dirty="0">
                <a:latin typeface="Daytona" panose="020B0604030500040204" pitchFamily="34" charset="0"/>
              </a:rPr>
              <a:t>Andreas, </a:t>
            </a:r>
            <a:r>
              <a:rPr lang="sv-SE" altLang="sv-SE" sz="1800" i="1" dirty="0">
                <a:latin typeface="Daytona" panose="020B0604030500040204" pitchFamily="34" charset="0"/>
              </a:rPr>
              <a:t>barn- och ungdomsutvecklare</a:t>
            </a:r>
            <a:r>
              <a:rPr lang="sv-SE" altLang="sv-SE" sz="1800" dirty="0">
                <a:latin typeface="Daytona" panose="020B0604030500040204" pitchFamily="34" charset="0"/>
              </a:rPr>
              <a:t/>
            </a:r>
            <a:br>
              <a:rPr lang="sv-SE" altLang="sv-SE" sz="1800" dirty="0">
                <a:latin typeface="Daytona" panose="020B0604030500040204" pitchFamily="34" charset="0"/>
              </a:rPr>
            </a:br>
            <a:r>
              <a:rPr lang="sv-SE" altLang="sv-SE" sz="1800" dirty="0">
                <a:latin typeface="Daytona" panose="020B0604030500040204" pitchFamily="34" charset="0"/>
              </a:rPr>
              <a:t>Leif, </a:t>
            </a:r>
            <a:r>
              <a:rPr lang="sv-SE" altLang="sv-SE" sz="1800" i="1" dirty="0">
                <a:latin typeface="Daytona" panose="020B0604030500040204" pitchFamily="34" charset="0"/>
              </a:rPr>
              <a:t>vaktmästare</a:t>
            </a:r>
            <a:r>
              <a:rPr lang="sv-SE" altLang="sv-SE" sz="1800" dirty="0">
                <a:latin typeface="Daytona" panose="020B0604030500040204" pitchFamily="34" charset="0"/>
              </a:rPr>
              <a:t/>
            </a:r>
            <a:br>
              <a:rPr lang="sv-SE" altLang="sv-SE" sz="1800" dirty="0">
                <a:latin typeface="Daytona" panose="020B0604030500040204" pitchFamily="34" charset="0"/>
              </a:rPr>
            </a:br>
            <a:endParaRPr lang="sv-SE" sz="1800" dirty="0">
              <a:latin typeface="Daytona" panose="020B0604030500040204" pitchFamily="34" charset="0"/>
            </a:endParaRPr>
          </a:p>
          <a:p>
            <a:pPr marL="0" indent="0" eaLnBrk="1" hangingPunct="1">
              <a:lnSpc>
                <a:spcPct val="110000"/>
              </a:lnSpc>
              <a:buFont typeface="Arial" panose="020B0604020202020204" pitchFamily="34" charset="0"/>
              <a:buNone/>
            </a:pPr>
            <a:r>
              <a:rPr lang="sv-SE" altLang="sv-SE" sz="1800" b="1" dirty="0">
                <a:latin typeface="Daytona" panose="020B0604030500040204" pitchFamily="34" charset="0"/>
              </a:rPr>
              <a:t>Föreningsstyrelse:</a:t>
            </a:r>
            <a:r>
              <a:rPr lang="sv-SE" altLang="sv-SE" sz="1800" dirty="0">
                <a:latin typeface="Daytona" panose="020B0604030500040204" pitchFamily="34" charset="0"/>
              </a:rPr>
              <a:t/>
            </a:r>
            <a:br>
              <a:rPr lang="sv-SE" altLang="sv-SE" sz="1800" dirty="0">
                <a:latin typeface="Daytona" panose="020B0604030500040204" pitchFamily="34" charset="0"/>
              </a:rPr>
            </a:br>
            <a:r>
              <a:rPr lang="sv-SE" altLang="sv-SE" sz="1800" dirty="0">
                <a:latin typeface="Daytona" panose="020B0604030500040204" pitchFamily="34" charset="0"/>
              </a:rPr>
              <a:t>Johanna Vilhelmsson, </a:t>
            </a:r>
            <a:r>
              <a:rPr lang="sv-SE" altLang="sv-SE" sz="1800" i="1" dirty="0">
                <a:latin typeface="Daytona" panose="020B0604030500040204" pitchFamily="34" charset="0"/>
              </a:rPr>
              <a:t>ordförande</a:t>
            </a:r>
            <a:r>
              <a:rPr lang="sv-SE" altLang="sv-SE" sz="1800" dirty="0">
                <a:latin typeface="Daytona" panose="020B0604030500040204" pitchFamily="34" charset="0"/>
              </a:rPr>
              <a:t/>
            </a:r>
            <a:br>
              <a:rPr lang="sv-SE" altLang="sv-SE" sz="1800" dirty="0">
                <a:latin typeface="Daytona" panose="020B0604030500040204" pitchFamily="34" charset="0"/>
              </a:rPr>
            </a:br>
            <a:r>
              <a:rPr lang="sv-SE" altLang="sv-SE" sz="1800" dirty="0">
                <a:latin typeface="Daytona" panose="020B0604030500040204" pitchFamily="34" charset="0"/>
              </a:rPr>
              <a:t>David Persson, </a:t>
            </a:r>
            <a:r>
              <a:rPr lang="sv-SE" altLang="sv-SE" sz="1800" i="1" dirty="0">
                <a:latin typeface="Daytona" panose="020B0604030500040204" pitchFamily="34" charset="0"/>
              </a:rPr>
              <a:t>kassör</a:t>
            </a:r>
            <a:r>
              <a:rPr lang="sv-SE" altLang="sv-SE" sz="1800" dirty="0">
                <a:latin typeface="Daytona" panose="020B0604030500040204" pitchFamily="34" charset="0"/>
              </a:rPr>
              <a:t/>
            </a:r>
            <a:br>
              <a:rPr lang="sv-SE" altLang="sv-SE" sz="1800" dirty="0">
                <a:latin typeface="Daytona" panose="020B0604030500040204" pitchFamily="34" charset="0"/>
              </a:rPr>
            </a:br>
            <a:r>
              <a:rPr lang="sv-SE" altLang="sv-SE" sz="1800" dirty="0">
                <a:latin typeface="Daytona" panose="020B0604030500040204" pitchFamily="34" charset="0"/>
              </a:rPr>
              <a:t>Evy Grad</a:t>
            </a:r>
            <a:br>
              <a:rPr lang="sv-SE" altLang="sv-SE" sz="1800" dirty="0">
                <a:latin typeface="Daytona" panose="020B0604030500040204" pitchFamily="34" charset="0"/>
              </a:rPr>
            </a:br>
            <a:r>
              <a:rPr lang="sv-SE" altLang="sv-SE" sz="1800" dirty="0">
                <a:latin typeface="Daytona" panose="020B0604030500040204" pitchFamily="34" charset="0"/>
              </a:rPr>
              <a:t>Jonas Edvardsson</a:t>
            </a:r>
            <a:br>
              <a:rPr lang="sv-SE" altLang="sv-SE" sz="1800" dirty="0">
                <a:latin typeface="Daytona" panose="020B0604030500040204" pitchFamily="34" charset="0"/>
              </a:rPr>
            </a:br>
            <a:r>
              <a:rPr lang="sv-SE" altLang="sv-SE" sz="1800" dirty="0">
                <a:latin typeface="Daytona" panose="020B0604030500040204" pitchFamily="34" charset="0"/>
              </a:rPr>
              <a:t>Helene Andersson</a:t>
            </a:r>
            <a:br>
              <a:rPr lang="sv-SE" altLang="sv-SE" sz="1800" dirty="0">
                <a:latin typeface="Daytona" panose="020B0604030500040204" pitchFamily="34" charset="0"/>
              </a:rPr>
            </a:br>
            <a:r>
              <a:rPr lang="sv-SE" altLang="sv-SE" sz="1800" dirty="0">
                <a:latin typeface="Daytona" panose="020B0604030500040204" pitchFamily="34" charset="0"/>
              </a:rPr>
              <a:t>Mikael Garpebring </a:t>
            </a:r>
            <a:r>
              <a:rPr lang="sv-SE" altLang="sv-SE" sz="1800" i="1" dirty="0">
                <a:latin typeface="Daytona" panose="020B0604030500040204" pitchFamily="34" charset="0"/>
              </a:rPr>
              <a:t>(fotbollssektionen)</a:t>
            </a:r>
            <a:r>
              <a:rPr lang="sv-SE" altLang="sv-SE" sz="1800" dirty="0">
                <a:latin typeface="Daytona" panose="020B0604030500040204" pitchFamily="34" charset="0"/>
              </a:rPr>
              <a:t/>
            </a:r>
            <a:br>
              <a:rPr lang="sv-SE" altLang="sv-SE" sz="1800" dirty="0">
                <a:latin typeface="Daytona" panose="020B0604030500040204" pitchFamily="34" charset="0"/>
              </a:rPr>
            </a:br>
            <a:r>
              <a:rPr lang="sv-SE" altLang="sv-SE" sz="1800" dirty="0">
                <a:latin typeface="Daytona" panose="020B0604030500040204" pitchFamily="34" charset="0"/>
              </a:rPr>
              <a:t>Sara Johansson </a:t>
            </a:r>
            <a:r>
              <a:rPr lang="sv-SE" altLang="sv-SE" sz="1800" i="1" dirty="0">
                <a:latin typeface="Daytona" panose="020B0604030500040204" pitchFamily="34" charset="0"/>
              </a:rPr>
              <a:t>(innebandysektionen)</a:t>
            </a:r>
            <a:r>
              <a:rPr lang="sv-SE" altLang="sv-SE" sz="1800" dirty="0">
                <a:latin typeface="Daytona" panose="020B0604030500040204" pitchFamily="34" charset="0"/>
              </a:rPr>
              <a:t/>
            </a:r>
            <a:br>
              <a:rPr lang="sv-SE" altLang="sv-SE" sz="1800" dirty="0">
                <a:latin typeface="Daytona" panose="020B0604030500040204" pitchFamily="34" charset="0"/>
              </a:rPr>
            </a:br>
            <a:r>
              <a:rPr lang="sv-SE" altLang="sv-SE" sz="1800" dirty="0">
                <a:latin typeface="Daytona" panose="020B0604030500040204" pitchFamily="34" charset="0"/>
              </a:rPr>
              <a:t>Alexander </a:t>
            </a:r>
            <a:r>
              <a:rPr lang="sv-SE" altLang="sv-SE" sz="1800" i="1" dirty="0">
                <a:latin typeface="Daytona" panose="020B0604030500040204" pitchFamily="34" charset="0"/>
              </a:rPr>
              <a:t>(adjungerande från kansli)</a:t>
            </a:r>
          </a:p>
        </p:txBody>
      </p:sp>
      <p:pic>
        <p:nvPicPr>
          <p:cNvPr id="8" name="Bildobjekt 7" descr="../../Logor/%20SandåkernsSK_transparentBG.png">
            <a:extLst>
              <a:ext uri="{FF2B5EF4-FFF2-40B4-BE49-F238E27FC236}">
                <a16:creationId xmlns:a16="http://schemas.microsoft.com/office/drawing/2014/main" id="{57794A8D-9137-4A7A-AEC5-630983BDF2C4}"/>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64638" y="248445"/>
            <a:ext cx="749562" cy="477837"/>
          </a:xfrm>
          <a:prstGeom prst="rect">
            <a:avLst/>
          </a:prstGeom>
          <a:noFill/>
          <a:ln>
            <a:noFill/>
          </a:ln>
        </p:spPr>
      </p:pic>
      <p:sp>
        <p:nvSpPr>
          <p:cNvPr id="9" name="textruta 8">
            <a:extLst>
              <a:ext uri="{FF2B5EF4-FFF2-40B4-BE49-F238E27FC236}">
                <a16:creationId xmlns:a16="http://schemas.microsoft.com/office/drawing/2014/main" id="{28CB277A-E555-4818-94C9-792DAF5A55E0}"/>
              </a:ext>
            </a:extLst>
          </p:cNvPr>
          <p:cNvSpPr txBox="1"/>
          <p:nvPr/>
        </p:nvSpPr>
        <p:spPr>
          <a:xfrm>
            <a:off x="5728063" y="1244621"/>
            <a:ext cx="6096000" cy="1587486"/>
          </a:xfrm>
          <a:prstGeom prst="rect">
            <a:avLst/>
          </a:prstGeom>
          <a:noFill/>
        </p:spPr>
        <p:txBody>
          <a:bodyPr wrap="square">
            <a:spAutoFit/>
          </a:bodyPr>
          <a:lstStyle/>
          <a:p>
            <a:pPr marL="0" indent="0" eaLnBrk="1" hangingPunct="1">
              <a:lnSpc>
                <a:spcPct val="110000"/>
              </a:lnSpc>
              <a:buFont typeface="Arial" panose="020B0604020202020204" pitchFamily="34" charset="0"/>
              <a:buNone/>
            </a:pPr>
            <a:r>
              <a:rPr lang="sv-SE" altLang="sv-SE" sz="1800" b="1" dirty="0" smtClean="0">
                <a:latin typeface="Daytona" panose="020B0604030500040204" pitchFamily="34" charset="0"/>
              </a:rPr>
              <a:t>Innebandysektionen</a:t>
            </a:r>
            <a:r>
              <a:rPr lang="sv-SE" altLang="sv-SE" sz="1800" b="1" dirty="0">
                <a:latin typeface="Daytona" panose="020B0604030500040204" pitchFamily="34" charset="0"/>
              </a:rPr>
              <a:t>:</a:t>
            </a:r>
            <a:r>
              <a:rPr lang="sv-SE" altLang="sv-SE" sz="1800" dirty="0">
                <a:latin typeface="Daytona" panose="020B0604030500040204" pitchFamily="34" charset="0"/>
              </a:rPr>
              <a:t/>
            </a:r>
            <a:br>
              <a:rPr lang="sv-SE" altLang="sv-SE" sz="1800" dirty="0">
                <a:latin typeface="Daytona" panose="020B0604030500040204" pitchFamily="34" charset="0"/>
              </a:rPr>
            </a:br>
            <a:r>
              <a:rPr lang="sv-SE" altLang="sv-SE" sz="1800" dirty="0">
                <a:latin typeface="Daytona" panose="020B0604030500040204" pitchFamily="34" charset="0"/>
              </a:rPr>
              <a:t>Sara Johansson, </a:t>
            </a:r>
            <a:r>
              <a:rPr lang="sv-SE" altLang="sv-SE" sz="1800" i="1" dirty="0">
                <a:latin typeface="Daytona" panose="020B0604030500040204" pitchFamily="34" charset="0"/>
              </a:rPr>
              <a:t>sektionsrepresentant i styrelse</a:t>
            </a:r>
            <a:r>
              <a:rPr lang="sv-SE" altLang="sv-SE" sz="1800" dirty="0">
                <a:latin typeface="Daytona" panose="020B0604030500040204" pitchFamily="34" charset="0"/>
              </a:rPr>
              <a:t/>
            </a:r>
            <a:br>
              <a:rPr lang="sv-SE" altLang="sv-SE" sz="1800" dirty="0">
                <a:latin typeface="Daytona" panose="020B0604030500040204" pitchFamily="34" charset="0"/>
              </a:rPr>
            </a:br>
            <a:r>
              <a:rPr lang="sv-SE" altLang="sv-SE" sz="1800" dirty="0">
                <a:latin typeface="Daytona" panose="020B0604030500040204" pitchFamily="34" charset="0"/>
              </a:rPr>
              <a:t>Heléne Andersson</a:t>
            </a:r>
            <a:br>
              <a:rPr lang="sv-SE" altLang="sv-SE" sz="1800" dirty="0">
                <a:latin typeface="Daytona" panose="020B0604030500040204" pitchFamily="34" charset="0"/>
              </a:rPr>
            </a:br>
            <a:r>
              <a:rPr lang="sv-SE" altLang="sv-SE" sz="1800" dirty="0">
                <a:latin typeface="Daytona" panose="020B0604030500040204" pitchFamily="34" charset="0"/>
              </a:rPr>
              <a:t>Johannes Sedin</a:t>
            </a:r>
            <a:br>
              <a:rPr lang="sv-SE" altLang="sv-SE" sz="1800" dirty="0">
                <a:latin typeface="Daytona" panose="020B0604030500040204" pitchFamily="34" charset="0"/>
              </a:rPr>
            </a:br>
            <a:endParaRPr lang="sv-SE" altLang="sv-SE" sz="1800" dirty="0">
              <a:latin typeface="Daytona" panose="020B0604030500040204" pitchFamily="34" charset="0"/>
            </a:endParaRPr>
          </a:p>
        </p:txBody>
      </p:sp>
    </p:spTree>
    <p:extLst>
      <p:ext uri="{BB962C8B-B14F-4D97-AF65-F5344CB8AC3E}">
        <p14:creationId xmlns:p14="http://schemas.microsoft.com/office/powerpoint/2010/main" val="1405076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5">
            <a:extLst>
              <a:ext uri="{FF2B5EF4-FFF2-40B4-BE49-F238E27FC236}">
                <a16:creationId xmlns:a16="http://schemas.microsoft.com/office/drawing/2014/main" id="{BBBED77E-A64B-459B-8EE2-E82E380CC17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21586" y="255588"/>
            <a:ext cx="692614"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ubrik 1">
            <a:extLst>
              <a:ext uri="{FF2B5EF4-FFF2-40B4-BE49-F238E27FC236}">
                <a16:creationId xmlns:a16="http://schemas.microsoft.com/office/drawing/2014/main" id="{B24ECD6D-EF63-4E16-84F8-79C3A5662D37}"/>
              </a:ext>
            </a:extLst>
          </p:cNvPr>
          <p:cNvSpPr>
            <a:spLocks noGrp="1"/>
          </p:cNvSpPr>
          <p:nvPr>
            <p:ph type="title"/>
          </p:nvPr>
        </p:nvSpPr>
        <p:spPr>
          <a:xfrm>
            <a:off x="333103" y="255588"/>
            <a:ext cx="10515600" cy="824275"/>
          </a:xfrm>
        </p:spPr>
        <p:txBody>
          <a:bodyPr>
            <a:normAutofit/>
          </a:bodyPr>
          <a:lstStyle/>
          <a:p>
            <a:pPr eaLnBrk="1" hangingPunct="1"/>
            <a:r>
              <a:rPr lang="sv-SE" altLang="sv-SE" sz="3600" b="1" dirty="0">
                <a:latin typeface="Daytona" panose="020B0604030500040204" pitchFamily="34" charset="0"/>
              </a:rPr>
              <a:t>Samarbetsavtal 2021/22</a:t>
            </a:r>
          </a:p>
        </p:txBody>
      </p:sp>
      <p:sp>
        <p:nvSpPr>
          <p:cNvPr id="7" name="Platshållare för innehåll 2">
            <a:extLst>
              <a:ext uri="{FF2B5EF4-FFF2-40B4-BE49-F238E27FC236}">
                <a16:creationId xmlns:a16="http://schemas.microsoft.com/office/drawing/2014/main" id="{0EEA1EC0-8D1F-4CBD-9F40-2ED1C101C093}"/>
              </a:ext>
            </a:extLst>
          </p:cNvPr>
          <p:cNvSpPr>
            <a:spLocks noGrp="1"/>
          </p:cNvSpPr>
          <p:nvPr>
            <p:ph idx="1"/>
          </p:nvPr>
        </p:nvSpPr>
        <p:spPr>
          <a:xfrm>
            <a:off x="333102" y="1079864"/>
            <a:ext cx="10674531" cy="5590902"/>
          </a:xfrm>
        </p:spPr>
        <p:txBody>
          <a:bodyPr vert="horz" lIns="91440" tIns="45720" rIns="91440" bIns="45720" rtlCol="0" anchor="t">
            <a:normAutofit/>
          </a:bodyPr>
          <a:lstStyle/>
          <a:p>
            <a:pPr>
              <a:lnSpc>
                <a:spcPct val="120000"/>
              </a:lnSpc>
              <a:spcBef>
                <a:spcPts val="0"/>
              </a:spcBef>
              <a:spcAft>
                <a:spcPts val="800"/>
              </a:spcAft>
            </a:pPr>
            <a:r>
              <a:rPr lang="sv-SE" sz="1800" dirty="0">
                <a:effectLst/>
                <a:latin typeface="Daytona"/>
                <a:ea typeface="Calibri" panose="020F0502020204030204" pitchFamily="34" charset="0"/>
                <a:cs typeface="Times New Roman"/>
              </a:rPr>
              <a:t>Umeå </a:t>
            </a:r>
            <a:r>
              <a:rPr lang="sv-SE" sz="1800" dirty="0" err="1">
                <a:effectLst/>
                <a:latin typeface="Daytona"/>
                <a:ea typeface="Calibri" panose="020F0502020204030204" pitchFamily="34" charset="0"/>
                <a:cs typeface="Times New Roman"/>
              </a:rPr>
              <a:t>Performance</a:t>
            </a:r>
            <a:r>
              <a:rPr lang="sv-SE" sz="1800" dirty="0">
                <a:effectLst/>
                <a:latin typeface="Daytona"/>
                <a:ea typeface="Calibri" panose="020F0502020204030204" pitchFamily="34" charset="0"/>
                <a:cs typeface="Times New Roman"/>
              </a:rPr>
              <a:t> Center</a:t>
            </a:r>
          </a:p>
          <a:p>
            <a:pPr>
              <a:buNone/>
            </a:pPr>
            <a:r>
              <a:rPr lang="sv-SE" sz="1400" b="1" dirty="0">
                <a:latin typeface="Daytona"/>
                <a:ea typeface="+mn-lt"/>
                <a:cs typeface="+mn-lt"/>
              </a:rPr>
              <a:t>Aktiva </a:t>
            </a:r>
            <a:r>
              <a:rPr lang="sv-SE" sz="1400" dirty="0">
                <a:latin typeface="Daytona"/>
                <a:ea typeface="+mn-lt"/>
                <a:cs typeface="+mn-lt"/>
              </a:rPr>
              <a:t>spelare/ledare 13 år eller äldre (födda 2008) </a:t>
            </a:r>
            <a:endParaRPr lang="sv-SE" sz="1400" dirty="0">
              <a:latin typeface="Daytona"/>
              <a:cs typeface="Calibri"/>
            </a:endParaRPr>
          </a:p>
          <a:p>
            <a:pPr>
              <a:buNone/>
            </a:pPr>
            <a:r>
              <a:rPr lang="sv-SE" sz="1400" b="1" dirty="0">
                <a:latin typeface="Daytona"/>
                <a:ea typeface="+mn-lt"/>
                <a:cs typeface="+mn-lt"/>
              </a:rPr>
              <a:t>250 kr/mån. (Aktiva ledare = tränare &amp; lagledare)</a:t>
            </a:r>
            <a:endParaRPr lang="sv-SE" sz="1400" dirty="0">
              <a:latin typeface="Daytona"/>
              <a:cs typeface="Calibri"/>
            </a:endParaRPr>
          </a:p>
          <a:p>
            <a:pPr>
              <a:buNone/>
            </a:pPr>
            <a:r>
              <a:rPr lang="sv-SE" sz="1400" dirty="0">
                <a:latin typeface="Daytona"/>
                <a:ea typeface="+mn-lt"/>
                <a:cs typeface="+mn-lt"/>
              </a:rPr>
              <a:t>Ej idrottsaktiva medlemmar</a:t>
            </a:r>
            <a:endParaRPr lang="sv-SE" sz="1400" dirty="0">
              <a:latin typeface="Daytona"/>
              <a:cs typeface="Calibri"/>
            </a:endParaRPr>
          </a:p>
          <a:p>
            <a:pPr>
              <a:buNone/>
            </a:pPr>
            <a:r>
              <a:rPr lang="sv-SE" sz="1400" dirty="0">
                <a:latin typeface="Daytona"/>
                <a:ea typeface="+mn-lt"/>
                <a:cs typeface="+mn-lt"/>
              </a:rPr>
              <a:t>Guldkort: 5360 kr/år eller 399 kr/mån via autogiro</a:t>
            </a:r>
            <a:endParaRPr lang="sv-SE" sz="1400" dirty="0">
              <a:latin typeface="Daytona"/>
            </a:endParaRPr>
          </a:p>
          <a:p>
            <a:pPr marL="0" indent="0">
              <a:lnSpc>
                <a:spcPct val="120000"/>
              </a:lnSpc>
              <a:spcBef>
                <a:spcPts val="0"/>
              </a:spcBef>
              <a:spcAft>
                <a:spcPts val="800"/>
              </a:spcAft>
              <a:buNone/>
            </a:pPr>
            <a:r>
              <a:rPr lang="sv-SE" sz="1400" dirty="0">
                <a:latin typeface="Daytona"/>
                <a:ea typeface="+mn-lt"/>
                <a:cs typeface="+mn-lt"/>
              </a:rPr>
              <a:t>tvillingort för 250 kr/mån för en (1) familjemedlem</a:t>
            </a:r>
            <a:endParaRPr lang="sv-SE" sz="1400" dirty="0">
              <a:latin typeface="Daytona"/>
            </a:endParaRPr>
          </a:p>
          <a:p>
            <a:pPr marL="0" indent="0">
              <a:lnSpc>
                <a:spcPct val="120000"/>
              </a:lnSpc>
              <a:spcBef>
                <a:spcPts val="0"/>
              </a:spcBef>
              <a:spcAft>
                <a:spcPts val="800"/>
              </a:spcAft>
              <a:buNone/>
            </a:pPr>
            <a:r>
              <a:rPr lang="sv-SE" sz="1600" dirty="0">
                <a:latin typeface="Daytona"/>
                <a:ea typeface="+mn-lt"/>
                <a:cs typeface="+mn-lt"/>
              </a:rPr>
              <a:t>12 månaders bindningstid</a:t>
            </a:r>
            <a:endParaRPr lang="sv-SE" sz="1600" dirty="0">
              <a:latin typeface="Daytona"/>
              <a:ea typeface="Calibri" panose="020F0502020204030204" pitchFamily="34" charset="0"/>
              <a:cs typeface="Times New Roman" panose="02020603050405020304" pitchFamily="18" charset="0"/>
            </a:endParaRPr>
          </a:p>
          <a:p>
            <a:pPr marL="0" indent="0">
              <a:lnSpc>
                <a:spcPct val="120000"/>
              </a:lnSpc>
              <a:spcBef>
                <a:spcPts val="0"/>
              </a:spcBef>
              <a:spcAft>
                <a:spcPts val="800"/>
              </a:spcAft>
              <a:buNone/>
            </a:pPr>
            <a:r>
              <a:rPr lang="sv-SE" sz="1600" dirty="0">
                <a:latin typeface="Daytona"/>
                <a:ea typeface="+mn-lt"/>
                <a:cs typeface="+mn-lt"/>
              </a:rPr>
              <a:t>Visa upp ditt digitala medlemskort i </a:t>
            </a:r>
            <a:r>
              <a:rPr lang="sv-SE" sz="1600" dirty="0" err="1">
                <a:latin typeface="Daytona"/>
                <a:ea typeface="+mn-lt"/>
                <a:cs typeface="+mn-lt"/>
              </a:rPr>
              <a:t>Sportadminappen</a:t>
            </a:r>
            <a:r>
              <a:rPr lang="sv-SE" sz="1600" dirty="0">
                <a:latin typeface="Daytona"/>
                <a:ea typeface="+mn-lt"/>
                <a:cs typeface="+mn-lt"/>
              </a:rPr>
              <a:t>. </a:t>
            </a:r>
          </a:p>
          <a:p>
            <a:pPr>
              <a:lnSpc>
                <a:spcPct val="120000"/>
              </a:lnSpc>
              <a:spcBef>
                <a:spcPts val="0"/>
              </a:spcBef>
              <a:spcAft>
                <a:spcPts val="800"/>
              </a:spcAft>
            </a:pPr>
            <a:r>
              <a:rPr lang="sv-SE" sz="1600" dirty="0">
                <a:latin typeface="Daytona"/>
                <a:ea typeface="+mn-lt"/>
                <a:cs typeface="+mn-lt"/>
                <a:hlinkClick r:id="rId4"/>
              </a:rPr>
              <a:t>Medlemserbjudande UPC</a:t>
            </a:r>
            <a:endParaRPr lang="sv-SE" sz="1600" dirty="0">
              <a:latin typeface="Daytona"/>
              <a:ea typeface="Calibri" panose="020F0502020204030204" pitchFamily="34" charset="0"/>
              <a:cs typeface="Times New Roman" panose="02020603050405020304" pitchFamily="18" charset="0"/>
            </a:endParaRPr>
          </a:p>
          <a:p>
            <a:pPr>
              <a:lnSpc>
                <a:spcPct val="120000"/>
              </a:lnSpc>
              <a:spcBef>
                <a:spcPts val="0"/>
              </a:spcBef>
              <a:spcAft>
                <a:spcPts val="800"/>
              </a:spcAft>
            </a:pPr>
            <a:endParaRPr lang="sv-SE" sz="1800" dirty="0">
              <a:latin typeface="Daytona" panose="020B0604030500040204" pitchFamily="34" charset="0"/>
              <a:ea typeface="Calibri" panose="020F0502020204030204" pitchFamily="34" charset="0"/>
              <a:cs typeface="Times New Roman" panose="02020603050405020304" pitchFamily="18" charset="0"/>
            </a:endParaRPr>
          </a:p>
          <a:p>
            <a:pPr>
              <a:lnSpc>
                <a:spcPct val="120000"/>
              </a:lnSpc>
              <a:spcBef>
                <a:spcPts val="0"/>
              </a:spcBef>
              <a:spcAft>
                <a:spcPts val="800"/>
              </a:spcAft>
            </a:pPr>
            <a:r>
              <a:rPr lang="sv-SE" sz="1800" dirty="0">
                <a:effectLst/>
                <a:latin typeface="Daytona" panose="020B0604030500040204" pitchFamily="34" charset="0"/>
                <a:ea typeface="Calibri" panose="020F0502020204030204" pitchFamily="34" charset="0"/>
                <a:cs typeface="Times New Roman" panose="02020603050405020304" pitchFamily="18" charset="0"/>
              </a:rPr>
              <a:t>Umeå Buss AB</a:t>
            </a:r>
          </a:p>
          <a:p>
            <a:pPr marL="0" indent="0">
              <a:lnSpc>
                <a:spcPct val="120000"/>
              </a:lnSpc>
              <a:spcBef>
                <a:spcPts val="0"/>
              </a:spcBef>
              <a:spcAft>
                <a:spcPts val="800"/>
              </a:spcAft>
              <a:buNone/>
            </a:pPr>
            <a:r>
              <a:rPr lang="sv-SE" sz="1800" dirty="0">
                <a:latin typeface="Daytona" panose="020B0604030500040204" pitchFamily="34" charset="0"/>
                <a:ea typeface="Calibri" panose="020F0502020204030204" pitchFamily="34" charset="0"/>
                <a:cs typeface="Times New Roman" panose="02020603050405020304" pitchFamily="18" charset="0"/>
              </a:rPr>
              <a:t>- Beställningsenkät vid bussbokning</a:t>
            </a:r>
            <a:endParaRPr lang="sv-SE" sz="1800" dirty="0">
              <a:effectLst/>
              <a:latin typeface="Daytona" panose="020B0604030500040204" pitchFamily="34" charset="0"/>
              <a:ea typeface="Calibri" panose="020F0502020204030204" pitchFamily="34" charset="0"/>
              <a:cs typeface="Times New Roman" panose="02020603050405020304" pitchFamily="18" charset="0"/>
            </a:endParaRPr>
          </a:p>
        </p:txBody>
      </p:sp>
      <p:pic>
        <p:nvPicPr>
          <p:cNvPr id="2" name="Bildobjekt 1">
            <a:extLst>
              <a:ext uri="{FF2B5EF4-FFF2-40B4-BE49-F238E27FC236}">
                <a16:creationId xmlns:a16="http://schemas.microsoft.com/office/drawing/2014/main" id="{7B13D215-74E5-44CB-BE46-926FB22F2D3E}"/>
              </a:ext>
            </a:extLst>
          </p:cNvPr>
          <p:cNvPicPr>
            <a:picLocks noChangeAspect="1"/>
          </p:cNvPicPr>
          <p:nvPr/>
        </p:nvPicPr>
        <p:blipFill rotWithShape="1">
          <a:blip r:embed="rId5"/>
          <a:srcRect l="1876" t="11089" r="2143" b="11834"/>
          <a:stretch/>
        </p:blipFill>
        <p:spPr>
          <a:xfrm>
            <a:off x="7142034" y="3817877"/>
            <a:ext cx="4046864" cy="1307972"/>
          </a:xfrm>
          <a:prstGeom prst="rect">
            <a:avLst/>
          </a:prstGeom>
        </p:spPr>
      </p:pic>
      <p:pic>
        <p:nvPicPr>
          <p:cNvPr id="3" name="Bildobjekt 2">
            <a:extLst>
              <a:ext uri="{FF2B5EF4-FFF2-40B4-BE49-F238E27FC236}">
                <a16:creationId xmlns:a16="http://schemas.microsoft.com/office/drawing/2014/main" id="{A1551E01-9A46-4597-A920-C19986E38800}"/>
              </a:ext>
            </a:extLst>
          </p:cNvPr>
          <p:cNvPicPr>
            <a:picLocks noChangeAspect="1"/>
          </p:cNvPicPr>
          <p:nvPr/>
        </p:nvPicPr>
        <p:blipFill>
          <a:blip r:embed="rId6"/>
          <a:stretch>
            <a:fillRect/>
          </a:stretch>
        </p:blipFill>
        <p:spPr>
          <a:xfrm>
            <a:off x="6094716" y="1242598"/>
            <a:ext cx="3483525" cy="1876899"/>
          </a:xfrm>
          <a:prstGeom prst="rect">
            <a:avLst/>
          </a:prstGeom>
        </p:spPr>
      </p:pic>
      <p:cxnSp>
        <p:nvCxnSpPr>
          <p:cNvPr id="4" name="Rak pilkoppling 3">
            <a:extLst>
              <a:ext uri="{FF2B5EF4-FFF2-40B4-BE49-F238E27FC236}">
                <a16:creationId xmlns:a16="http://schemas.microsoft.com/office/drawing/2014/main" id="{4D9CA56D-BEB5-40A7-9051-E5276766699B}"/>
              </a:ext>
            </a:extLst>
          </p:cNvPr>
          <p:cNvCxnSpPr/>
          <p:nvPr/>
        </p:nvCxnSpPr>
        <p:spPr>
          <a:xfrm flipV="1">
            <a:off x="5598696" y="3272588"/>
            <a:ext cx="5313944" cy="772027"/>
          </a:xfrm>
          <a:prstGeom prst="straightConnector1">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445042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5">
            <a:extLst>
              <a:ext uri="{FF2B5EF4-FFF2-40B4-BE49-F238E27FC236}">
                <a16:creationId xmlns:a16="http://schemas.microsoft.com/office/drawing/2014/main" id="{BBBED77E-A64B-459B-8EE2-E82E380CC17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21586" y="255588"/>
            <a:ext cx="692614"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ubrik 1">
            <a:extLst>
              <a:ext uri="{FF2B5EF4-FFF2-40B4-BE49-F238E27FC236}">
                <a16:creationId xmlns:a16="http://schemas.microsoft.com/office/drawing/2014/main" id="{B24ECD6D-EF63-4E16-84F8-79C3A5662D37}"/>
              </a:ext>
            </a:extLst>
          </p:cNvPr>
          <p:cNvSpPr>
            <a:spLocks noGrp="1"/>
          </p:cNvSpPr>
          <p:nvPr>
            <p:ph type="title"/>
          </p:nvPr>
        </p:nvSpPr>
        <p:spPr>
          <a:xfrm>
            <a:off x="333103" y="255588"/>
            <a:ext cx="10515600" cy="824275"/>
          </a:xfrm>
        </p:spPr>
        <p:txBody>
          <a:bodyPr>
            <a:normAutofit/>
          </a:bodyPr>
          <a:lstStyle/>
          <a:p>
            <a:pPr eaLnBrk="1" hangingPunct="1"/>
            <a:r>
              <a:rPr lang="sv-SE" sz="3600" b="1" dirty="0">
                <a:effectLst/>
                <a:latin typeface="Daytona" panose="020B0604030500040204" pitchFamily="34" charset="0"/>
                <a:ea typeface="Calibri" panose="020F0502020204030204" pitchFamily="34" charset="0"/>
                <a:cs typeface="Times New Roman" panose="02020603050405020304" pitchFamily="18" charset="0"/>
              </a:rPr>
              <a:t>Övergångspolicy internt och externt</a:t>
            </a:r>
            <a:endParaRPr lang="sv-SE" altLang="sv-SE" sz="3600" b="1" dirty="0">
              <a:latin typeface="Daytona" panose="020B0604030500040204" pitchFamily="34" charset="0"/>
            </a:endParaRPr>
          </a:p>
        </p:txBody>
      </p:sp>
      <p:sp>
        <p:nvSpPr>
          <p:cNvPr id="7" name="Platshållare för innehåll 2">
            <a:extLst>
              <a:ext uri="{FF2B5EF4-FFF2-40B4-BE49-F238E27FC236}">
                <a16:creationId xmlns:a16="http://schemas.microsoft.com/office/drawing/2014/main" id="{0EEA1EC0-8D1F-4CBD-9F40-2ED1C101C093}"/>
              </a:ext>
            </a:extLst>
          </p:cNvPr>
          <p:cNvSpPr>
            <a:spLocks noGrp="1"/>
          </p:cNvSpPr>
          <p:nvPr>
            <p:ph idx="1"/>
          </p:nvPr>
        </p:nvSpPr>
        <p:spPr>
          <a:xfrm>
            <a:off x="333103" y="1079864"/>
            <a:ext cx="5074920" cy="5590902"/>
          </a:xfrm>
        </p:spPr>
        <p:txBody>
          <a:bodyPr rtlCol="0">
            <a:normAutofit fontScale="55000" lnSpcReduction="20000"/>
          </a:bodyPr>
          <a:lstStyle/>
          <a:p>
            <a:pPr marL="0" indent="0" algn="just">
              <a:lnSpc>
                <a:spcPct val="120000"/>
              </a:lnSpc>
              <a:spcBef>
                <a:spcPts val="0"/>
              </a:spcBef>
              <a:spcAft>
                <a:spcPts val="800"/>
              </a:spcAft>
              <a:buNone/>
            </a:pPr>
            <a:r>
              <a:rPr lang="sv-SE" sz="1800" dirty="0">
                <a:effectLst/>
                <a:latin typeface="Daytona" panose="020B0604030500040204" pitchFamily="34" charset="0"/>
                <a:ea typeface="Calibri" panose="020F0502020204030204" pitchFamily="34" charset="0"/>
                <a:cs typeface="Times New Roman" panose="02020603050405020304" pitchFamily="18" charset="0"/>
              </a:rPr>
              <a:t>Syftet med Sandåkerns SK:s övergångspolicy är att vid behov ge riktlinjer, stöd och hjälp till alla i vår förening. Andemeningen i policyn är att vi vill att övergångar inom föreningen och mellan föreningar ska vara så få som möjligt så länge man går i grundskolan.</a:t>
            </a:r>
          </a:p>
          <a:p>
            <a:pPr marL="0" indent="0" algn="just">
              <a:lnSpc>
                <a:spcPct val="120000"/>
              </a:lnSpc>
              <a:spcBef>
                <a:spcPts val="0"/>
              </a:spcBef>
              <a:spcAft>
                <a:spcPts val="800"/>
              </a:spcAft>
              <a:buNone/>
            </a:pPr>
            <a:r>
              <a:rPr lang="sv-SE" sz="1800" dirty="0">
                <a:effectLst/>
                <a:latin typeface="Daytona" panose="020B0604030500040204" pitchFamily="34" charset="0"/>
                <a:ea typeface="Calibri" panose="020F0502020204030204" pitchFamily="34" charset="0"/>
                <a:cs typeface="Times New Roman" panose="02020603050405020304" pitchFamily="18" charset="0"/>
              </a:rPr>
              <a:t>Sandåkerns SK bygger sin verksamhet på ålderskullar. </a:t>
            </a:r>
          </a:p>
          <a:p>
            <a:pPr marL="0" indent="0" algn="just">
              <a:lnSpc>
                <a:spcPct val="120000"/>
              </a:lnSpc>
              <a:spcBef>
                <a:spcPts val="0"/>
              </a:spcBef>
              <a:spcAft>
                <a:spcPts val="600"/>
              </a:spcAft>
              <a:buNone/>
            </a:pPr>
            <a:r>
              <a:rPr lang="sv-SE" sz="1800" b="1" dirty="0">
                <a:effectLst/>
                <a:latin typeface="Daytona" panose="020B0604030500040204" pitchFamily="34" charset="0"/>
                <a:ea typeface="Calibri" panose="020F0502020204030204" pitchFamily="34" charset="0"/>
                <a:cs typeface="Times New Roman" panose="02020603050405020304" pitchFamily="18" charset="0"/>
              </a:rPr>
              <a:t>Interna spelarövergångar </a:t>
            </a:r>
          </a:p>
          <a:p>
            <a:pPr algn="just">
              <a:lnSpc>
                <a:spcPct val="120000"/>
              </a:lnSpc>
              <a:spcBef>
                <a:spcPts val="0"/>
              </a:spcBef>
              <a:spcAft>
                <a:spcPts val="800"/>
              </a:spcAft>
              <a:buFont typeface="Symbol" panose="05050102010706020507" pitchFamily="18" charset="2"/>
              <a:buChar char="·"/>
            </a:pPr>
            <a:r>
              <a:rPr lang="sv-SE" sz="1800" dirty="0">
                <a:effectLst/>
                <a:latin typeface="Daytona" panose="020B0604030500040204" pitchFamily="34" charset="0"/>
                <a:ea typeface="Calibri" panose="020F0502020204030204" pitchFamily="34" charset="0"/>
                <a:cs typeface="Times New Roman" panose="02020603050405020304" pitchFamily="18" charset="0"/>
              </a:rPr>
              <a:t>Som aktiv medlem i föreningen tillhör man sin årgång och flytt mellan lagen är inte tillåtet så länge spelaren går i grundskola på grund av egen vilja, nuvarande kompetensnivå, nuvarande fysisk nivå, kompisar eller påtryckningar från föräldrar/ledare. </a:t>
            </a:r>
          </a:p>
          <a:p>
            <a:pPr algn="just">
              <a:lnSpc>
                <a:spcPct val="120000"/>
              </a:lnSpc>
              <a:spcBef>
                <a:spcPts val="0"/>
              </a:spcBef>
              <a:spcAft>
                <a:spcPts val="800"/>
              </a:spcAft>
              <a:buFont typeface="Symbol" panose="05050102010706020507" pitchFamily="18" charset="2"/>
              <a:buChar char="·"/>
            </a:pPr>
            <a:r>
              <a:rPr lang="sv-SE" sz="1800" dirty="0" err="1">
                <a:effectLst/>
                <a:latin typeface="Daytona" panose="020B0604030500040204" pitchFamily="34" charset="0"/>
                <a:ea typeface="Calibri" panose="020F0502020204030204" pitchFamily="34" charset="0"/>
                <a:cs typeface="Times New Roman" panose="02020603050405020304" pitchFamily="18" charset="0"/>
              </a:rPr>
              <a:t>Spelarflytt</a:t>
            </a:r>
            <a:r>
              <a:rPr lang="sv-SE" sz="1800" dirty="0">
                <a:effectLst/>
                <a:latin typeface="Daytona" panose="020B0604030500040204" pitchFamily="34" charset="0"/>
                <a:ea typeface="Calibri" panose="020F0502020204030204" pitchFamily="34" charset="0"/>
                <a:cs typeface="Times New Roman" panose="02020603050405020304" pitchFamily="18" charset="0"/>
              </a:rPr>
              <a:t> kan däremot förekomma om två lag i närliggande ålder måste fördela gruppantalet på grund av att det äldre eller yngre laget inte är tillräckligt många för att bedriva en bra träningsmiljö. </a:t>
            </a:r>
          </a:p>
          <a:p>
            <a:pPr algn="just">
              <a:lnSpc>
                <a:spcPct val="120000"/>
              </a:lnSpc>
              <a:spcBef>
                <a:spcPts val="0"/>
              </a:spcBef>
              <a:spcAft>
                <a:spcPts val="800"/>
              </a:spcAft>
              <a:buFont typeface="Symbol" panose="05050102010706020507" pitchFamily="18" charset="2"/>
              <a:buChar char="·"/>
            </a:pPr>
            <a:r>
              <a:rPr lang="sv-SE" sz="1800" dirty="0">
                <a:effectLst/>
                <a:latin typeface="Daytona" panose="020B0604030500040204" pitchFamily="34" charset="0"/>
                <a:ea typeface="Calibri" panose="020F0502020204030204" pitchFamily="34" charset="0"/>
                <a:cs typeface="Times New Roman" panose="02020603050405020304" pitchFamily="18" charset="0"/>
              </a:rPr>
              <a:t>År ett tillåts barnet börja med Bollek i den ett år äldre gruppen om gruppens storlek tillåter detta samt om individen är mogen för detta steg. Året därpå skall man dock återgå till sin egen årgång. </a:t>
            </a:r>
          </a:p>
          <a:p>
            <a:pPr algn="just">
              <a:lnSpc>
                <a:spcPct val="120000"/>
              </a:lnSpc>
              <a:spcBef>
                <a:spcPts val="0"/>
              </a:spcBef>
              <a:spcAft>
                <a:spcPts val="800"/>
              </a:spcAft>
              <a:buFont typeface="Symbol" panose="05050102010706020507" pitchFamily="18" charset="2"/>
              <a:buChar char="·"/>
            </a:pPr>
            <a:r>
              <a:rPr lang="sv-SE" sz="1800" dirty="0">
                <a:effectLst/>
                <a:latin typeface="Daytona" panose="020B0604030500040204" pitchFamily="34" charset="0"/>
                <a:ea typeface="Calibri" panose="020F0502020204030204" pitchFamily="34" charset="0"/>
                <a:cs typeface="Times New Roman" panose="02020603050405020304" pitchFamily="18" charset="0"/>
              </a:rPr>
              <a:t>Man spelar i sin aktuella ålder tills man gått ut grundskolan, därefter kan eventuell indelning ske baserat på färdigheter och ambition. Detta skall i så fall ske i samråd mellan båda lagens ledare samt individen själv. Detta får inte riskera ett lags existens. </a:t>
            </a:r>
          </a:p>
          <a:p>
            <a:pPr algn="just">
              <a:lnSpc>
                <a:spcPct val="120000"/>
              </a:lnSpc>
              <a:spcBef>
                <a:spcPts val="0"/>
              </a:spcBef>
              <a:spcAft>
                <a:spcPts val="800"/>
              </a:spcAft>
              <a:buFont typeface="Symbol" panose="05050102010706020507" pitchFamily="18" charset="2"/>
              <a:buChar char="·"/>
            </a:pPr>
            <a:r>
              <a:rPr lang="sv-SE" sz="1800" dirty="0">
                <a:effectLst/>
                <a:latin typeface="Daytona" panose="020B0604030500040204" pitchFamily="34" charset="0"/>
                <a:ea typeface="Calibri" panose="020F0502020204030204" pitchFamily="34" charset="0"/>
                <a:cs typeface="Times New Roman" panose="02020603050405020304" pitchFamily="18" charset="0"/>
              </a:rPr>
              <a:t>Under särskilda omständigheter kan styrelsen skriftligt ta emot ärenden kring byten mellan lag i yngre åldrar. </a:t>
            </a:r>
          </a:p>
          <a:p>
            <a:pPr marL="0" indent="0" algn="just">
              <a:lnSpc>
                <a:spcPct val="120000"/>
              </a:lnSpc>
              <a:spcBef>
                <a:spcPts val="0"/>
              </a:spcBef>
              <a:spcAft>
                <a:spcPts val="600"/>
              </a:spcAft>
              <a:buNone/>
            </a:pPr>
            <a:r>
              <a:rPr lang="sv-SE" sz="1800" b="1" dirty="0">
                <a:effectLst/>
                <a:latin typeface="Daytona" panose="020B0604030500040204" pitchFamily="34" charset="0"/>
                <a:ea typeface="Calibri" panose="020F0502020204030204" pitchFamily="34" charset="0"/>
                <a:cs typeface="Times New Roman" panose="02020603050405020304" pitchFamily="18" charset="0"/>
              </a:rPr>
              <a:t>Interna lån av spelare </a:t>
            </a:r>
          </a:p>
          <a:p>
            <a:pPr algn="just">
              <a:lnSpc>
                <a:spcPct val="120000"/>
              </a:lnSpc>
              <a:spcBef>
                <a:spcPts val="0"/>
              </a:spcBef>
              <a:spcAft>
                <a:spcPts val="800"/>
              </a:spcAft>
            </a:pPr>
            <a:r>
              <a:rPr lang="sv-SE" sz="1800" dirty="0">
                <a:effectLst/>
                <a:latin typeface="Daytona" panose="020B0604030500040204" pitchFamily="34" charset="0"/>
                <a:ea typeface="Calibri" panose="020F0502020204030204" pitchFamily="34" charset="0"/>
                <a:cs typeface="Times New Roman" panose="02020603050405020304" pitchFamily="18" charset="0"/>
              </a:rPr>
              <a:t>Lån av spelare till träning, match eller cup från närliggande ålder är tillåtet om det inte äventyrar det andra lagets möjlighet att utföra sin aktivitet under samma period. Dialog och beslut ska ske mellan båda ledargrupperna. Alla spelare som vill ska ges samma möjlighet och vid stort intresse så ges intresserade spelare möjlighet utifrån ett rullande schema eller lottning. </a:t>
            </a:r>
          </a:p>
        </p:txBody>
      </p:sp>
      <p:sp>
        <p:nvSpPr>
          <p:cNvPr id="8" name="textruta 7">
            <a:extLst>
              <a:ext uri="{FF2B5EF4-FFF2-40B4-BE49-F238E27FC236}">
                <a16:creationId xmlns:a16="http://schemas.microsoft.com/office/drawing/2014/main" id="{07F09E08-2065-42C2-A0FD-BABF19288CFC}"/>
              </a:ext>
            </a:extLst>
          </p:cNvPr>
          <p:cNvSpPr txBox="1"/>
          <p:nvPr/>
        </p:nvSpPr>
        <p:spPr>
          <a:xfrm>
            <a:off x="6096001" y="1079863"/>
            <a:ext cx="5074920" cy="5529719"/>
          </a:xfrm>
          <a:prstGeom prst="rect">
            <a:avLst/>
          </a:prstGeom>
          <a:noFill/>
        </p:spPr>
        <p:txBody>
          <a:bodyPr wrap="square">
            <a:spAutoFit/>
          </a:bodyPr>
          <a:lstStyle/>
          <a:p>
            <a:pPr marL="0" indent="0" algn="just">
              <a:spcBef>
                <a:spcPts val="0"/>
              </a:spcBef>
              <a:spcAft>
                <a:spcPts val="600"/>
              </a:spcAft>
              <a:buNone/>
            </a:pPr>
            <a:r>
              <a:rPr lang="sv-SE" sz="1000" b="1" dirty="0">
                <a:latin typeface="Daytona" panose="020B0604030500040204" pitchFamily="34" charset="0"/>
                <a:cs typeface="Times New Roman" panose="02020603050405020304" pitchFamily="18" charset="0"/>
              </a:rPr>
              <a:t>Nybörjare </a:t>
            </a:r>
          </a:p>
          <a:p>
            <a:pPr marL="171450" indent="-171450" algn="just">
              <a:spcBef>
                <a:spcPts val="0"/>
              </a:spcBef>
              <a:spcAft>
                <a:spcPts val="800"/>
              </a:spcAft>
              <a:buFont typeface="Arial" panose="020B0604020202020204" pitchFamily="34" charset="0"/>
              <a:buChar char="•"/>
            </a:pPr>
            <a:r>
              <a:rPr lang="sv-SE" sz="1000" dirty="0">
                <a:latin typeface="Daytona" panose="020B0604030500040204" pitchFamily="34" charset="0"/>
                <a:cs typeface="Times New Roman" panose="02020603050405020304" pitchFamily="18" charset="0"/>
              </a:rPr>
              <a:t>Ifall nya spelare önskar att börja spela i föreningen gäller följande: Om de bor inom vårt upptagningsområde ska de alltid ges möjlighet att börja i föreningen oavsett ålder. Spelare som bor i annan förenings upptagningsområde ska i första hand spela i den föreningen. Om dennes förening inte bedriver idrotten eller inte har ett lag i aktuell ålder hänvisar vi spelaren till annan närliggande förening utifrån vart barnet bor eller går skola. </a:t>
            </a:r>
          </a:p>
          <a:p>
            <a:pPr marL="171450" indent="-171450" algn="just">
              <a:spcBef>
                <a:spcPts val="0"/>
              </a:spcBef>
              <a:spcAft>
                <a:spcPts val="800"/>
              </a:spcAft>
              <a:buFont typeface="Arial" panose="020B0604020202020204" pitchFamily="34" charset="0"/>
              <a:buChar char="•"/>
            </a:pPr>
            <a:r>
              <a:rPr lang="sv-SE" sz="1000" dirty="0">
                <a:latin typeface="Daytona" panose="020B0604030500040204" pitchFamily="34" charset="0"/>
                <a:cs typeface="Times New Roman" panose="02020603050405020304" pitchFamily="18" charset="0"/>
              </a:rPr>
              <a:t>Undantagsfall kan ske om särskilda skäl motiverar att spel ska ske i vår förening. Sådana ärenden ska beslutas av styrelsen och inte av föräldrar eller ledare. Skriftlig motivering krävs. </a:t>
            </a:r>
          </a:p>
          <a:p>
            <a:pPr marL="0" indent="0" algn="just">
              <a:spcBef>
                <a:spcPts val="0"/>
              </a:spcBef>
              <a:spcAft>
                <a:spcPts val="600"/>
              </a:spcAft>
              <a:buNone/>
            </a:pPr>
            <a:r>
              <a:rPr lang="sv-SE" sz="1000" b="1" dirty="0">
                <a:latin typeface="Daytona" panose="020B0604030500040204" pitchFamily="34" charset="0"/>
                <a:cs typeface="Times New Roman" panose="02020603050405020304" pitchFamily="18" charset="0"/>
              </a:rPr>
              <a:t>Externa spelarövergångar </a:t>
            </a:r>
          </a:p>
          <a:p>
            <a:pPr marL="0" indent="0" algn="just">
              <a:spcBef>
                <a:spcPts val="0"/>
              </a:spcBef>
              <a:spcAft>
                <a:spcPts val="800"/>
              </a:spcAft>
              <a:buNone/>
            </a:pPr>
            <a:r>
              <a:rPr lang="sv-SE" sz="1000" dirty="0">
                <a:latin typeface="Daytona" panose="020B0604030500040204" pitchFamily="34" charset="0"/>
                <a:cs typeface="Times New Roman" panose="02020603050405020304" pitchFamily="18" charset="0"/>
              </a:rPr>
              <a:t>Spelare som önskar byta från vår förening: </a:t>
            </a:r>
          </a:p>
          <a:p>
            <a:pPr marL="171450" indent="-171450" algn="just">
              <a:spcBef>
                <a:spcPts val="0"/>
              </a:spcBef>
              <a:spcAft>
                <a:spcPts val="800"/>
              </a:spcAft>
              <a:buFont typeface="Arial" panose="020B0604020202020204" pitchFamily="34" charset="0"/>
              <a:buChar char="•"/>
            </a:pPr>
            <a:r>
              <a:rPr lang="sv-SE" sz="1000" dirty="0">
                <a:latin typeface="Daytona" panose="020B0604030500040204" pitchFamily="34" charset="0"/>
                <a:cs typeface="Times New Roman" panose="02020603050405020304" pitchFamily="18" charset="0"/>
              </a:rPr>
              <a:t>Om spelare önskar byta förening ska alltid den första kontakten och dialogen ske mellan föreningarna, det vill säga mellan föreningarnas styrelser eller av föreningen utsedd ansvarig person. Detta får eller ska inte hanteras av enskilda lag, ledare eller föräldrar. </a:t>
            </a:r>
          </a:p>
          <a:p>
            <a:pPr marL="0" indent="0" algn="just">
              <a:spcBef>
                <a:spcPts val="0"/>
              </a:spcBef>
              <a:spcAft>
                <a:spcPts val="800"/>
              </a:spcAft>
              <a:buNone/>
            </a:pPr>
            <a:r>
              <a:rPr lang="sv-SE" sz="1000" dirty="0">
                <a:latin typeface="Daytona" panose="020B0604030500040204" pitchFamily="34" charset="0"/>
                <a:cs typeface="Times New Roman" panose="02020603050405020304" pitchFamily="18" charset="0"/>
              </a:rPr>
              <a:t>Spelare som önskar byta till vår förening: </a:t>
            </a:r>
          </a:p>
          <a:p>
            <a:pPr marL="171450" indent="-171450" algn="just">
              <a:spcBef>
                <a:spcPts val="0"/>
              </a:spcBef>
              <a:spcAft>
                <a:spcPts val="800"/>
              </a:spcAft>
              <a:buFont typeface="Arial" panose="020B0604020202020204" pitchFamily="34" charset="0"/>
              <a:buChar char="•"/>
            </a:pPr>
            <a:r>
              <a:rPr lang="sv-SE" sz="1000" dirty="0">
                <a:latin typeface="Daytona" panose="020B0604030500040204" pitchFamily="34" charset="0"/>
                <a:cs typeface="Times New Roman" panose="02020603050405020304" pitchFamily="18" charset="0"/>
              </a:rPr>
              <a:t>Om du som tränare, förälder eller ledare blir kontaktad av utomstående spelare, föräldrar eller lag gällande spelarövergångar ska detta vidarebefordras till föreningsstyrelsen eller av föreningen utsedd ansvarig person. </a:t>
            </a:r>
          </a:p>
          <a:p>
            <a:pPr marL="171450" indent="-171450" algn="just">
              <a:spcBef>
                <a:spcPts val="0"/>
              </a:spcBef>
              <a:spcAft>
                <a:spcPts val="800"/>
              </a:spcAft>
              <a:buFont typeface="Arial" panose="020B0604020202020204" pitchFamily="34" charset="0"/>
              <a:buChar char="•"/>
            </a:pPr>
            <a:r>
              <a:rPr lang="sv-SE" sz="1000" dirty="0">
                <a:latin typeface="Daytona" panose="020B0604030500040204" pitchFamily="34" charset="0"/>
                <a:cs typeface="Times New Roman" panose="02020603050405020304" pitchFamily="18" charset="0"/>
              </a:rPr>
              <a:t>Det är inte tillåtet av dig som barn- eller ungdomsledare att kontakta spelare eller ledare från andra lag i syfte att utöka er trupp utan att först kontakta vår styrelse eller av föreningen utsedd ansvarig person som kontaktar den andra föreningen. Vår föreningsrepresentant kan i sin tur ta beslutet att ledaren själv får kontakta berörd förening.</a:t>
            </a:r>
          </a:p>
          <a:p>
            <a:pPr marL="0" indent="0" algn="just">
              <a:spcBef>
                <a:spcPts val="0"/>
              </a:spcBef>
              <a:spcAft>
                <a:spcPts val="800"/>
              </a:spcAft>
              <a:buNone/>
            </a:pPr>
            <a:endParaRPr lang="sv-SE" sz="1000" i="1" dirty="0">
              <a:latin typeface="Daytona" panose="020B0604030500040204" pitchFamily="34" charset="0"/>
              <a:cs typeface="Times New Roman" panose="02020603050405020304" pitchFamily="18" charset="0"/>
            </a:endParaRPr>
          </a:p>
          <a:p>
            <a:pPr marL="0" indent="0" algn="just">
              <a:spcBef>
                <a:spcPts val="0"/>
              </a:spcBef>
              <a:spcAft>
                <a:spcPts val="800"/>
              </a:spcAft>
              <a:buNone/>
            </a:pPr>
            <a:r>
              <a:rPr lang="sv-SE" sz="1000" i="1" dirty="0">
                <a:latin typeface="Daytona" panose="020B0604030500040204" pitchFamily="34" charset="0"/>
                <a:cs typeface="Times New Roman" panose="02020603050405020304" pitchFamily="18" charset="0"/>
              </a:rPr>
              <a:t>Styrelsen för Sandåkerns SK, 2019-10-11</a:t>
            </a:r>
          </a:p>
        </p:txBody>
      </p:sp>
    </p:spTree>
    <p:extLst>
      <p:ext uri="{BB962C8B-B14F-4D97-AF65-F5344CB8AC3E}">
        <p14:creationId xmlns:p14="http://schemas.microsoft.com/office/powerpoint/2010/main" val="216612291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Bildobjekt 16" descr="../../Logor/%20SandåkernsSK_transparentBG.png">
            <a:extLst>
              <a:ext uri="{FF2B5EF4-FFF2-40B4-BE49-F238E27FC236}">
                <a16:creationId xmlns:a16="http://schemas.microsoft.com/office/drawing/2014/main" id="{E0F95CAC-64CE-4807-8F1C-55E3FA7B4A64}"/>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64638" y="248445"/>
            <a:ext cx="749562" cy="477837"/>
          </a:xfrm>
          <a:prstGeom prst="rect">
            <a:avLst/>
          </a:prstGeom>
          <a:noFill/>
          <a:ln>
            <a:noFill/>
          </a:ln>
        </p:spPr>
      </p:pic>
      <p:grpSp>
        <p:nvGrpSpPr>
          <p:cNvPr id="16" name="Grupp 15">
            <a:extLst>
              <a:ext uri="{FF2B5EF4-FFF2-40B4-BE49-F238E27FC236}">
                <a16:creationId xmlns:a16="http://schemas.microsoft.com/office/drawing/2014/main" id="{193930C8-C30C-4A4F-B3E5-25DFD8A962DF}"/>
              </a:ext>
            </a:extLst>
          </p:cNvPr>
          <p:cNvGrpSpPr/>
          <p:nvPr/>
        </p:nvGrpSpPr>
        <p:grpSpPr>
          <a:xfrm>
            <a:off x="1018727" y="1141672"/>
            <a:ext cx="10435613" cy="5317036"/>
            <a:chOff x="2140743" y="1604599"/>
            <a:chExt cx="8208963" cy="4464050"/>
          </a:xfrm>
        </p:grpSpPr>
        <p:grpSp>
          <p:nvGrpSpPr>
            <p:cNvPr id="4" name="Organization Chart 33">
              <a:extLst>
                <a:ext uri="{FF2B5EF4-FFF2-40B4-BE49-F238E27FC236}">
                  <a16:creationId xmlns:a16="http://schemas.microsoft.com/office/drawing/2014/main" id="{D6F8A528-20A8-43FC-ACBF-DD90EB36995F}"/>
                </a:ext>
              </a:extLst>
            </p:cNvPr>
            <p:cNvGrpSpPr>
              <a:grpSpLocks/>
            </p:cNvGrpSpPr>
            <p:nvPr/>
          </p:nvGrpSpPr>
          <p:grpSpPr bwMode="auto">
            <a:xfrm>
              <a:off x="2140743" y="1604599"/>
              <a:ext cx="8208963" cy="4464050"/>
              <a:chOff x="366" y="923"/>
              <a:chExt cx="5171" cy="2812"/>
            </a:xfrm>
          </p:grpSpPr>
          <p:graphicFrame>
            <p:nvGraphicFramePr>
              <p:cNvPr id="5" name="Diagram 4">
                <a:extLst>
                  <a:ext uri="{FF2B5EF4-FFF2-40B4-BE49-F238E27FC236}">
                    <a16:creationId xmlns:a16="http://schemas.microsoft.com/office/drawing/2014/main" id="{0E0CF1E7-5FF2-4C78-B88D-52D3B5B9B996}"/>
                  </a:ext>
                </a:extLst>
              </p:cNvPr>
              <p:cNvGraphicFramePr/>
              <p:nvPr>
                <p:extLst/>
              </p:nvPr>
            </p:nvGraphicFramePr>
            <p:xfrm>
              <a:off x="366" y="923"/>
              <a:ext cx="5171" cy="28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AutoShape 54">
                <a:extLst>
                  <a:ext uri="{FF2B5EF4-FFF2-40B4-BE49-F238E27FC236}">
                    <a16:creationId xmlns:a16="http://schemas.microsoft.com/office/drawing/2014/main" id="{D467B7EA-ECF0-487C-B338-BDA31447D056}"/>
                  </a:ext>
                </a:extLst>
              </p:cNvPr>
              <p:cNvSpPr>
                <a:spLocks noChangeArrowheads="1"/>
              </p:cNvSpPr>
              <p:nvPr/>
            </p:nvSpPr>
            <p:spPr bwMode="auto">
              <a:xfrm>
                <a:off x="510" y="1492"/>
                <a:ext cx="859" cy="226"/>
              </a:xfrm>
              <a:prstGeom prst="roundRect">
                <a:avLst>
                  <a:gd name="adj" fmla="val 16667"/>
                </a:avLst>
              </a:prstGeom>
              <a:solidFill>
                <a:schemeClr val="accent1"/>
              </a:solidFill>
              <a:ln w="9525">
                <a:solidFill>
                  <a:schemeClr val="tx1"/>
                </a:solidFill>
                <a:round/>
                <a:headEnd/>
                <a:tailEnd/>
              </a:ln>
            </p:spPr>
            <p:txBody>
              <a:bodyPr wrap="none" lIns="0" tIns="0" rIns="0" bIns="0"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pPr>
                <a:r>
                  <a:rPr lang="sv-SE" altLang="sv-SE" sz="1000" dirty="0">
                    <a:solidFill>
                      <a:prstClr val="white"/>
                    </a:solidFill>
                    <a:latin typeface="Daytona" panose="020B0604030500040204" pitchFamily="34" charset="0"/>
                    <a:cs typeface="Arial" charset="0"/>
                  </a:rPr>
                  <a:t>Bokföringsföretag</a:t>
                </a:r>
              </a:p>
            </p:txBody>
          </p:sp>
          <p:sp>
            <p:nvSpPr>
              <p:cNvPr id="7" name="Line 55">
                <a:extLst>
                  <a:ext uri="{FF2B5EF4-FFF2-40B4-BE49-F238E27FC236}">
                    <a16:creationId xmlns:a16="http://schemas.microsoft.com/office/drawing/2014/main" id="{0F80A7DA-BE64-4E4E-97BB-A28EF0E1D95C}"/>
                  </a:ext>
                </a:extLst>
              </p:cNvPr>
              <p:cNvSpPr>
                <a:spLocks noChangeShapeType="1"/>
              </p:cNvSpPr>
              <p:nvPr/>
            </p:nvSpPr>
            <p:spPr bwMode="auto">
              <a:xfrm flipH="1">
                <a:off x="2245" y="1620"/>
                <a:ext cx="181" cy="318"/>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sv-SE"/>
              </a:p>
            </p:txBody>
          </p:sp>
          <p:sp>
            <p:nvSpPr>
              <p:cNvPr id="8" name="Line 56">
                <a:extLst>
                  <a:ext uri="{FF2B5EF4-FFF2-40B4-BE49-F238E27FC236}">
                    <a16:creationId xmlns:a16="http://schemas.microsoft.com/office/drawing/2014/main" id="{17FD8F9B-4E2F-4C1A-9557-B191B67C09DC}"/>
                  </a:ext>
                </a:extLst>
              </p:cNvPr>
              <p:cNvSpPr>
                <a:spLocks noChangeShapeType="1"/>
              </p:cNvSpPr>
              <p:nvPr/>
            </p:nvSpPr>
            <p:spPr bwMode="auto">
              <a:xfrm>
                <a:off x="2808" y="2233"/>
                <a:ext cx="1191" cy="192"/>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sv-SE"/>
              </a:p>
            </p:txBody>
          </p:sp>
          <p:sp>
            <p:nvSpPr>
              <p:cNvPr id="9" name="Line 57">
                <a:extLst>
                  <a:ext uri="{FF2B5EF4-FFF2-40B4-BE49-F238E27FC236}">
                    <a16:creationId xmlns:a16="http://schemas.microsoft.com/office/drawing/2014/main" id="{3AFB92B7-566E-4627-8025-16BB9811D5E1}"/>
                  </a:ext>
                </a:extLst>
              </p:cNvPr>
              <p:cNvSpPr>
                <a:spLocks noChangeShapeType="1"/>
              </p:cNvSpPr>
              <p:nvPr/>
            </p:nvSpPr>
            <p:spPr bwMode="auto">
              <a:xfrm flipH="1">
                <a:off x="1662" y="2169"/>
                <a:ext cx="337" cy="298"/>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sv-SE"/>
              </a:p>
            </p:txBody>
          </p:sp>
          <p:sp>
            <p:nvSpPr>
              <p:cNvPr id="10" name="Line 58">
                <a:extLst>
                  <a:ext uri="{FF2B5EF4-FFF2-40B4-BE49-F238E27FC236}">
                    <a16:creationId xmlns:a16="http://schemas.microsoft.com/office/drawing/2014/main" id="{42C9F016-B91E-4FC7-B7D3-2E0171759D4B}"/>
                  </a:ext>
                </a:extLst>
              </p:cNvPr>
              <p:cNvSpPr>
                <a:spLocks noChangeShapeType="1"/>
              </p:cNvSpPr>
              <p:nvPr/>
            </p:nvSpPr>
            <p:spPr bwMode="auto">
              <a:xfrm flipH="1">
                <a:off x="2155" y="2296"/>
                <a:ext cx="318" cy="589"/>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sv-SE"/>
              </a:p>
            </p:txBody>
          </p:sp>
          <p:sp>
            <p:nvSpPr>
              <p:cNvPr id="11" name="Line 59">
                <a:extLst>
                  <a:ext uri="{FF2B5EF4-FFF2-40B4-BE49-F238E27FC236}">
                    <a16:creationId xmlns:a16="http://schemas.microsoft.com/office/drawing/2014/main" id="{E4A3AF66-ADA5-4E85-ABD7-CC5A7DEA734F}"/>
                  </a:ext>
                </a:extLst>
              </p:cNvPr>
              <p:cNvSpPr>
                <a:spLocks noChangeShapeType="1"/>
              </p:cNvSpPr>
              <p:nvPr/>
            </p:nvSpPr>
            <p:spPr bwMode="auto">
              <a:xfrm>
                <a:off x="2609" y="2296"/>
                <a:ext cx="685" cy="589"/>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sv-SE"/>
              </a:p>
            </p:txBody>
          </p:sp>
        </p:grpSp>
        <p:sp>
          <p:nvSpPr>
            <p:cNvPr id="12" name="Line 60">
              <a:extLst>
                <a:ext uri="{FF2B5EF4-FFF2-40B4-BE49-F238E27FC236}">
                  <a16:creationId xmlns:a16="http://schemas.microsoft.com/office/drawing/2014/main" id="{A9D64EB0-E4C3-4478-8C05-638D7D6EACEE}"/>
                </a:ext>
              </a:extLst>
            </p:cNvPr>
            <p:cNvSpPr>
              <a:spLocks noChangeShapeType="1"/>
            </p:cNvSpPr>
            <p:nvPr/>
          </p:nvSpPr>
          <p:spPr bwMode="auto">
            <a:xfrm>
              <a:off x="3745774" y="2802436"/>
              <a:ext cx="1046163" cy="473075"/>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sv-SE"/>
            </a:p>
          </p:txBody>
        </p:sp>
      </p:grpSp>
      <p:sp>
        <p:nvSpPr>
          <p:cNvPr id="13" name="Rubrik 1">
            <a:extLst>
              <a:ext uri="{FF2B5EF4-FFF2-40B4-BE49-F238E27FC236}">
                <a16:creationId xmlns:a16="http://schemas.microsoft.com/office/drawing/2014/main" id="{FEFFD74D-8D99-4AC3-AF54-D88BF539827B}"/>
              </a:ext>
            </a:extLst>
          </p:cNvPr>
          <p:cNvSpPr>
            <a:spLocks noGrp="1"/>
          </p:cNvSpPr>
          <p:nvPr>
            <p:ph type="title"/>
          </p:nvPr>
        </p:nvSpPr>
        <p:spPr>
          <a:xfrm>
            <a:off x="333103" y="255588"/>
            <a:ext cx="10515600" cy="824275"/>
          </a:xfrm>
        </p:spPr>
        <p:txBody>
          <a:bodyPr>
            <a:normAutofit/>
          </a:bodyPr>
          <a:lstStyle/>
          <a:p>
            <a:pPr eaLnBrk="1" hangingPunct="1"/>
            <a:r>
              <a:rPr lang="sv-SE" altLang="sv-SE" sz="3600" b="1" dirty="0">
                <a:latin typeface="Daytona" panose="020B0604030500040204" pitchFamily="34" charset="0"/>
              </a:rPr>
              <a:t>Organisation</a:t>
            </a:r>
          </a:p>
        </p:txBody>
      </p:sp>
    </p:spTree>
    <p:extLst>
      <p:ext uri="{BB962C8B-B14F-4D97-AF65-F5344CB8AC3E}">
        <p14:creationId xmlns:p14="http://schemas.microsoft.com/office/powerpoint/2010/main" val="7075648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4233</TotalTime>
  <Words>2395</Words>
  <Application>Microsoft Office PowerPoint</Application>
  <PresentationFormat>Bredbild</PresentationFormat>
  <Paragraphs>249</Paragraphs>
  <Slides>19</Slides>
  <Notes>12</Notes>
  <HiddenSlides>0</HiddenSlides>
  <MMClips>0</MMClips>
  <ScaleCrop>false</ScaleCrop>
  <HeadingPairs>
    <vt:vector size="6" baseType="variant">
      <vt:variant>
        <vt:lpstr>Använt teckensnitt</vt:lpstr>
      </vt:variant>
      <vt:variant>
        <vt:i4>6</vt:i4>
      </vt:variant>
      <vt:variant>
        <vt:lpstr>Tema</vt:lpstr>
      </vt:variant>
      <vt:variant>
        <vt:i4>1</vt:i4>
      </vt:variant>
      <vt:variant>
        <vt:lpstr>Bildrubriker</vt:lpstr>
      </vt:variant>
      <vt:variant>
        <vt:i4>19</vt:i4>
      </vt:variant>
    </vt:vector>
  </HeadingPairs>
  <TitlesOfParts>
    <vt:vector size="26" baseType="lpstr">
      <vt:lpstr>Arial</vt:lpstr>
      <vt:lpstr>Calibri</vt:lpstr>
      <vt:lpstr>Calibri Light</vt:lpstr>
      <vt:lpstr>Daytona</vt:lpstr>
      <vt:lpstr>Symbol</vt:lpstr>
      <vt:lpstr>Times New Roman</vt:lpstr>
      <vt:lpstr>Office-tema</vt:lpstr>
      <vt:lpstr>Tränarmöte IB 21/22_21-11-21 10:00-11:00 </vt:lpstr>
      <vt:lpstr>Utbildningar</vt:lpstr>
      <vt:lpstr>Matcher</vt:lpstr>
      <vt:lpstr>Matcher, regler mm</vt:lpstr>
      <vt:lpstr>Inför, under &amp; efter match</vt:lpstr>
      <vt:lpstr>Inför, under &amp; efter match, lagledaren</vt:lpstr>
      <vt:lpstr>Rapportera slutresultat från matchen utan iBIS-inloggning</vt:lpstr>
      <vt:lpstr>Stöd till vårt sekretariat;  </vt:lpstr>
      <vt:lpstr>IBIS, SportAdmin, Bokning av hallar, upplåsning inför hemmamatch</vt:lpstr>
      <vt:lpstr>Diskussion och ensning </vt:lpstr>
      <vt:lpstr>Övrigt </vt:lpstr>
      <vt:lpstr>Övningsbank</vt:lpstr>
      <vt:lpstr>Allmänt</vt:lpstr>
      <vt:lpstr>PowerPoint-presentation</vt:lpstr>
      <vt:lpstr>Info om pandemins påverkan på innebandyn</vt:lpstr>
      <vt:lpstr>Organisation - förening</vt:lpstr>
      <vt:lpstr>Samarbetsavtal 2021/22</vt:lpstr>
      <vt:lpstr>Övergångspolicy internt och externt</vt:lpstr>
      <vt:lpstr>Organisation</vt:lpstr>
    </vt:vector>
  </TitlesOfParts>
  <Company>Försvarsmakten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ralsan01</dc:creator>
  <cp:lastModifiedBy>ralsan01</cp:lastModifiedBy>
  <cp:revision>87</cp:revision>
  <dcterms:created xsi:type="dcterms:W3CDTF">2021-10-24T16:51:56Z</dcterms:created>
  <dcterms:modified xsi:type="dcterms:W3CDTF">2021-11-22T21:49:45Z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784e57bc-99a4-48c2-b4a1-59a0eb9a22f7</vt:lpwstr>
  </property>
  <property fmtid="{D5CDD505-2E9C-101B-9397-08002B2CF9AE}" pid="3" name="FörsvarsmaktenKlassificering">
    <vt:lpwstr>ES</vt:lpwstr>
  </property>
  <property fmtid="{D5CDD505-2E9C-101B-9397-08002B2CF9AE}" pid="4" name="FörsvarsmaktenSEKRETESSKLASSIFICERAD">
    <vt:lpwstr/>
  </property>
  <property fmtid="{D5CDD505-2E9C-101B-9397-08002B2CF9AE}" pid="5" name="Klassificering">
    <vt:lpwstr>ES</vt:lpwstr>
  </property>
</Properties>
</file>