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9" r:id="rId5"/>
    <p:sldId id="260" r:id="rId6"/>
    <p:sldId id="266" r:id="rId7"/>
    <p:sldId id="261" r:id="rId8"/>
    <p:sldId id="264" r:id="rId9"/>
    <p:sldId id="262" r:id="rId10"/>
    <p:sldId id="265" r:id="rId11"/>
    <p:sldId id="268" r:id="rId12"/>
    <p:sldId id="267" r:id="rId13"/>
    <p:sldId id="263" r:id="rId1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B5A136-E442-4A2C-9D49-27FAA4B69397}" v="2" dt="2022-10-17T11:15:34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s Aas" userId="ffc902e6-d528-4137-a535-365f63dfa10b" providerId="ADAL" clId="{A91FA2F1-0751-4DC7-9DEF-E8099F01860D}"/>
    <pc:docChg chg="undo custSel addSld delSld modSld sldOrd">
      <pc:chgData name="Lars Aas" userId="ffc902e6-d528-4137-a535-365f63dfa10b" providerId="ADAL" clId="{A91FA2F1-0751-4DC7-9DEF-E8099F01860D}" dt="2022-04-25T20:20:08.963" v="589" actId="20577"/>
      <pc:docMkLst>
        <pc:docMk/>
      </pc:docMkLst>
      <pc:sldChg chg="modSp mod">
        <pc:chgData name="Lars Aas" userId="ffc902e6-d528-4137-a535-365f63dfa10b" providerId="ADAL" clId="{A91FA2F1-0751-4DC7-9DEF-E8099F01860D}" dt="2022-04-21T15:37:08.327" v="136" actId="20577"/>
        <pc:sldMkLst>
          <pc:docMk/>
          <pc:sldMk cId="593213730" sldId="258"/>
        </pc:sldMkLst>
        <pc:spChg chg="mod">
          <ac:chgData name="Lars Aas" userId="ffc902e6-d528-4137-a535-365f63dfa10b" providerId="ADAL" clId="{A91FA2F1-0751-4DC7-9DEF-E8099F01860D}" dt="2022-04-21T15:37:08.327" v="136" actId="20577"/>
          <ac:spMkLst>
            <pc:docMk/>
            <pc:sldMk cId="593213730" sldId="258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A91FA2F1-0751-4DC7-9DEF-E8099F01860D}" dt="2022-04-25T20:20:08.963" v="589" actId="20577"/>
        <pc:sldMkLst>
          <pc:docMk/>
          <pc:sldMk cId="2336282422" sldId="259"/>
        </pc:sldMkLst>
        <pc:spChg chg="mod">
          <ac:chgData name="Lars Aas" userId="ffc902e6-d528-4137-a535-365f63dfa10b" providerId="ADAL" clId="{A91FA2F1-0751-4DC7-9DEF-E8099F01860D}" dt="2022-04-25T20:20:08.963" v="589" actId="20577"/>
          <ac:spMkLst>
            <pc:docMk/>
            <pc:sldMk cId="2336282422" sldId="259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A91FA2F1-0751-4DC7-9DEF-E8099F01860D}" dt="2022-04-20T12:10:26.124" v="46" actId="20577"/>
        <pc:sldMkLst>
          <pc:docMk/>
          <pc:sldMk cId="3275936836" sldId="260"/>
        </pc:sldMkLst>
        <pc:spChg chg="mod">
          <ac:chgData name="Lars Aas" userId="ffc902e6-d528-4137-a535-365f63dfa10b" providerId="ADAL" clId="{A91FA2F1-0751-4DC7-9DEF-E8099F01860D}" dt="2022-04-20T12:10:26.124" v="46" actId="20577"/>
          <ac:spMkLst>
            <pc:docMk/>
            <pc:sldMk cId="3275936836" sldId="260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A91FA2F1-0751-4DC7-9DEF-E8099F01860D}" dt="2022-04-21T15:38:24.025" v="186" actId="207"/>
        <pc:sldMkLst>
          <pc:docMk/>
          <pc:sldMk cId="3625343212" sldId="261"/>
        </pc:sldMkLst>
        <pc:spChg chg="mod">
          <ac:chgData name="Lars Aas" userId="ffc902e6-d528-4137-a535-365f63dfa10b" providerId="ADAL" clId="{A91FA2F1-0751-4DC7-9DEF-E8099F01860D}" dt="2022-04-21T15:38:24.025" v="186" actId="207"/>
          <ac:spMkLst>
            <pc:docMk/>
            <pc:sldMk cId="3625343212" sldId="261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A91FA2F1-0751-4DC7-9DEF-E8099F01860D}" dt="2022-04-25T08:30:36.466" v="299" actId="20577"/>
        <pc:sldMkLst>
          <pc:docMk/>
          <pc:sldMk cId="3961111233" sldId="262"/>
        </pc:sldMkLst>
        <pc:spChg chg="mod">
          <ac:chgData name="Lars Aas" userId="ffc902e6-d528-4137-a535-365f63dfa10b" providerId="ADAL" clId="{A91FA2F1-0751-4DC7-9DEF-E8099F01860D}" dt="2022-04-25T08:30:36.466" v="299" actId="20577"/>
          <ac:spMkLst>
            <pc:docMk/>
            <pc:sldMk cId="3961111233" sldId="262"/>
            <ac:spMk id="2" creationId="{69B5F1D2-DE2B-4C7C-A64D-569293B0CC8A}"/>
          </ac:spMkLst>
        </pc:spChg>
      </pc:sldChg>
      <pc:sldChg chg="modSp mod">
        <pc:chgData name="Lars Aas" userId="ffc902e6-d528-4137-a535-365f63dfa10b" providerId="ADAL" clId="{A91FA2F1-0751-4DC7-9DEF-E8099F01860D}" dt="2022-04-25T08:31:09.810" v="331" actId="20577"/>
        <pc:sldMkLst>
          <pc:docMk/>
          <pc:sldMk cId="1900244467" sldId="263"/>
        </pc:sldMkLst>
        <pc:spChg chg="mod">
          <ac:chgData name="Lars Aas" userId="ffc902e6-d528-4137-a535-365f63dfa10b" providerId="ADAL" clId="{A91FA2F1-0751-4DC7-9DEF-E8099F01860D}" dt="2022-04-25T08:30:54.330" v="313" actId="20577"/>
          <ac:spMkLst>
            <pc:docMk/>
            <pc:sldMk cId="1900244467" sldId="263"/>
            <ac:spMk id="2" creationId="{69B5F1D2-DE2B-4C7C-A64D-569293B0CC8A}"/>
          </ac:spMkLst>
        </pc:spChg>
        <pc:spChg chg="mod">
          <ac:chgData name="Lars Aas" userId="ffc902e6-d528-4137-a535-365f63dfa10b" providerId="ADAL" clId="{A91FA2F1-0751-4DC7-9DEF-E8099F01860D}" dt="2022-04-25T08:31:09.810" v="331" actId="20577"/>
          <ac:spMkLst>
            <pc:docMk/>
            <pc:sldMk cId="1900244467" sldId="263"/>
            <ac:spMk id="3" creationId="{826FA1DE-E144-4CAF-A5F0-7D51BE924D50}"/>
          </ac:spMkLst>
        </pc:spChg>
      </pc:sldChg>
      <pc:sldChg chg="ord">
        <pc:chgData name="Lars Aas" userId="ffc902e6-d528-4137-a535-365f63dfa10b" providerId="ADAL" clId="{A91FA2F1-0751-4DC7-9DEF-E8099F01860D}" dt="2022-04-22T09:15:07.205" v="285"/>
        <pc:sldMkLst>
          <pc:docMk/>
          <pc:sldMk cId="1746263560" sldId="264"/>
        </pc:sldMkLst>
      </pc:sldChg>
      <pc:sldChg chg="del">
        <pc:chgData name="Lars Aas" userId="ffc902e6-d528-4137-a535-365f63dfa10b" providerId="ADAL" clId="{A91FA2F1-0751-4DC7-9DEF-E8099F01860D}" dt="2022-04-20T14:19:24.125" v="65" actId="2696"/>
        <pc:sldMkLst>
          <pc:docMk/>
          <pc:sldMk cId="1122555137" sldId="266"/>
        </pc:sldMkLst>
      </pc:sldChg>
      <pc:sldChg chg="modSp add mod">
        <pc:chgData name="Lars Aas" userId="ffc902e6-d528-4137-a535-365f63dfa10b" providerId="ADAL" clId="{A91FA2F1-0751-4DC7-9DEF-E8099F01860D}" dt="2022-04-21T15:39:35.197" v="264" actId="5793"/>
        <pc:sldMkLst>
          <pc:docMk/>
          <pc:sldMk cId="4075415765" sldId="266"/>
        </pc:sldMkLst>
        <pc:spChg chg="mod">
          <ac:chgData name="Lars Aas" userId="ffc902e6-d528-4137-a535-365f63dfa10b" providerId="ADAL" clId="{A91FA2F1-0751-4DC7-9DEF-E8099F01860D}" dt="2022-04-21T15:39:00.944" v="193" actId="20577"/>
          <ac:spMkLst>
            <pc:docMk/>
            <pc:sldMk cId="4075415765" sldId="266"/>
            <ac:spMk id="2" creationId="{69B5F1D2-DE2B-4C7C-A64D-569293B0CC8A}"/>
          </ac:spMkLst>
        </pc:spChg>
        <pc:spChg chg="mod">
          <ac:chgData name="Lars Aas" userId="ffc902e6-d528-4137-a535-365f63dfa10b" providerId="ADAL" clId="{A91FA2F1-0751-4DC7-9DEF-E8099F01860D}" dt="2022-04-21T15:39:35.197" v="264" actId="5793"/>
          <ac:spMkLst>
            <pc:docMk/>
            <pc:sldMk cId="4075415765" sldId="266"/>
            <ac:spMk id="3" creationId="{826FA1DE-E144-4CAF-A5F0-7D51BE924D50}"/>
          </ac:spMkLst>
        </pc:spChg>
      </pc:sldChg>
      <pc:sldChg chg="modSp add mod">
        <pc:chgData name="Lars Aas" userId="ffc902e6-d528-4137-a535-365f63dfa10b" providerId="ADAL" clId="{A91FA2F1-0751-4DC7-9DEF-E8099F01860D}" dt="2022-04-25T15:57:20.444" v="585" actId="20577"/>
        <pc:sldMkLst>
          <pc:docMk/>
          <pc:sldMk cId="4192971960" sldId="267"/>
        </pc:sldMkLst>
        <pc:spChg chg="mod">
          <ac:chgData name="Lars Aas" userId="ffc902e6-d528-4137-a535-365f63dfa10b" providerId="ADAL" clId="{A91FA2F1-0751-4DC7-9DEF-E8099F01860D}" dt="2022-04-21T15:40:56.002" v="279" actId="20577"/>
          <ac:spMkLst>
            <pc:docMk/>
            <pc:sldMk cId="4192971960" sldId="267"/>
            <ac:spMk id="2" creationId="{69B5F1D2-DE2B-4C7C-A64D-569293B0CC8A}"/>
          </ac:spMkLst>
        </pc:spChg>
        <pc:spChg chg="mod">
          <ac:chgData name="Lars Aas" userId="ffc902e6-d528-4137-a535-365f63dfa10b" providerId="ADAL" clId="{A91FA2F1-0751-4DC7-9DEF-E8099F01860D}" dt="2022-04-25T15:57:20.444" v="585" actId="20577"/>
          <ac:spMkLst>
            <pc:docMk/>
            <pc:sldMk cId="4192971960" sldId="267"/>
            <ac:spMk id="3" creationId="{826FA1DE-E144-4CAF-A5F0-7D51BE924D50}"/>
          </ac:spMkLst>
        </pc:spChg>
      </pc:sldChg>
    </pc:docChg>
  </pc:docChgLst>
  <pc:docChgLst>
    <pc:chgData name="Lars Aas" userId="ffc902e6-d528-4137-a535-365f63dfa10b" providerId="ADAL" clId="{41B5A136-E442-4A2C-9D49-27FAA4B69397}"/>
    <pc:docChg chg="custSel addSld modSld sldOrd">
      <pc:chgData name="Lars Aas" userId="ffc902e6-d528-4137-a535-365f63dfa10b" providerId="ADAL" clId="{41B5A136-E442-4A2C-9D49-27FAA4B69397}" dt="2022-10-17T17:50:14.734" v="1816" actId="20577"/>
      <pc:docMkLst>
        <pc:docMk/>
      </pc:docMkLst>
      <pc:sldChg chg="modSp mod">
        <pc:chgData name="Lars Aas" userId="ffc902e6-d528-4137-a535-365f63dfa10b" providerId="ADAL" clId="{41B5A136-E442-4A2C-9D49-27FAA4B69397}" dt="2022-10-15T07:40:06.800" v="15" actId="20577"/>
        <pc:sldMkLst>
          <pc:docMk/>
          <pc:sldMk cId="4183203350" sldId="256"/>
        </pc:sldMkLst>
        <pc:spChg chg="mod">
          <ac:chgData name="Lars Aas" userId="ffc902e6-d528-4137-a535-365f63dfa10b" providerId="ADAL" clId="{41B5A136-E442-4A2C-9D49-27FAA4B69397}" dt="2022-10-15T07:40:06.800" v="15" actId="20577"/>
          <ac:spMkLst>
            <pc:docMk/>
            <pc:sldMk cId="4183203350" sldId="256"/>
            <ac:spMk id="2" creationId="{F0702AE1-6FDF-49AC-868C-092CAB692FBC}"/>
          </ac:spMkLst>
        </pc:spChg>
      </pc:sldChg>
      <pc:sldChg chg="modSp mod">
        <pc:chgData name="Lars Aas" userId="ffc902e6-d528-4137-a535-365f63dfa10b" providerId="ADAL" clId="{41B5A136-E442-4A2C-9D49-27FAA4B69397}" dt="2022-10-17T07:03:08.068" v="1422" actId="113"/>
        <pc:sldMkLst>
          <pc:docMk/>
          <pc:sldMk cId="2336282422" sldId="259"/>
        </pc:sldMkLst>
        <pc:spChg chg="mod">
          <ac:chgData name="Lars Aas" userId="ffc902e6-d528-4137-a535-365f63dfa10b" providerId="ADAL" clId="{41B5A136-E442-4A2C-9D49-27FAA4B69397}" dt="2022-10-17T07:03:08.068" v="1422" actId="113"/>
          <ac:spMkLst>
            <pc:docMk/>
            <pc:sldMk cId="2336282422" sldId="259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41B5A136-E442-4A2C-9D49-27FAA4B69397}" dt="2022-10-15T16:32:56.105" v="1092" actId="20577"/>
        <pc:sldMkLst>
          <pc:docMk/>
          <pc:sldMk cId="3275936836" sldId="260"/>
        </pc:sldMkLst>
        <pc:spChg chg="mod">
          <ac:chgData name="Lars Aas" userId="ffc902e6-d528-4137-a535-365f63dfa10b" providerId="ADAL" clId="{41B5A136-E442-4A2C-9D49-27FAA4B69397}" dt="2022-10-15T16:32:56.105" v="1092" actId="20577"/>
          <ac:spMkLst>
            <pc:docMk/>
            <pc:sldMk cId="3275936836" sldId="260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41B5A136-E442-4A2C-9D49-27FAA4B69397}" dt="2022-10-15T16:34:46.291" v="1309" actId="20577"/>
        <pc:sldMkLst>
          <pc:docMk/>
          <pc:sldMk cId="3625343212" sldId="261"/>
        </pc:sldMkLst>
        <pc:spChg chg="mod">
          <ac:chgData name="Lars Aas" userId="ffc902e6-d528-4137-a535-365f63dfa10b" providerId="ADAL" clId="{41B5A136-E442-4A2C-9D49-27FAA4B69397}" dt="2022-10-15T16:34:46.291" v="1309" actId="20577"/>
          <ac:spMkLst>
            <pc:docMk/>
            <pc:sldMk cId="3625343212" sldId="261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41B5A136-E442-4A2C-9D49-27FAA4B69397}" dt="2022-10-17T17:50:14.734" v="1816" actId="20577"/>
        <pc:sldMkLst>
          <pc:docMk/>
          <pc:sldMk cId="3961111233" sldId="262"/>
        </pc:sldMkLst>
        <pc:spChg chg="mod">
          <ac:chgData name="Lars Aas" userId="ffc902e6-d528-4137-a535-365f63dfa10b" providerId="ADAL" clId="{41B5A136-E442-4A2C-9D49-27FAA4B69397}" dt="2022-10-15T09:39:04.394" v="680" actId="20577"/>
          <ac:spMkLst>
            <pc:docMk/>
            <pc:sldMk cId="3961111233" sldId="262"/>
            <ac:spMk id="2" creationId="{69B5F1D2-DE2B-4C7C-A64D-569293B0CC8A}"/>
          </ac:spMkLst>
        </pc:spChg>
        <pc:spChg chg="mod">
          <ac:chgData name="Lars Aas" userId="ffc902e6-d528-4137-a535-365f63dfa10b" providerId="ADAL" clId="{41B5A136-E442-4A2C-9D49-27FAA4B69397}" dt="2022-10-17T17:50:14.734" v="1816" actId="20577"/>
          <ac:spMkLst>
            <pc:docMk/>
            <pc:sldMk cId="3961111233" sldId="262"/>
            <ac:spMk id="3" creationId="{826FA1DE-E144-4CAF-A5F0-7D51BE924D50}"/>
          </ac:spMkLst>
        </pc:spChg>
      </pc:sldChg>
      <pc:sldChg chg="ord">
        <pc:chgData name="Lars Aas" userId="ffc902e6-d528-4137-a535-365f63dfa10b" providerId="ADAL" clId="{41B5A136-E442-4A2C-9D49-27FAA4B69397}" dt="2022-10-15T09:41:26.174" v="1032"/>
        <pc:sldMkLst>
          <pc:docMk/>
          <pc:sldMk cId="1900244467" sldId="263"/>
        </pc:sldMkLst>
      </pc:sldChg>
      <pc:sldChg chg="modSp mod">
        <pc:chgData name="Lars Aas" userId="ffc902e6-d528-4137-a535-365f63dfa10b" providerId="ADAL" clId="{41B5A136-E442-4A2C-9D49-27FAA4B69397}" dt="2022-10-15T07:45:07.962" v="649" actId="20577"/>
        <pc:sldMkLst>
          <pc:docMk/>
          <pc:sldMk cId="1746263560" sldId="264"/>
        </pc:sldMkLst>
        <pc:spChg chg="mod">
          <ac:chgData name="Lars Aas" userId="ffc902e6-d528-4137-a535-365f63dfa10b" providerId="ADAL" clId="{41B5A136-E442-4A2C-9D49-27FAA4B69397}" dt="2022-10-15T07:45:07.962" v="649" actId="20577"/>
          <ac:spMkLst>
            <pc:docMk/>
            <pc:sldMk cId="1746263560" sldId="264"/>
            <ac:spMk id="3" creationId="{826FA1DE-E144-4CAF-A5F0-7D51BE924D50}"/>
          </ac:spMkLst>
        </pc:spChg>
      </pc:sldChg>
      <pc:sldChg chg="modSp mod">
        <pc:chgData name="Lars Aas" userId="ffc902e6-d528-4137-a535-365f63dfa10b" providerId="ADAL" clId="{41B5A136-E442-4A2C-9D49-27FAA4B69397}" dt="2022-10-15T07:44:13.850" v="524" actId="20577"/>
        <pc:sldMkLst>
          <pc:docMk/>
          <pc:sldMk cId="4075415765" sldId="266"/>
        </pc:sldMkLst>
        <pc:spChg chg="mod">
          <ac:chgData name="Lars Aas" userId="ffc902e6-d528-4137-a535-365f63dfa10b" providerId="ADAL" clId="{41B5A136-E442-4A2C-9D49-27FAA4B69397}" dt="2022-10-15T07:44:13.850" v="524" actId="20577"/>
          <ac:spMkLst>
            <pc:docMk/>
            <pc:sldMk cId="4075415765" sldId="266"/>
            <ac:spMk id="3" creationId="{826FA1DE-E144-4CAF-A5F0-7D51BE924D50}"/>
          </ac:spMkLst>
        </pc:spChg>
      </pc:sldChg>
      <pc:sldChg chg="ord">
        <pc:chgData name="Lars Aas" userId="ffc902e6-d528-4137-a535-365f63dfa10b" providerId="ADAL" clId="{41B5A136-E442-4A2C-9D49-27FAA4B69397}" dt="2022-10-15T07:44:30.667" v="526"/>
        <pc:sldMkLst>
          <pc:docMk/>
          <pc:sldMk cId="4192971960" sldId="267"/>
        </pc:sldMkLst>
      </pc:sldChg>
      <pc:sldChg chg="modSp add mod">
        <pc:chgData name="Lars Aas" userId="ffc902e6-d528-4137-a535-365f63dfa10b" providerId="ADAL" clId="{41B5A136-E442-4A2C-9D49-27FAA4B69397}" dt="2022-10-15T16:37:43.224" v="1311" actId="6549"/>
        <pc:sldMkLst>
          <pc:docMk/>
          <pc:sldMk cId="4285115158" sldId="268"/>
        </pc:sldMkLst>
        <pc:spChg chg="mod">
          <ac:chgData name="Lars Aas" userId="ffc902e6-d528-4137-a535-365f63dfa10b" providerId="ADAL" clId="{41B5A136-E442-4A2C-9D49-27FAA4B69397}" dt="2022-10-15T16:37:43.224" v="1311" actId="6549"/>
          <ac:spMkLst>
            <pc:docMk/>
            <pc:sldMk cId="4285115158" sldId="268"/>
            <ac:spMk id="2" creationId="{69B5F1D2-DE2B-4C7C-A64D-569293B0CC8A}"/>
          </ac:spMkLst>
        </pc:spChg>
      </pc:sldChg>
      <pc:sldChg chg="modSp add mod">
        <pc:chgData name="Lars Aas" userId="ffc902e6-d528-4137-a535-365f63dfa10b" providerId="ADAL" clId="{41B5A136-E442-4A2C-9D49-27FAA4B69397}" dt="2022-10-17T11:15:34.808" v="1805" actId="20578"/>
        <pc:sldMkLst>
          <pc:docMk/>
          <pc:sldMk cId="3900520633" sldId="269"/>
        </pc:sldMkLst>
        <pc:spChg chg="mod">
          <ac:chgData name="Lars Aas" userId="ffc902e6-d528-4137-a535-365f63dfa10b" providerId="ADAL" clId="{41B5A136-E442-4A2C-9D49-27FAA4B69397}" dt="2022-10-17T11:11:10.399" v="1430" actId="20577"/>
          <ac:spMkLst>
            <pc:docMk/>
            <pc:sldMk cId="3900520633" sldId="269"/>
            <ac:spMk id="2" creationId="{69B5F1D2-DE2B-4C7C-A64D-569293B0CC8A}"/>
          </ac:spMkLst>
        </pc:spChg>
        <pc:spChg chg="mod">
          <ac:chgData name="Lars Aas" userId="ffc902e6-d528-4137-a535-365f63dfa10b" providerId="ADAL" clId="{41B5A136-E442-4A2C-9D49-27FAA4B69397}" dt="2022-10-17T11:15:34.808" v="1805" actId="20578"/>
          <ac:spMkLst>
            <pc:docMk/>
            <pc:sldMk cId="3900520633" sldId="269"/>
            <ac:spMk id="3" creationId="{826FA1DE-E144-4CAF-A5F0-7D51BE924D5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65BA8A-B216-48ED-B2D6-454874E5E8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CC902C33-5399-4A1D-B0C3-C93417B86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A187DA-C36A-42AC-A366-BEAB8BAF5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FD495E-7B41-4801-BB6B-A2D5FB636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D94B2FF-EED9-4765-BE8B-3E9E4189B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1943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843121-202C-4E80-BAE7-157680BCA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BCE4EC8-6404-4E80-8B63-B62CE728B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CD12FC-A514-4E58-8292-08FB90327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CD87BF-5FD9-4569-BB22-81CF94AF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987DDCA-84EB-46D5-A7C6-119978A9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073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85FAF8-8F99-4A1A-9DBA-B851A9EE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98A30E5-7901-4D8C-BEAD-42EA4DCBE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5E39E8-BA5F-4FD4-BCBF-088A62DAD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2DC58B7-F744-492E-B44F-2F5C7FB1A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6242973-DB81-4CF2-A885-27F631F64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0706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4D47A8-AF57-4C77-BD86-168C82D31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0A9197-A468-4502-8B36-434E2DAF7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C1D670E-9140-44ED-A84F-63503AD21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3971E4B-FD73-42A5-91B5-3678BF86D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B9D0396-486A-4673-8FFE-85C88072D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DAE195-F461-4F09-A2FD-58441D165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6497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EB004EB-2581-419B-821F-559728D02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7020221-9CEA-4F1C-888F-3CB4C2B30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0ABBEF-F16A-42EA-99BB-E07297281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D52DBAD-FDF1-4925-8855-D9A6E556B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02E06E9-FFB2-4583-BA2C-99BE9CAC2A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3373902-9E05-4669-A0B9-BDBC03443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69942A1-D12E-4710-9631-81C520D1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D26423B-7DC5-48FA-8001-3C111EC19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194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8A8DF5-C2B2-4846-ACDE-29D0EB68F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2EBA63B2-4FAB-4030-A363-2949295BC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6C9F02A-CA18-4D81-A79F-36AAA074A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FCECDCE-400E-491E-B2BD-3F1114FE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1798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9C3FCC5-750B-4B5B-BBE3-B1191613E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FC0E735-036C-42AE-866B-CDEB0DA10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870EA37-CE8C-4BAB-82E6-7D1572C19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45803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A320CE-3093-4828-AF05-3F6E5DEB1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70D9C7-0432-4B20-AC8A-F69612EFF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E298ED9-8548-46A8-B035-3F3F3F4BF6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65C6219-A52C-4E56-9930-128D3198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DE4AC52-DD9F-4DE3-AD33-5ED7AE96D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24DFC12-A638-4A78-8595-CBAEE37E0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302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4A7E4A-9663-4AE3-84A3-61CCC917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48393D7-F838-4793-8792-61950AF05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E8AA19-3B17-4A85-8DA6-AEDA2376DF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35ED60A-F7F3-4E96-B251-CFA6EEDD3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A612DAE-2116-459E-8D39-FDCF5657B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1402243-B819-424B-B9E6-0EFC1D326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030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BA8121-8A0C-4A7D-BB2F-6E6E072A3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3178A3F-77BC-4342-8C7E-7134A3CD1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D38898-8B5F-43A6-ABE2-9DF39DB3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593994-43F6-42FF-8659-160C7C28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695AEE5-DCD3-4D0F-8A64-E6CB40D3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5571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26D0F27-0A1A-481A-8BDE-7211DE308E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26CEF60-3012-4A35-9BE5-531937C497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DBE0526-80CB-4FB9-8E2E-A0252DBFE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2741283-62D7-4130-95C7-2BBBABA71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6FE2BD-3B08-44DF-9D8E-E529E04F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502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D4537A3E-6925-4649-B18D-FF92D349D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B1955A9-5CD4-4042-B3EE-42CB996B2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9F64473-6087-46B2-A30F-AA267B817F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32BA9-2321-4630-BE13-DF9E286E8872}" type="datetimeFigureOut">
              <a:rPr lang="sv-SE" smtClean="0"/>
              <a:t>2022-10-17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FFACFF-C92B-4EA5-B152-37F2C5506A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1594180-4716-45B0-9C45-60562BF106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66668-7AAF-4EAA-94E0-408483FE943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04205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sandakernssk.se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0702AE1-6FDF-49AC-868C-092CAB692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291090"/>
            <a:ext cx="10515599" cy="932688"/>
          </a:xfrm>
        </p:spPr>
        <p:txBody>
          <a:bodyPr>
            <a:normAutofit/>
          </a:bodyPr>
          <a:lstStyle/>
          <a:p>
            <a:pPr algn="l"/>
            <a:r>
              <a:rPr lang="sv-SE" sz="5400" dirty="0"/>
              <a:t>Föräldramöte Innebandy Flickor-14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091CD76-CD83-44B8-9014-3F53563E3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1335726"/>
            <a:ext cx="10515599" cy="420624"/>
          </a:xfrm>
        </p:spPr>
        <p:txBody>
          <a:bodyPr>
            <a:normAutofit/>
          </a:bodyPr>
          <a:lstStyle/>
          <a:p>
            <a:pPr algn="l"/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C9C2BC9-D8AF-4143-8C79-97D294E0B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685" y="1863801"/>
            <a:ext cx="6412629" cy="444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03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Lagets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ledord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</a:t>
            </a:r>
            <a:r>
              <a:rPr lang="en-US" sz="4800" dirty="0" err="1">
                <a:solidFill>
                  <a:prstClr val="white"/>
                </a:solidFill>
                <a:latin typeface="Calibri" panose="020F0502020204030204"/>
              </a:rPr>
              <a:t>ädje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Engagemang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Tillsammans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Trygghet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lagets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ledord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93213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Träningar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och matcher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b="1" dirty="0" err="1">
                <a:solidFill>
                  <a:prstClr val="white"/>
                </a:solidFill>
                <a:latin typeface="Calibri" panose="020F0502020204030204"/>
              </a:rPr>
              <a:t>Träningar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på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Musköten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2 </a:t>
            </a: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Måndagar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18-19</a:t>
            </a: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Lördagar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10-11</a:t>
            </a: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Matcher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i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Grubbehallen</a:t>
            </a: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Inget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sammandrag</a:t>
            </a: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Matcher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börjar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helgen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12-13 November och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avslutas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helgen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 Mars. Dock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matcher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varje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helg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Uppgifter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på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matcher: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Sekreteriat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2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personer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,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matchvärd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1 person,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eventuellt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kiosk 1-2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personer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Kom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i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håg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att</a:t>
            </a: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 </a:t>
            </a:r>
            <a:r>
              <a:rPr lang="sv-SE" dirty="0">
                <a:solidFill>
                  <a:prstClr val="white"/>
                </a:solidFill>
                <a:latin typeface="Calibri" panose="020F0502020204030204"/>
              </a:rPr>
              <a:t>svara på kallelser i SportAdmin så vi kan planera träningar och matcher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362824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Matcher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sv-SE" b="1" dirty="0">
                <a:solidFill>
                  <a:prstClr val="white"/>
                </a:solidFill>
                <a:latin typeface="Calibri" panose="020F0502020204030204"/>
              </a:rPr>
              <a:t>Seriespel Grön</a:t>
            </a:r>
          </a:p>
          <a:p>
            <a:pPr marL="34290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2x15 minuter per omgång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prstClr val="white"/>
                </a:solidFill>
              </a:rPr>
              <a:t>Spelplan: 20x12m (1/4 av en stor plan) </a:t>
            </a:r>
          </a:p>
          <a:p>
            <a:pPr marL="342900" indent="-2857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sv-SE" dirty="0">
                <a:solidFill>
                  <a:prstClr val="white"/>
                </a:solidFill>
              </a:rPr>
              <a:t>3 mot 3 </a:t>
            </a:r>
            <a:r>
              <a:rPr lang="sv-SE" dirty="0" err="1">
                <a:solidFill>
                  <a:prstClr val="white"/>
                </a:solidFill>
              </a:rPr>
              <a:t>pluss</a:t>
            </a:r>
            <a:r>
              <a:rPr lang="sv-SE" dirty="0">
                <a:solidFill>
                  <a:prstClr val="white"/>
                </a:solidFill>
              </a:rPr>
              <a:t> målvakter </a:t>
            </a:r>
          </a:p>
          <a:p>
            <a:pPr marL="34290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prstClr val="white"/>
                </a:solidFill>
                <a:latin typeface="Calibri" panose="020F0502020204030204"/>
              </a:rPr>
              <a:t>Ett lag delas på två (ca 14 spelare, så 7 spelare på varje lag) och spelar A mot B, C mot D i 15 minuter sedan byte till A mot D och B mot C.</a:t>
            </a:r>
          </a:p>
          <a:p>
            <a:pPr marL="34290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prstClr val="white"/>
                </a:solidFill>
                <a:latin typeface="Calibri" panose="020F0502020204030204"/>
              </a:rPr>
              <a:t>Byte av spelare varje 90 sekunder där sekretariatet har koll på tiden</a:t>
            </a:r>
          </a:p>
          <a:p>
            <a:pPr marL="34290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005206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Kommunikation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latin typeface="Calibri" panose="020F0502020204030204"/>
              </a:rPr>
              <a:t>H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emsidan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http://www.sandakernssk.se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latin typeface="Calibri" panose="020F0502020204030204"/>
              </a:rPr>
              <a:t>Välj</a:t>
            </a:r>
            <a:r>
              <a:rPr lang="en-US" dirty="0">
                <a:latin typeface="Calibri" panose="020F0502020204030204"/>
              </a:rPr>
              <a:t> Lag-</a:t>
            </a:r>
            <a:r>
              <a:rPr lang="en-US" dirty="0" err="1">
                <a:latin typeface="Calibri" panose="020F0502020204030204"/>
              </a:rPr>
              <a:t>Innebandy</a:t>
            </a:r>
            <a:r>
              <a:rPr lang="en-US" dirty="0">
                <a:latin typeface="Calibri" panose="020F0502020204030204"/>
              </a:rPr>
              <a:t> och sedan IB </a:t>
            </a:r>
            <a:r>
              <a:rPr lang="en-US" dirty="0" err="1">
                <a:latin typeface="Calibri" panose="020F0502020204030204"/>
              </a:rPr>
              <a:t>Flickor</a:t>
            </a:r>
            <a:r>
              <a:rPr lang="en-US" dirty="0">
                <a:latin typeface="Calibri" panose="020F0502020204030204"/>
              </a:rPr>
              <a:t> 14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Facebook-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Sandåkern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Flickor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14 (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båda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innebandy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och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fotboll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).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Inofficiell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latin typeface="Calibri" panose="020F0502020204030204"/>
              </a:rPr>
              <a:t>Ansikte</a:t>
            </a:r>
            <a:r>
              <a:rPr lang="en-US" dirty="0">
                <a:latin typeface="Calibri" panose="020F0502020204030204"/>
              </a:rPr>
              <a:t> mot </a:t>
            </a:r>
            <a:r>
              <a:rPr lang="en-US" dirty="0" err="1">
                <a:latin typeface="Calibri" panose="020F0502020204030204"/>
              </a:rPr>
              <a:t>ansikte</a:t>
            </a:r>
            <a:endParaRPr lang="en-US" dirty="0"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SportAdmin och e-post</a:t>
            </a: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latin typeface="Calibri" panose="020F0502020204030204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även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GoogleDrive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mapp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där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vi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lägga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minnesanteckningar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information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från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Föräldragruppen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etc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etc.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Inbjudan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och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mera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information om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detta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kommer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inom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kort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5936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Roller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Föräldragrupp</a:t>
            </a: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28575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>
                <a:solidFill>
                  <a:prstClr val="white"/>
                </a:solidFill>
                <a:latin typeface="Calibri" panose="020F0502020204030204"/>
              </a:rPr>
              <a:t>Ekonomiansvarig</a:t>
            </a:r>
            <a:endParaRPr lang="en-US" dirty="0">
              <a:solidFill>
                <a:prstClr val="white"/>
              </a:solidFill>
              <a:latin typeface="Calibri" panose="020F0502020204030204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754157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Föräldragrupp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sv-SE" b="0" i="0" dirty="0">
                <a:effectLst/>
                <a:latin typeface="Segoe UI" panose="020B0502040204020203" pitchFamily="34" charset="0"/>
              </a:rPr>
              <a:t>Stötta laget i förekommande uppgifter såsom planera för kioskförsäljning, organisera utlämning av Bingolotter samt länk mellan föräldrar och lag. Kan även organisera nån avslutning eller nåt annat roligt med laget (Grilla i Gropen vid </a:t>
            </a:r>
            <a:r>
              <a:rPr lang="sv-SE" b="0" i="0" dirty="0" err="1">
                <a:effectLst/>
                <a:latin typeface="Segoe UI" panose="020B0502040204020203" pitchFamily="34" charset="0"/>
              </a:rPr>
              <a:t>Iksu</a:t>
            </a:r>
            <a:r>
              <a:rPr lang="sv-SE" b="0" i="0" dirty="0">
                <a:effectLst/>
                <a:latin typeface="Segoe UI" panose="020B0502040204020203" pitchFamily="34" charset="0"/>
              </a:rPr>
              <a:t> Spa eller nåt sånt)</a:t>
            </a:r>
            <a:endParaRPr lang="en-US" dirty="0">
              <a:latin typeface="Calibri" panose="020F0502020204030204"/>
            </a:endParaRPr>
          </a:p>
          <a:p>
            <a:pPr marL="34290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25343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Ekonomi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sv-SE" dirty="0">
                <a:latin typeface="Calibri" panose="020F0502020204030204" pitchFamily="34" charset="0"/>
              </a:rPr>
              <a:t>Finns behov av att ha en ansvarig för ekonomin.</a:t>
            </a:r>
          </a:p>
          <a:p>
            <a:pPr algn="l"/>
            <a:r>
              <a:rPr lang="sv-SE" dirty="0">
                <a:latin typeface="Calibri" panose="020F0502020204030204" pitchFamily="34" charset="0"/>
              </a:rPr>
              <a:t>Just nu väldigt lite att göra</a:t>
            </a:r>
          </a:p>
          <a:p>
            <a:pPr algn="l"/>
            <a:r>
              <a:rPr lang="sv-SE" dirty="0">
                <a:latin typeface="Calibri" panose="020F0502020204030204" pitchFamily="34" charset="0"/>
              </a:rPr>
              <a:t>Skall komma nån utbildning via kansliet </a:t>
            </a:r>
            <a:r>
              <a:rPr lang="sv-SE" dirty="0" err="1">
                <a:latin typeface="Calibri" panose="020F0502020204030204" pitchFamily="34" charset="0"/>
              </a:rPr>
              <a:t>visstnok</a:t>
            </a:r>
            <a:r>
              <a:rPr lang="sv-SE" dirty="0">
                <a:latin typeface="Calibri" panose="020F0502020204030204" pitchFamily="34" charset="0"/>
              </a:rPr>
              <a:t> men har inte hört nåt än </a:t>
            </a:r>
            <a:endParaRPr lang="sv-SE" b="0" i="0" dirty="0">
              <a:effectLst/>
              <a:latin typeface="Calibri" panose="020F0502020204030204" pitchFamily="34" charset="0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6263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Kiosk vid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hemma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-matcher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sv-SE" b="0" i="0" dirty="0">
                <a:effectLst/>
                <a:latin typeface="Calibri" panose="020F0502020204030204" pitchFamily="34" charset="0"/>
              </a:rPr>
              <a:t>Syfte: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effectLst/>
                <a:latin typeface="Calibri" panose="020F0502020204030204" pitchFamily="34" charset="0"/>
              </a:rPr>
              <a:t>Skapa inkomster till laget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sv-SE" dirty="0">
              <a:latin typeface="Calibri" panose="020F0502020204030204" pitchFamily="34" charset="0"/>
            </a:endParaRPr>
          </a:p>
          <a:p>
            <a:pPr algn="l"/>
            <a:r>
              <a:rPr lang="sv-SE" dirty="0">
                <a:latin typeface="Calibri" panose="020F0502020204030204" pitchFamily="34" charset="0"/>
              </a:rPr>
              <a:t>Via en sponsor kan vi få tillgång till olika </a:t>
            </a:r>
            <a:r>
              <a:rPr lang="sv-SE" dirty="0" err="1">
                <a:latin typeface="Calibri" panose="020F0502020204030204" pitchFamily="34" charset="0"/>
              </a:rPr>
              <a:t>dryckor</a:t>
            </a:r>
            <a:r>
              <a:rPr lang="sv-SE" dirty="0">
                <a:latin typeface="Calibri" panose="020F0502020204030204" pitchFamily="34" charset="0"/>
              </a:rPr>
              <a:t>, godis och kondisbitar. Vi fixar själv pulverkaffe, the, pappersmuggar och vattenkokare. Eventuellt att man bakar en långpanna. 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sv-SE" b="0" i="0" dirty="0">
              <a:effectLst/>
              <a:latin typeface="Calibri" panose="020F0502020204030204" pitchFamily="34" charset="0"/>
            </a:endParaRPr>
          </a:p>
          <a:p>
            <a:pPr algn="l"/>
            <a:r>
              <a:rPr lang="sv-SE" dirty="0">
                <a:latin typeface="Calibri" panose="020F0502020204030204" pitchFamily="34" charset="0"/>
              </a:rPr>
              <a:t>Inkomst direkt till laget utan att vi behöver betala för varorna!</a:t>
            </a:r>
            <a:endParaRPr lang="sv-SE" b="0" i="0" dirty="0">
              <a:effectLst/>
              <a:latin typeface="Calibri" panose="020F0502020204030204" pitchFamily="34" charset="0"/>
            </a:endParaRP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1111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Övriga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frågor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51919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85115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SSK-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ambassadör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621517" y="1930445"/>
            <a:ext cx="5138164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sv-SE" b="1" i="0" dirty="0">
                <a:effectLst/>
              </a:rPr>
              <a:t>Länk mellan laget och föreningen. </a:t>
            </a:r>
          </a:p>
          <a:p>
            <a:pPr algn="l"/>
            <a:endParaRPr lang="sv-SE" b="1" dirty="0"/>
          </a:p>
          <a:p>
            <a:pPr algn="l"/>
            <a:r>
              <a:rPr lang="sv-SE" b="1" dirty="0"/>
              <a:t>Förmedla vidare aktiviteter och uppgifter som anordnas inom föreningen. </a:t>
            </a:r>
            <a:endParaRPr lang="sv-SE" b="0" i="0" dirty="0">
              <a:effectLst/>
            </a:endParaRPr>
          </a:p>
          <a:p>
            <a:pPr algn="l"/>
            <a:br>
              <a:rPr lang="sv-SE" b="1" i="0" dirty="0">
                <a:effectLst/>
              </a:rPr>
            </a:br>
            <a:r>
              <a:rPr lang="sv-SE" b="1" dirty="0"/>
              <a:t>S</a:t>
            </a:r>
            <a:r>
              <a:rPr lang="sv-SE" b="1" i="0" dirty="0">
                <a:effectLst/>
              </a:rPr>
              <a:t>amlas en gång per termin med övriga ambassadörer.</a:t>
            </a:r>
            <a:endParaRPr lang="sv-SE" b="0" i="0" dirty="0">
              <a:effectLst/>
            </a:endParaRPr>
          </a:p>
          <a:p>
            <a:pPr marL="34290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92971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B5F1D2-DE2B-4C7C-A64D-569293B0C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044" y="449805"/>
            <a:ext cx="500633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Levande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dirty="0" err="1"/>
              <a:t>Grubbevallen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74D28C-3268-4E35-8EE1-D92CB4A85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8D44E42-C462-4105-BC86-FE75B4E3C4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26FA1DE-E144-4CAF-A5F0-7D51BE924D50}"/>
              </a:ext>
            </a:extLst>
          </p:cNvPr>
          <p:cNvSpPr txBox="1"/>
          <p:nvPr/>
        </p:nvSpPr>
        <p:spPr>
          <a:xfrm>
            <a:off x="6583922" y="1900948"/>
            <a:ext cx="5196938" cy="37859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sv-SE" sz="1800" b="1" i="0" dirty="0">
                <a:effectLst/>
                <a:latin typeface="Calibri" panose="020F0502020204030204" pitchFamily="34" charset="0"/>
              </a:rPr>
              <a:t>Bemanning</a:t>
            </a:r>
            <a:endParaRPr lang="sv-SE" sz="1800" b="0" i="0" dirty="0"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Antal levande </a:t>
            </a:r>
            <a:r>
              <a:rPr lang="sv-SE" dirty="0">
                <a:latin typeface="Calibri" panose="020F0502020204030204" pitchFamily="34" charset="0"/>
              </a:rPr>
              <a:t>GV</a:t>
            </a:r>
            <a:r>
              <a:rPr lang="sv-SE" sz="1800" b="0" i="0" dirty="0">
                <a:effectLst/>
                <a:latin typeface="Calibri" panose="020F0502020204030204" pitchFamily="34" charset="0"/>
              </a:rPr>
              <a:t> per/lag. Brukar vara en gång på vårsäsongen och en gång på höstsäsongen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Antal vuxna/arbetspass: 4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Det optimala är att 4 personer jobbar per arbetspass. En person ansvarar för </a:t>
            </a:r>
            <a:r>
              <a:rPr lang="sv-SE" sz="1800" b="0" i="0" dirty="0" err="1">
                <a:effectLst/>
                <a:latin typeface="Calibri" panose="020F0502020204030204" pitchFamily="34" charset="0"/>
              </a:rPr>
              <a:t>hamburgeriet</a:t>
            </a:r>
            <a:r>
              <a:rPr lang="sv-SE" sz="1800" b="0" i="0" dirty="0">
                <a:effectLst/>
                <a:latin typeface="Calibri" panose="020F0502020204030204" pitchFamily="34" charset="0"/>
              </a:rPr>
              <a:t>, två personer som sköter kioskförsäljning och en person som hjälper till att fylla på från förråd, koka kaffe och sköter matchklockan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sz="1800" b="0" i="0" dirty="0">
                <a:effectLst/>
                <a:latin typeface="Calibri" panose="020F0502020204030204" pitchFamily="34" charset="0"/>
              </a:rPr>
              <a:t> Det kommer finnas en reviderad rutin för vad som krävs i form av förberedelse, genomförande och efterarbete innan det är dags för Levande </a:t>
            </a:r>
            <a:r>
              <a:rPr lang="sv-SE" dirty="0" err="1">
                <a:latin typeface="Calibri" panose="020F0502020204030204" pitchFamily="34" charset="0"/>
              </a:rPr>
              <a:t>Grubbevallen</a:t>
            </a:r>
            <a:r>
              <a:rPr lang="sv-SE" sz="1800" b="0" i="0" dirty="0">
                <a:effectLst/>
                <a:latin typeface="Calibri" panose="020F0502020204030204" pitchFamily="34" charset="0"/>
              </a:rPr>
              <a:t>.</a:t>
            </a:r>
          </a:p>
          <a:p>
            <a:pPr marL="57150" marR="0" lvl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latshållare för innehåll 4">
            <a:extLst>
              <a:ext uri="{FF2B5EF4-FFF2-40B4-BE49-F238E27FC236}">
                <a16:creationId xmlns:a16="http://schemas.microsoft.com/office/drawing/2014/main" id="{88BE67DB-6246-4495-96AC-018E3BA9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20" y="449805"/>
            <a:ext cx="4717282" cy="3262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002444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4121</TotalTime>
  <Words>475</Words>
  <Application>Microsoft Office PowerPoint</Application>
  <PresentationFormat>Bredbild</PresentationFormat>
  <Paragraphs>61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Segoe UI</vt:lpstr>
      <vt:lpstr>Office-tema</vt:lpstr>
      <vt:lpstr>Föräldramöte Innebandy Flickor-14</vt:lpstr>
      <vt:lpstr>Lagets ledord</vt:lpstr>
      <vt:lpstr>Träningar och matcher</vt:lpstr>
      <vt:lpstr>Matcher</vt:lpstr>
      <vt:lpstr>Kommunikation</vt:lpstr>
      <vt:lpstr>Roller</vt:lpstr>
      <vt:lpstr>Föräldragrupp</vt:lpstr>
      <vt:lpstr>Ekonomi</vt:lpstr>
      <vt:lpstr>Kiosk vid hemma-matcher</vt:lpstr>
      <vt:lpstr>Övriga frågor?</vt:lpstr>
      <vt:lpstr>PowerPoint-presentation</vt:lpstr>
      <vt:lpstr>SSK-ambassadör</vt:lpstr>
      <vt:lpstr>Levande Grubbevallen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Fotboll Flickor-14</dc:title>
  <dc:creator>Lars Aas</dc:creator>
  <cp:lastModifiedBy>Lars Aas</cp:lastModifiedBy>
  <cp:revision>1</cp:revision>
  <dcterms:created xsi:type="dcterms:W3CDTF">2022-04-07T07:58:04Z</dcterms:created>
  <dcterms:modified xsi:type="dcterms:W3CDTF">2022-10-17T17:50:21Z</dcterms:modified>
</cp:coreProperties>
</file>