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307" r:id="rId4"/>
    <p:sldId id="302" r:id="rId5"/>
    <p:sldId id="299" r:id="rId6"/>
    <p:sldId id="309" r:id="rId7"/>
    <p:sldId id="300" r:id="rId8"/>
    <p:sldId id="301" r:id="rId9"/>
    <p:sldId id="291" r:id="rId10"/>
    <p:sldId id="276" r:id="rId11"/>
    <p:sldId id="282" r:id="rId12"/>
    <p:sldId id="268" r:id="rId13"/>
    <p:sldId id="263" r:id="rId14"/>
    <p:sldId id="267" r:id="rId15"/>
    <p:sldId id="308" r:id="rId16"/>
    <p:sldId id="306" r:id="rId17"/>
    <p:sldId id="314" r:id="rId18"/>
    <p:sldId id="275" r:id="rId19"/>
    <p:sldId id="283" r:id="rId20"/>
    <p:sldId id="311" r:id="rId21"/>
    <p:sldId id="312" r:id="rId22"/>
    <p:sldId id="264" r:id="rId23"/>
    <p:sldId id="269" r:id="rId24"/>
    <p:sldId id="271" r:id="rId25"/>
    <p:sldId id="272" r:id="rId26"/>
    <p:sldId id="273" r:id="rId2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llanmörkt forma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77864" autoAdjust="0"/>
  </p:normalViewPr>
  <p:slideViewPr>
    <p:cSldViewPr snapToGrid="0">
      <p:cViewPr varScale="1">
        <p:scale>
          <a:sx n="67" d="100"/>
          <a:sy n="67" d="100"/>
        </p:scale>
        <p:origin x="14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B31663-3112-4AF9-A214-F9DEDA320718}" type="doc">
      <dgm:prSet loTypeId="urn:microsoft.com/office/officeart/2005/8/layout/orgChart1" loCatId="hierarchy" qsTypeId="urn:microsoft.com/office/officeart/2005/8/quickstyle/simple1" qsCatId="simple" csTypeId="urn:microsoft.com/office/officeart/2005/8/colors/accent1_2" csCatId="accent1" phldr="1"/>
      <dgm:spPr/>
    </dgm:pt>
    <dgm:pt modelId="{B1BAE977-1945-451E-82C4-63B2200E0829}">
      <dgm:prSet custT="1"/>
      <dgm:spPr>
        <a:gradFill rotWithShape="0">
          <a:gsLst>
            <a:gs pos="0">
              <a:schemeClr val="bg1"/>
            </a:gs>
            <a:gs pos="100000">
              <a:srgbClr val="C00000"/>
            </a:gs>
          </a:gsLst>
          <a:lin ang="10800000" scaled="0"/>
        </a:gradFill>
        <a:ln w="19050">
          <a:solidFill>
            <a:srgbClr val="C00000"/>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600" b="1" i="0" u="none" strike="noStrike" kern="1200" cap="none" normalizeH="0" baseline="0" dirty="0">
              <a:ln>
                <a:noFill/>
              </a:ln>
              <a:solidFill>
                <a:schemeClr val="tx1"/>
              </a:solidFill>
              <a:effectLst/>
              <a:latin typeface="Daytona" panose="020B0604030500040204" pitchFamily="34" charset="0"/>
              <a:ea typeface="+mn-ea"/>
              <a:cs typeface="Arial" charset="0"/>
            </a:rPr>
            <a:t>Föreningen</a:t>
          </a:r>
        </a:p>
      </dgm:t>
    </dgm:pt>
    <dgm:pt modelId="{1D40C457-CB69-416F-A992-F642B4258838}" type="parTrans" cxnId="{17E6A61C-3D47-4996-9F74-DBFAA222756B}">
      <dgm:prSet/>
      <dgm:spPr/>
      <dgm:t>
        <a:bodyPr/>
        <a:lstStyle/>
        <a:p>
          <a:endParaRPr lang="sv-SE"/>
        </a:p>
      </dgm:t>
    </dgm:pt>
    <dgm:pt modelId="{769FFA0C-26F2-4C5F-9730-319C160734A6}" type="sibTrans" cxnId="{17E6A61C-3D47-4996-9F74-DBFAA222756B}">
      <dgm:prSet/>
      <dgm:spPr/>
      <dgm:t>
        <a:bodyPr/>
        <a:lstStyle/>
        <a:p>
          <a:endParaRPr lang="sv-SE"/>
        </a:p>
      </dgm:t>
    </dgm:pt>
    <dgm:pt modelId="{D9BE42BA-D0C9-4DED-A9CB-08FB706D823D}">
      <dgm:prSet custT="1"/>
      <dgm:spPr>
        <a:solidFill>
          <a:srgbClr val="C00000"/>
        </a:solidFill>
        <a:ln w="19050">
          <a:solidFill>
            <a:srgbClr val="C00000"/>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400" b="0" i="0" u="none" strike="noStrike" kern="1200" cap="none" normalizeH="0" baseline="0" dirty="0">
              <a:ln>
                <a:noFill/>
              </a:ln>
              <a:solidFill>
                <a:schemeClr val="bg1"/>
              </a:solidFill>
              <a:effectLst/>
              <a:latin typeface="Daytona" panose="020B0604030500040204" pitchFamily="34" charset="0"/>
              <a:ea typeface="+mn-ea"/>
              <a:cs typeface="Arial" charset="0"/>
            </a:rPr>
            <a:t>Fotbollssektionen</a:t>
          </a:r>
        </a:p>
      </dgm:t>
    </dgm:pt>
    <dgm:pt modelId="{C3308991-E217-499D-ACD5-3D2D5E09E5B2}" type="parTrans" cxnId="{9E4F358D-8B64-41DC-BCF2-F07D05AF77C9}">
      <dgm:prSet/>
      <dgm:spPr>
        <a:ln w="28575">
          <a:solidFill>
            <a:srgbClr val="C00000"/>
          </a:solidFill>
        </a:ln>
      </dgm:spPr>
      <dgm:t>
        <a:bodyPr/>
        <a:lstStyle/>
        <a:p>
          <a:endParaRPr lang="sv-SE"/>
        </a:p>
      </dgm:t>
    </dgm:pt>
    <dgm:pt modelId="{A4DBABC1-D458-4C51-ADB3-3BCF3533D304}" type="sibTrans" cxnId="{9E4F358D-8B64-41DC-BCF2-F07D05AF77C9}">
      <dgm:prSet/>
      <dgm:spPr/>
      <dgm:t>
        <a:bodyPr/>
        <a:lstStyle/>
        <a:p>
          <a:endParaRPr lang="sv-SE"/>
        </a:p>
      </dgm:t>
    </dgm:pt>
    <dgm:pt modelId="{1A5823D9-DB78-442B-A12A-DB832E165CA2}">
      <dgm:prSet custT="1"/>
      <dgm:spPr>
        <a:solidFill>
          <a:srgbClr val="C00000"/>
        </a:solidFill>
        <a:ln w="19050">
          <a:solidFill>
            <a:srgbClr val="C00000"/>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kern="1200" cap="none" normalizeH="0" baseline="0" dirty="0">
              <a:ln>
                <a:noFill/>
              </a:ln>
              <a:solidFill>
                <a:prstClr val="white"/>
              </a:solidFill>
              <a:effectLst/>
              <a:latin typeface="Daytona" panose="020B0604030500040204" pitchFamily="34" charset="0"/>
              <a:ea typeface="+mn-ea"/>
              <a:cs typeface="Arial" charset="0"/>
            </a:rPr>
            <a:t>Lag (ex P08)</a:t>
          </a:r>
        </a:p>
      </dgm:t>
    </dgm:pt>
    <dgm:pt modelId="{A307567E-8192-4986-902A-EB1863463478}" type="parTrans" cxnId="{67DF63FA-C977-4235-8C76-92F135B6AEE4}">
      <dgm:prSet/>
      <dgm:spPr>
        <a:ln w="28575">
          <a:solidFill>
            <a:srgbClr val="C00000"/>
          </a:solidFill>
        </a:ln>
      </dgm:spPr>
      <dgm:t>
        <a:bodyPr/>
        <a:lstStyle/>
        <a:p>
          <a:endParaRPr lang="sv-SE"/>
        </a:p>
      </dgm:t>
    </dgm:pt>
    <dgm:pt modelId="{355E72E2-9F34-4E0E-A007-897334AD6D84}" type="sibTrans" cxnId="{67DF63FA-C977-4235-8C76-92F135B6AEE4}">
      <dgm:prSet/>
      <dgm:spPr/>
      <dgm:t>
        <a:bodyPr/>
        <a:lstStyle/>
        <a:p>
          <a:endParaRPr lang="sv-SE"/>
        </a:p>
      </dgm:t>
    </dgm:pt>
    <dgm:pt modelId="{5B2FD36A-E86B-4BA7-A768-E13DF3B21E76}">
      <dgm:prSet custT="1"/>
      <dgm:spPr>
        <a:solidFill>
          <a:srgbClr val="C00000"/>
        </a:solidFill>
        <a:ln w="19050">
          <a:solidFill>
            <a:srgbClr val="C00000"/>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kern="1200" cap="none" normalizeH="0" baseline="0" dirty="0">
              <a:ln>
                <a:noFill/>
              </a:ln>
              <a:solidFill>
                <a:prstClr val="white"/>
              </a:solidFill>
              <a:effectLst/>
              <a:latin typeface="Daytona" panose="020B0604030500040204" pitchFamily="34" charset="0"/>
              <a:ea typeface="+mn-ea"/>
              <a:cs typeface="Arial" charset="0"/>
            </a:rPr>
            <a:t>Lag (ex F11)</a:t>
          </a:r>
        </a:p>
      </dgm:t>
    </dgm:pt>
    <dgm:pt modelId="{CA560949-9966-4BDD-8577-46C2730DD474}" type="parTrans" cxnId="{652FA5AB-7F71-4926-9D6B-0415E6D79848}">
      <dgm:prSet/>
      <dgm:spPr/>
      <dgm:t>
        <a:bodyPr/>
        <a:lstStyle/>
        <a:p>
          <a:endParaRPr lang="sv-SE"/>
        </a:p>
      </dgm:t>
    </dgm:pt>
    <dgm:pt modelId="{D4A31849-7EC6-4F78-9B4E-728495E70023}" type="sibTrans" cxnId="{652FA5AB-7F71-4926-9D6B-0415E6D79848}">
      <dgm:prSet/>
      <dgm:spPr/>
      <dgm:t>
        <a:bodyPr/>
        <a:lstStyle/>
        <a:p>
          <a:endParaRPr lang="sv-SE"/>
        </a:p>
      </dgm:t>
    </dgm:pt>
    <dgm:pt modelId="{D0713C3C-E0B2-4199-BF96-D4D8935AD653}">
      <dgm:prSet custT="1"/>
      <dgm:spPr>
        <a:solidFill>
          <a:srgbClr val="C00000"/>
        </a:solidFill>
        <a:ln w="19050">
          <a:solidFill>
            <a:srgbClr val="C00000"/>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kern="1200" cap="none" normalizeH="0" baseline="0" dirty="0">
              <a:ln>
                <a:noFill/>
              </a:ln>
              <a:solidFill>
                <a:prstClr val="white"/>
              </a:solidFill>
              <a:effectLst/>
              <a:latin typeface="Daytona" panose="020B0604030500040204" pitchFamily="34" charset="0"/>
              <a:ea typeface="+mn-ea"/>
              <a:cs typeface="Arial" charset="0"/>
            </a:rPr>
            <a:t>Lag (ex P12)</a:t>
          </a:r>
        </a:p>
      </dgm:t>
    </dgm:pt>
    <dgm:pt modelId="{C6B8A4A2-CD64-400F-8080-D7C4675E9720}" type="parTrans" cxnId="{A97F173A-3FC8-4989-9CA5-E627A19FD2C4}">
      <dgm:prSet/>
      <dgm:spPr>
        <a:ln w="28575">
          <a:solidFill>
            <a:srgbClr val="C00000"/>
          </a:solidFill>
        </a:ln>
      </dgm:spPr>
      <dgm:t>
        <a:bodyPr/>
        <a:lstStyle/>
        <a:p>
          <a:endParaRPr lang="sv-SE"/>
        </a:p>
      </dgm:t>
    </dgm:pt>
    <dgm:pt modelId="{5D6B3F2F-D2B9-4671-A436-06D45335EAA8}" type="sibTrans" cxnId="{A97F173A-3FC8-4989-9CA5-E627A19FD2C4}">
      <dgm:prSet/>
      <dgm:spPr/>
      <dgm:t>
        <a:bodyPr/>
        <a:lstStyle/>
        <a:p>
          <a:endParaRPr lang="sv-SE"/>
        </a:p>
      </dgm:t>
    </dgm:pt>
    <dgm:pt modelId="{8E678A5F-0CBC-4BDE-AE80-2A76348C8C84}">
      <dgm:prSet custT="1"/>
      <dgm:spPr>
        <a:noFill/>
        <a:ln w="19050">
          <a:solidFill>
            <a:srgbClr val="C00000"/>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400" b="0" i="0" u="none" strike="noStrike" kern="1200" cap="none" normalizeH="0" baseline="0" dirty="0">
              <a:ln>
                <a:noFill/>
              </a:ln>
              <a:solidFill>
                <a:schemeClr val="tx1"/>
              </a:solidFill>
              <a:effectLst/>
              <a:latin typeface="Daytona" panose="020B0604030500040204" pitchFamily="34" charset="0"/>
              <a:ea typeface="+mn-ea"/>
              <a:cs typeface="Arial" charset="0"/>
            </a:rPr>
            <a:t>Innebandysektionen</a:t>
          </a:r>
        </a:p>
      </dgm:t>
    </dgm:pt>
    <dgm:pt modelId="{A7B42F41-9D45-4337-BEF4-8017CF0C826B}" type="parTrans" cxnId="{508A54B6-7224-48ED-9CE5-7C24667BA4ED}">
      <dgm:prSet/>
      <dgm:spPr>
        <a:ln w="28575">
          <a:solidFill>
            <a:srgbClr val="C00000"/>
          </a:solidFill>
        </a:ln>
      </dgm:spPr>
      <dgm:t>
        <a:bodyPr/>
        <a:lstStyle/>
        <a:p>
          <a:endParaRPr lang="sv-SE"/>
        </a:p>
      </dgm:t>
    </dgm:pt>
    <dgm:pt modelId="{BAFC9035-9932-4134-927C-55030D145CBF}" type="sibTrans" cxnId="{508A54B6-7224-48ED-9CE5-7C24667BA4ED}">
      <dgm:prSet/>
      <dgm:spPr/>
      <dgm:t>
        <a:bodyPr/>
        <a:lstStyle/>
        <a:p>
          <a:endParaRPr lang="sv-SE"/>
        </a:p>
      </dgm:t>
    </dgm:pt>
    <dgm:pt modelId="{32F99F46-C530-4FC6-9AF5-5999A9F0B36E}">
      <dgm:prSet custT="1"/>
      <dgm:spPr>
        <a:noFill/>
        <a:ln w="19050">
          <a:solidFill>
            <a:srgbClr val="C00000"/>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kern="1200" cap="none" normalizeH="0" baseline="0" dirty="0">
              <a:ln>
                <a:noFill/>
              </a:ln>
              <a:solidFill>
                <a:schemeClr val="tx1"/>
              </a:solidFill>
              <a:effectLst/>
              <a:latin typeface="Daytona" panose="020B0604030500040204" pitchFamily="34" charset="0"/>
              <a:ea typeface="+mn-ea"/>
              <a:cs typeface="Arial" charset="0"/>
            </a:rPr>
            <a:t>Lag (ex P08)</a:t>
          </a:r>
        </a:p>
      </dgm:t>
    </dgm:pt>
    <dgm:pt modelId="{2FFFD44A-56FB-4760-87E0-EA7896F627FE}" type="parTrans" cxnId="{43F8A42C-EA93-4AED-9DA3-94D771DEAFC9}">
      <dgm:prSet/>
      <dgm:spPr>
        <a:ln w="28575">
          <a:solidFill>
            <a:srgbClr val="C00000"/>
          </a:solidFill>
        </a:ln>
      </dgm:spPr>
      <dgm:t>
        <a:bodyPr/>
        <a:lstStyle/>
        <a:p>
          <a:endParaRPr lang="sv-SE"/>
        </a:p>
      </dgm:t>
    </dgm:pt>
    <dgm:pt modelId="{BC91A3DD-D537-4F3F-AA46-C1E35B28A2D0}" type="sibTrans" cxnId="{43F8A42C-EA93-4AED-9DA3-94D771DEAFC9}">
      <dgm:prSet/>
      <dgm:spPr/>
      <dgm:t>
        <a:bodyPr/>
        <a:lstStyle/>
        <a:p>
          <a:endParaRPr lang="sv-SE"/>
        </a:p>
      </dgm:t>
    </dgm:pt>
    <dgm:pt modelId="{ACC27D81-437E-4A5B-A435-4C0A24558ECD}">
      <dgm:prSet custT="1"/>
      <dgm:spPr>
        <a:noFill/>
        <a:ln w="19050">
          <a:solidFill>
            <a:srgbClr val="C00000"/>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1050" b="0" i="0" u="none" strike="noStrike" kern="1200"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kern="1200" cap="none" normalizeH="0" baseline="0" dirty="0">
              <a:ln>
                <a:noFill/>
              </a:ln>
              <a:solidFill>
                <a:schemeClr val="tx1"/>
              </a:solidFill>
              <a:effectLst/>
              <a:latin typeface="Daytona" panose="020B0604030500040204" pitchFamily="34" charset="0"/>
              <a:ea typeface="+mn-ea"/>
              <a:cs typeface="Arial" charset="0"/>
            </a:rPr>
            <a:t>Lag (ex P11)</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1050" b="0" i="0" u="none" strike="noStrike" kern="1200" cap="none" normalizeH="0" baseline="0" dirty="0">
            <a:ln>
              <a:noFill/>
            </a:ln>
            <a:solidFill>
              <a:schemeClr val="tx1"/>
            </a:solidFill>
            <a:effectLst/>
            <a:latin typeface="Arial" charset="0"/>
            <a:cs typeface="Arial" charset="0"/>
          </a:endParaRPr>
        </a:p>
      </dgm:t>
    </dgm:pt>
    <dgm:pt modelId="{B9A67FAA-CBAE-4F1E-9DAB-D89929AD6F60}" type="parTrans" cxnId="{A9318483-181E-43C3-832A-85E721B0C810}">
      <dgm:prSet/>
      <dgm:spPr/>
      <dgm:t>
        <a:bodyPr/>
        <a:lstStyle/>
        <a:p>
          <a:endParaRPr lang="sv-SE"/>
        </a:p>
      </dgm:t>
    </dgm:pt>
    <dgm:pt modelId="{EBBEF757-8404-444E-AE9B-A63A52B8BF21}" type="sibTrans" cxnId="{A9318483-181E-43C3-832A-85E721B0C810}">
      <dgm:prSet/>
      <dgm:spPr/>
      <dgm:t>
        <a:bodyPr/>
        <a:lstStyle/>
        <a:p>
          <a:endParaRPr lang="sv-SE"/>
        </a:p>
      </dgm:t>
    </dgm:pt>
    <dgm:pt modelId="{01BD15FC-5AB1-471D-AF67-9E90CFEEA358}">
      <dgm:prSet custT="1"/>
      <dgm:spPr>
        <a:noFill/>
        <a:ln w="19050">
          <a:solidFill>
            <a:srgbClr val="C00000"/>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cap="none" normalizeH="0" baseline="0" dirty="0">
              <a:ln>
                <a:noFill/>
              </a:ln>
              <a:solidFill>
                <a:schemeClr val="tx1"/>
              </a:solidFill>
              <a:effectLst/>
              <a:latin typeface="Daytona" panose="020B0604030500040204" pitchFamily="34" charset="0"/>
              <a:cs typeface="Arial" charset="0"/>
            </a:rPr>
            <a:t>Lag (ex F13)</a:t>
          </a:r>
        </a:p>
      </dgm:t>
    </dgm:pt>
    <dgm:pt modelId="{8043E620-DAAB-4B3A-8EB2-D5B71313AE5A}" type="parTrans" cxnId="{0233B03C-035E-4BE1-B014-9E580F12856C}">
      <dgm:prSet/>
      <dgm:spPr>
        <a:ln w="28575">
          <a:solidFill>
            <a:srgbClr val="C00000"/>
          </a:solidFill>
        </a:ln>
      </dgm:spPr>
      <dgm:t>
        <a:bodyPr/>
        <a:lstStyle/>
        <a:p>
          <a:endParaRPr lang="sv-SE"/>
        </a:p>
      </dgm:t>
    </dgm:pt>
    <dgm:pt modelId="{6C5C5A4A-646A-4159-B5AE-73A1613CBC4C}" type="sibTrans" cxnId="{0233B03C-035E-4BE1-B014-9E580F12856C}">
      <dgm:prSet/>
      <dgm:spPr/>
      <dgm:t>
        <a:bodyPr/>
        <a:lstStyle/>
        <a:p>
          <a:endParaRPr lang="sv-SE"/>
        </a:p>
      </dgm:t>
    </dgm:pt>
    <dgm:pt modelId="{6662CC52-0D41-4C40-857A-36F84971AC94}" type="pres">
      <dgm:prSet presAssocID="{47B31663-3112-4AF9-A214-F9DEDA320718}" presName="hierChild1" presStyleCnt="0">
        <dgm:presLayoutVars>
          <dgm:orgChart val="1"/>
          <dgm:chPref val="1"/>
          <dgm:dir/>
          <dgm:animOne val="branch"/>
          <dgm:animLvl val="lvl"/>
          <dgm:resizeHandles/>
        </dgm:presLayoutVars>
      </dgm:prSet>
      <dgm:spPr/>
    </dgm:pt>
    <dgm:pt modelId="{BA063957-898D-429B-B46C-3804CBAE4FFD}" type="pres">
      <dgm:prSet presAssocID="{B1BAE977-1945-451E-82C4-63B2200E0829}" presName="hierRoot1" presStyleCnt="0">
        <dgm:presLayoutVars>
          <dgm:hierBranch/>
        </dgm:presLayoutVars>
      </dgm:prSet>
      <dgm:spPr/>
    </dgm:pt>
    <dgm:pt modelId="{90421842-E851-4A6B-BF75-3A795C72BFC9}" type="pres">
      <dgm:prSet presAssocID="{B1BAE977-1945-451E-82C4-63B2200E0829}" presName="rootComposite1" presStyleCnt="0"/>
      <dgm:spPr/>
    </dgm:pt>
    <dgm:pt modelId="{41A003B3-3C6E-4905-94FE-E4A6C1EE2D7B}" type="pres">
      <dgm:prSet presAssocID="{B1BAE977-1945-451E-82C4-63B2200E0829}" presName="rootText1" presStyleLbl="node0" presStyleIdx="0" presStyleCnt="1" custScaleX="176582" custLinFactNeighborY="5532">
        <dgm:presLayoutVars>
          <dgm:chPref val="3"/>
        </dgm:presLayoutVars>
      </dgm:prSet>
      <dgm:spPr/>
    </dgm:pt>
    <dgm:pt modelId="{105AA9AC-6154-4D77-946A-F44951F11C4A}" type="pres">
      <dgm:prSet presAssocID="{B1BAE977-1945-451E-82C4-63B2200E0829}" presName="rootConnector1" presStyleLbl="node1" presStyleIdx="0" presStyleCnt="0"/>
      <dgm:spPr/>
    </dgm:pt>
    <dgm:pt modelId="{346DFBE8-3129-4076-AAB6-2F7840E1A1A8}" type="pres">
      <dgm:prSet presAssocID="{B1BAE977-1945-451E-82C4-63B2200E0829}" presName="hierChild2" presStyleCnt="0"/>
      <dgm:spPr/>
    </dgm:pt>
    <dgm:pt modelId="{D63CD54E-8CCC-4F88-9C2F-693DB1D2FCC2}" type="pres">
      <dgm:prSet presAssocID="{C3308991-E217-499D-ACD5-3D2D5E09E5B2}" presName="Name35" presStyleLbl="parChTrans1D2" presStyleIdx="0" presStyleCnt="2"/>
      <dgm:spPr/>
    </dgm:pt>
    <dgm:pt modelId="{2E3B328E-D612-4596-9200-A1463734979F}" type="pres">
      <dgm:prSet presAssocID="{D9BE42BA-D0C9-4DED-A9CB-08FB706D823D}" presName="hierRoot2" presStyleCnt="0">
        <dgm:presLayoutVars>
          <dgm:hierBranch/>
        </dgm:presLayoutVars>
      </dgm:prSet>
      <dgm:spPr/>
    </dgm:pt>
    <dgm:pt modelId="{7C705C4C-A3F7-4FB0-9072-67D0B95072B6}" type="pres">
      <dgm:prSet presAssocID="{D9BE42BA-D0C9-4DED-A9CB-08FB706D823D}" presName="rootComposite" presStyleCnt="0"/>
      <dgm:spPr/>
    </dgm:pt>
    <dgm:pt modelId="{F2224D76-EB51-4F1E-B2AB-EB76A4A79A7E}" type="pres">
      <dgm:prSet presAssocID="{D9BE42BA-D0C9-4DED-A9CB-08FB706D823D}" presName="rootText" presStyleLbl="node2" presStyleIdx="0" presStyleCnt="2" custScaleX="212780" custScaleY="78844">
        <dgm:presLayoutVars>
          <dgm:chPref val="3"/>
        </dgm:presLayoutVars>
      </dgm:prSet>
      <dgm:spPr/>
    </dgm:pt>
    <dgm:pt modelId="{C14FFB29-7A08-42C7-81BC-8D54BCFEBE13}" type="pres">
      <dgm:prSet presAssocID="{D9BE42BA-D0C9-4DED-A9CB-08FB706D823D}" presName="rootConnector" presStyleLbl="node2" presStyleIdx="0" presStyleCnt="2"/>
      <dgm:spPr/>
    </dgm:pt>
    <dgm:pt modelId="{CFB20794-43B4-486F-9BC9-C1B41924061F}" type="pres">
      <dgm:prSet presAssocID="{D9BE42BA-D0C9-4DED-A9CB-08FB706D823D}" presName="hierChild4" presStyleCnt="0"/>
      <dgm:spPr/>
    </dgm:pt>
    <dgm:pt modelId="{716E04CF-178E-475B-AC73-3E75B22B69D8}" type="pres">
      <dgm:prSet presAssocID="{A307567E-8192-4986-902A-EB1863463478}" presName="Name35" presStyleLbl="parChTrans1D3" presStyleIdx="0" presStyleCnt="6"/>
      <dgm:spPr/>
    </dgm:pt>
    <dgm:pt modelId="{5309259A-C3D0-4DE4-B4DD-FDE5D1AF3EC3}" type="pres">
      <dgm:prSet presAssocID="{1A5823D9-DB78-442B-A12A-DB832E165CA2}" presName="hierRoot2" presStyleCnt="0">
        <dgm:presLayoutVars>
          <dgm:hierBranch val="r"/>
        </dgm:presLayoutVars>
      </dgm:prSet>
      <dgm:spPr/>
    </dgm:pt>
    <dgm:pt modelId="{6D35F3B5-7D69-49A4-9A00-89C16D881C41}" type="pres">
      <dgm:prSet presAssocID="{1A5823D9-DB78-442B-A12A-DB832E165CA2}" presName="rootComposite" presStyleCnt="0"/>
      <dgm:spPr/>
    </dgm:pt>
    <dgm:pt modelId="{E5AA92C7-8991-4E89-9B11-8D5FE90362E3}" type="pres">
      <dgm:prSet presAssocID="{1A5823D9-DB78-442B-A12A-DB832E165CA2}" presName="rootText" presStyleLbl="node3" presStyleIdx="0" presStyleCnt="6">
        <dgm:presLayoutVars>
          <dgm:chPref val="3"/>
        </dgm:presLayoutVars>
      </dgm:prSet>
      <dgm:spPr/>
    </dgm:pt>
    <dgm:pt modelId="{75816D3A-0073-4FBC-8440-C5ECFCD0A26F}" type="pres">
      <dgm:prSet presAssocID="{1A5823D9-DB78-442B-A12A-DB832E165CA2}" presName="rootConnector" presStyleLbl="node3" presStyleIdx="0" presStyleCnt="6"/>
      <dgm:spPr/>
    </dgm:pt>
    <dgm:pt modelId="{D4521546-FCA7-4A1A-BDCB-61E7BFB742EE}" type="pres">
      <dgm:prSet presAssocID="{1A5823D9-DB78-442B-A12A-DB832E165CA2}" presName="hierChild4" presStyleCnt="0"/>
      <dgm:spPr/>
    </dgm:pt>
    <dgm:pt modelId="{409C0059-A698-4408-8E2F-39381C6F496B}" type="pres">
      <dgm:prSet presAssocID="{1A5823D9-DB78-442B-A12A-DB832E165CA2}" presName="hierChild5" presStyleCnt="0"/>
      <dgm:spPr/>
    </dgm:pt>
    <dgm:pt modelId="{2AACF49B-6604-4108-B1E4-BE7B7944A849}" type="pres">
      <dgm:prSet presAssocID="{CA560949-9966-4BDD-8577-46C2730DD474}" presName="Name35" presStyleLbl="parChTrans1D3" presStyleIdx="1" presStyleCnt="6"/>
      <dgm:spPr/>
    </dgm:pt>
    <dgm:pt modelId="{15084B15-729F-4FDD-8ACC-E652DF4164E7}" type="pres">
      <dgm:prSet presAssocID="{5B2FD36A-E86B-4BA7-A768-E13DF3B21E76}" presName="hierRoot2" presStyleCnt="0">
        <dgm:presLayoutVars>
          <dgm:hierBranch val="r"/>
        </dgm:presLayoutVars>
      </dgm:prSet>
      <dgm:spPr/>
    </dgm:pt>
    <dgm:pt modelId="{E48CA0C2-FD8E-4768-8707-F32171E94396}" type="pres">
      <dgm:prSet presAssocID="{5B2FD36A-E86B-4BA7-A768-E13DF3B21E76}" presName="rootComposite" presStyleCnt="0"/>
      <dgm:spPr/>
    </dgm:pt>
    <dgm:pt modelId="{46F6B800-A7FF-4C0E-902B-10F90BA8EFDB}" type="pres">
      <dgm:prSet presAssocID="{5B2FD36A-E86B-4BA7-A768-E13DF3B21E76}" presName="rootText" presStyleLbl="node3" presStyleIdx="1" presStyleCnt="6">
        <dgm:presLayoutVars>
          <dgm:chPref val="3"/>
        </dgm:presLayoutVars>
      </dgm:prSet>
      <dgm:spPr/>
    </dgm:pt>
    <dgm:pt modelId="{9EE99993-00A6-4D24-A742-3E29C1614984}" type="pres">
      <dgm:prSet presAssocID="{5B2FD36A-E86B-4BA7-A768-E13DF3B21E76}" presName="rootConnector" presStyleLbl="node3" presStyleIdx="1" presStyleCnt="6"/>
      <dgm:spPr/>
    </dgm:pt>
    <dgm:pt modelId="{B99027AD-A3EC-49BD-BD0B-6E0DD6D1597A}" type="pres">
      <dgm:prSet presAssocID="{5B2FD36A-E86B-4BA7-A768-E13DF3B21E76}" presName="hierChild4" presStyleCnt="0"/>
      <dgm:spPr/>
    </dgm:pt>
    <dgm:pt modelId="{8DDE3751-8E77-4B2D-A80C-EED66903F957}" type="pres">
      <dgm:prSet presAssocID="{5B2FD36A-E86B-4BA7-A768-E13DF3B21E76}" presName="hierChild5" presStyleCnt="0"/>
      <dgm:spPr/>
    </dgm:pt>
    <dgm:pt modelId="{88ABE571-159A-4135-9AC6-35F4FAE95CD0}" type="pres">
      <dgm:prSet presAssocID="{C6B8A4A2-CD64-400F-8080-D7C4675E9720}" presName="Name35" presStyleLbl="parChTrans1D3" presStyleIdx="2" presStyleCnt="6"/>
      <dgm:spPr/>
    </dgm:pt>
    <dgm:pt modelId="{08BCD662-98C4-4702-94BE-631FC49EAA2E}" type="pres">
      <dgm:prSet presAssocID="{D0713C3C-E0B2-4199-BF96-D4D8935AD653}" presName="hierRoot2" presStyleCnt="0">
        <dgm:presLayoutVars>
          <dgm:hierBranch val="r"/>
        </dgm:presLayoutVars>
      </dgm:prSet>
      <dgm:spPr/>
    </dgm:pt>
    <dgm:pt modelId="{7526CFEE-2B5A-40A4-8BB5-067926231939}" type="pres">
      <dgm:prSet presAssocID="{D0713C3C-E0B2-4199-BF96-D4D8935AD653}" presName="rootComposite" presStyleCnt="0"/>
      <dgm:spPr/>
    </dgm:pt>
    <dgm:pt modelId="{A52D8F41-994B-49AF-9FD7-8D85E9DAB93D}" type="pres">
      <dgm:prSet presAssocID="{D0713C3C-E0B2-4199-BF96-D4D8935AD653}" presName="rootText" presStyleLbl="node3" presStyleIdx="2" presStyleCnt="6">
        <dgm:presLayoutVars>
          <dgm:chPref val="3"/>
        </dgm:presLayoutVars>
      </dgm:prSet>
      <dgm:spPr/>
    </dgm:pt>
    <dgm:pt modelId="{D7D283C4-A956-45BA-80E3-DD802B60E81F}" type="pres">
      <dgm:prSet presAssocID="{D0713C3C-E0B2-4199-BF96-D4D8935AD653}" presName="rootConnector" presStyleLbl="node3" presStyleIdx="2" presStyleCnt="6"/>
      <dgm:spPr/>
    </dgm:pt>
    <dgm:pt modelId="{1740133D-5D08-498A-877F-25F6A258377A}" type="pres">
      <dgm:prSet presAssocID="{D0713C3C-E0B2-4199-BF96-D4D8935AD653}" presName="hierChild4" presStyleCnt="0"/>
      <dgm:spPr/>
    </dgm:pt>
    <dgm:pt modelId="{6F2CF013-2F62-4C91-89F9-F536828E57DA}" type="pres">
      <dgm:prSet presAssocID="{D0713C3C-E0B2-4199-BF96-D4D8935AD653}" presName="hierChild5" presStyleCnt="0"/>
      <dgm:spPr/>
    </dgm:pt>
    <dgm:pt modelId="{8BC32992-72EE-4A68-BF8B-37B0299C8694}" type="pres">
      <dgm:prSet presAssocID="{D9BE42BA-D0C9-4DED-A9CB-08FB706D823D}" presName="hierChild5" presStyleCnt="0"/>
      <dgm:spPr/>
    </dgm:pt>
    <dgm:pt modelId="{9B7FF8D8-620E-43A7-93C6-E662660B3C87}" type="pres">
      <dgm:prSet presAssocID="{A7B42F41-9D45-4337-BEF4-8017CF0C826B}" presName="Name35" presStyleLbl="parChTrans1D2" presStyleIdx="1" presStyleCnt="2"/>
      <dgm:spPr/>
    </dgm:pt>
    <dgm:pt modelId="{EAA0D1A6-3093-4A25-BBB5-4458351EA46F}" type="pres">
      <dgm:prSet presAssocID="{8E678A5F-0CBC-4BDE-AE80-2A76348C8C84}" presName="hierRoot2" presStyleCnt="0">
        <dgm:presLayoutVars>
          <dgm:hierBranch/>
        </dgm:presLayoutVars>
      </dgm:prSet>
      <dgm:spPr/>
    </dgm:pt>
    <dgm:pt modelId="{BD3C95AA-3F0D-43AE-9441-ADD37B5352BD}" type="pres">
      <dgm:prSet presAssocID="{8E678A5F-0CBC-4BDE-AE80-2A76348C8C84}" presName="rootComposite" presStyleCnt="0"/>
      <dgm:spPr/>
    </dgm:pt>
    <dgm:pt modelId="{17C17164-0D43-473D-9A26-5F1416FF0ACE}" type="pres">
      <dgm:prSet presAssocID="{8E678A5F-0CBC-4BDE-AE80-2A76348C8C84}" presName="rootText" presStyleLbl="node2" presStyleIdx="1" presStyleCnt="2" custScaleX="196255" custScaleY="73311">
        <dgm:presLayoutVars>
          <dgm:chPref val="3"/>
        </dgm:presLayoutVars>
      </dgm:prSet>
      <dgm:spPr/>
    </dgm:pt>
    <dgm:pt modelId="{5C065673-22E6-462B-9F37-508B42378E08}" type="pres">
      <dgm:prSet presAssocID="{8E678A5F-0CBC-4BDE-AE80-2A76348C8C84}" presName="rootConnector" presStyleLbl="node2" presStyleIdx="1" presStyleCnt="2"/>
      <dgm:spPr/>
    </dgm:pt>
    <dgm:pt modelId="{3D82FB28-B3A4-4553-A411-B808E3430494}" type="pres">
      <dgm:prSet presAssocID="{8E678A5F-0CBC-4BDE-AE80-2A76348C8C84}" presName="hierChild4" presStyleCnt="0"/>
      <dgm:spPr/>
    </dgm:pt>
    <dgm:pt modelId="{CFF89F5B-024A-4D81-B9B9-DC44E33D9918}" type="pres">
      <dgm:prSet presAssocID="{2FFFD44A-56FB-4760-87E0-EA7896F627FE}" presName="Name35" presStyleLbl="parChTrans1D3" presStyleIdx="3" presStyleCnt="6"/>
      <dgm:spPr/>
    </dgm:pt>
    <dgm:pt modelId="{D4D02684-2B04-4283-8B2D-0F9F88297819}" type="pres">
      <dgm:prSet presAssocID="{32F99F46-C530-4FC6-9AF5-5999A9F0B36E}" presName="hierRoot2" presStyleCnt="0">
        <dgm:presLayoutVars>
          <dgm:hierBranch val="r"/>
        </dgm:presLayoutVars>
      </dgm:prSet>
      <dgm:spPr/>
    </dgm:pt>
    <dgm:pt modelId="{1212BC89-D8AF-41EA-A0D4-D193A47D7CC3}" type="pres">
      <dgm:prSet presAssocID="{32F99F46-C530-4FC6-9AF5-5999A9F0B36E}" presName="rootComposite" presStyleCnt="0"/>
      <dgm:spPr/>
    </dgm:pt>
    <dgm:pt modelId="{D8B6C210-8302-4EA8-BC42-048119A97655}" type="pres">
      <dgm:prSet presAssocID="{32F99F46-C530-4FC6-9AF5-5999A9F0B36E}" presName="rootText" presStyleLbl="node3" presStyleIdx="3" presStyleCnt="6">
        <dgm:presLayoutVars>
          <dgm:chPref val="3"/>
        </dgm:presLayoutVars>
      </dgm:prSet>
      <dgm:spPr/>
    </dgm:pt>
    <dgm:pt modelId="{48701CCF-77A6-421A-A58A-6B84F1445F43}" type="pres">
      <dgm:prSet presAssocID="{32F99F46-C530-4FC6-9AF5-5999A9F0B36E}" presName="rootConnector" presStyleLbl="node3" presStyleIdx="3" presStyleCnt="6"/>
      <dgm:spPr/>
    </dgm:pt>
    <dgm:pt modelId="{9DBC57E1-9C5E-4775-9DE1-51E7B6E30AC7}" type="pres">
      <dgm:prSet presAssocID="{32F99F46-C530-4FC6-9AF5-5999A9F0B36E}" presName="hierChild4" presStyleCnt="0"/>
      <dgm:spPr/>
    </dgm:pt>
    <dgm:pt modelId="{785F28A3-AA8F-48FC-9CD8-C09F0F32FA24}" type="pres">
      <dgm:prSet presAssocID="{32F99F46-C530-4FC6-9AF5-5999A9F0B36E}" presName="hierChild5" presStyleCnt="0"/>
      <dgm:spPr/>
    </dgm:pt>
    <dgm:pt modelId="{CE3FAF9A-CFF4-4E3B-92E9-6D703632F5DB}" type="pres">
      <dgm:prSet presAssocID="{B9A67FAA-CBAE-4F1E-9DAB-D89929AD6F60}" presName="Name35" presStyleLbl="parChTrans1D3" presStyleIdx="4" presStyleCnt="6"/>
      <dgm:spPr/>
    </dgm:pt>
    <dgm:pt modelId="{37C8E355-414B-44DC-811A-711196CC005C}" type="pres">
      <dgm:prSet presAssocID="{ACC27D81-437E-4A5B-A435-4C0A24558ECD}" presName="hierRoot2" presStyleCnt="0">
        <dgm:presLayoutVars>
          <dgm:hierBranch val="r"/>
        </dgm:presLayoutVars>
      </dgm:prSet>
      <dgm:spPr/>
    </dgm:pt>
    <dgm:pt modelId="{0F06871A-CA6F-4274-AC64-934E4996D6B7}" type="pres">
      <dgm:prSet presAssocID="{ACC27D81-437E-4A5B-A435-4C0A24558ECD}" presName="rootComposite" presStyleCnt="0"/>
      <dgm:spPr/>
    </dgm:pt>
    <dgm:pt modelId="{FC8EF86F-5E13-4995-B540-F73237CAE1EF}" type="pres">
      <dgm:prSet presAssocID="{ACC27D81-437E-4A5B-A435-4C0A24558ECD}" presName="rootText" presStyleLbl="node3" presStyleIdx="4" presStyleCnt="6">
        <dgm:presLayoutVars>
          <dgm:chPref val="3"/>
        </dgm:presLayoutVars>
      </dgm:prSet>
      <dgm:spPr/>
    </dgm:pt>
    <dgm:pt modelId="{ED11E9FB-139E-446D-B04A-61F4F7F45B4F}" type="pres">
      <dgm:prSet presAssocID="{ACC27D81-437E-4A5B-A435-4C0A24558ECD}" presName="rootConnector" presStyleLbl="node3" presStyleIdx="4" presStyleCnt="6"/>
      <dgm:spPr/>
    </dgm:pt>
    <dgm:pt modelId="{EFC0A2DC-AFD4-4DB0-BA07-1DC5B61D82FC}" type="pres">
      <dgm:prSet presAssocID="{ACC27D81-437E-4A5B-A435-4C0A24558ECD}" presName="hierChild4" presStyleCnt="0"/>
      <dgm:spPr/>
    </dgm:pt>
    <dgm:pt modelId="{8F8BFFB1-9690-4FAE-8A8D-83A54E9CF127}" type="pres">
      <dgm:prSet presAssocID="{ACC27D81-437E-4A5B-A435-4C0A24558ECD}" presName="hierChild5" presStyleCnt="0"/>
      <dgm:spPr/>
    </dgm:pt>
    <dgm:pt modelId="{EE86BDAF-1AA5-4465-9B77-6AA4F683E526}" type="pres">
      <dgm:prSet presAssocID="{8043E620-DAAB-4B3A-8EB2-D5B71313AE5A}" presName="Name35" presStyleLbl="parChTrans1D3" presStyleIdx="5" presStyleCnt="6"/>
      <dgm:spPr/>
    </dgm:pt>
    <dgm:pt modelId="{C68E1F9D-45E0-4B9C-817C-121BF94C02CC}" type="pres">
      <dgm:prSet presAssocID="{01BD15FC-5AB1-471D-AF67-9E90CFEEA358}" presName="hierRoot2" presStyleCnt="0">
        <dgm:presLayoutVars>
          <dgm:hierBranch val="r"/>
        </dgm:presLayoutVars>
      </dgm:prSet>
      <dgm:spPr/>
    </dgm:pt>
    <dgm:pt modelId="{13A4C018-7A34-4F41-8005-AEA794D97A71}" type="pres">
      <dgm:prSet presAssocID="{01BD15FC-5AB1-471D-AF67-9E90CFEEA358}" presName="rootComposite" presStyleCnt="0"/>
      <dgm:spPr/>
    </dgm:pt>
    <dgm:pt modelId="{F19AA0F9-7AB1-45E2-B38A-543CB96FB5E5}" type="pres">
      <dgm:prSet presAssocID="{01BD15FC-5AB1-471D-AF67-9E90CFEEA358}" presName="rootText" presStyleLbl="node3" presStyleIdx="5" presStyleCnt="6">
        <dgm:presLayoutVars>
          <dgm:chPref val="3"/>
        </dgm:presLayoutVars>
      </dgm:prSet>
      <dgm:spPr/>
    </dgm:pt>
    <dgm:pt modelId="{C6248020-3AB9-4C6B-BB06-26597E67CFCE}" type="pres">
      <dgm:prSet presAssocID="{01BD15FC-5AB1-471D-AF67-9E90CFEEA358}" presName="rootConnector" presStyleLbl="node3" presStyleIdx="5" presStyleCnt="6"/>
      <dgm:spPr/>
    </dgm:pt>
    <dgm:pt modelId="{7A0ACF15-8D8F-44D0-9663-030C0E2E7E92}" type="pres">
      <dgm:prSet presAssocID="{01BD15FC-5AB1-471D-AF67-9E90CFEEA358}" presName="hierChild4" presStyleCnt="0"/>
      <dgm:spPr/>
    </dgm:pt>
    <dgm:pt modelId="{19527F43-A391-43ED-981F-AF1C386F4184}" type="pres">
      <dgm:prSet presAssocID="{01BD15FC-5AB1-471D-AF67-9E90CFEEA358}" presName="hierChild5" presStyleCnt="0"/>
      <dgm:spPr/>
    </dgm:pt>
    <dgm:pt modelId="{8C610CED-D69A-4E4A-948F-C8D44007A334}" type="pres">
      <dgm:prSet presAssocID="{8E678A5F-0CBC-4BDE-AE80-2A76348C8C84}" presName="hierChild5" presStyleCnt="0"/>
      <dgm:spPr/>
    </dgm:pt>
    <dgm:pt modelId="{BC7CFD61-63D8-438D-9208-E1B5AB627168}" type="pres">
      <dgm:prSet presAssocID="{B1BAE977-1945-451E-82C4-63B2200E0829}" presName="hierChild3" presStyleCnt="0"/>
      <dgm:spPr/>
    </dgm:pt>
  </dgm:ptLst>
  <dgm:cxnLst>
    <dgm:cxn modelId="{52E00804-7F6F-46B9-93DA-3E9415718D4F}" type="presOf" srcId="{8043E620-DAAB-4B3A-8EB2-D5B71313AE5A}" destId="{EE86BDAF-1AA5-4465-9B77-6AA4F683E526}" srcOrd="0" destOrd="0" presId="urn:microsoft.com/office/officeart/2005/8/layout/orgChart1"/>
    <dgm:cxn modelId="{F1EFAB10-5C3A-4241-BE98-AE32427A90A0}" type="presOf" srcId="{CA560949-9966-4BDD-8577-46C2730DD474}" destId="{2AACF49B-6604-4108-B1E4-BE7B7944A849}" srcOrd="0" destOrd="0" presId="urn:microsoft.com/office/officeart/2005/8/layout/orgChart1"/>
    <dgm:cxn modelId="{17E6A61C-3D47-4996-9F74-DBFAA222756B}" srcId="{47B31663-3112-4AF9-A214-F9DEDA320718}" destId="{B1BAE977-1945-451E-82C4-63B2200E0829}" srcOrd="0" destOrd="0" parTransId="{1D40C457-CB69-416F-A992-F642B4258838}" sibTransId="{769FFA0C-26F2-4C5F-9730-319C160734A6}"/>
    <dgm:cxn modelId="{B3F6702A-35A4-4602-8AA7-709357C98918}" type="presOf" srcId="{2FFFD44A-56FB-4760-87E0-EA7896F627FE}" destId="{CFF89F5B-024A-4D81-B9B9-DC44E33D9918}" srcOrd="0" destOrd="0" presId="urn:microsoft.com/office/officeart/2005/8/layout/orgChart1"/>
    <dgm:cxn modelId="{43F8A42C-EA93-4AED-9DA3-94D771DEAFC9}" srcId="{8E678A5F-0CBC-4BDE-AE80-2A76348C8C84}" destId="{32F99F46-C530-4FC6-9AF5-5999A9F0B36E}" srcOrd="0" destOrd="0" parTransId="{2FFFD44A-56FB-4760-87E0-EA7896F627FE}" sibTransId="{BC91A3DD-D537-4F3F-AA46-C1E35B28A2D0}"/>
    <dgm:cxn modelId="{A97F173A-3FC8-4989-9CA5-E627A19FD2C4}" srcId="{D9BE42BA-D0C9-4DED-A9CB-08FB706D823D}" destId="{D0713C3C-E0B2-4199-BF96-D4D8935AD653}" srcOrd="2" destOrd="0" parTransId="{C6B8A4A2-CD64-400F-8080-D7C4675E9720}" sibTransId="{5D6B3F2F-D2B9-4671-A436-06D45335EAA8}"/>
    <dgm:cxn modelId="{0233B03C-035E-4BE1-B014-9E580F12856C}" srcId="{8E678A5F-0CBC-4BDE-AE80-2A76348C8C84}" destId="{01BD15FC-5AB1-471D-AF67-9E90CFEEA358}" srcOrd="2" destOrd="0" parTransId="{8043E620-DAAB-4B3A-8EB2-D5B71313AE5A}" sibTransId="{6C5C5A4A-646A-4159-B5AE-73A1613CBC4C}"/>
    <dgm:cxn modelId="{DF22E33F-DA5A-44C0-8DC5-33821D193179}" type="presOf" srcId="{8E678A5F-0CBC-4BDE-AE80-2A76348C8C84}" destId="{5C065673-22E6-462B-9F37-508B42378E08}" srcOrd="1" destOrd="0" presId="urn:microsoft.com/office/officeart/2005/8/layout/orgChart1"/>
    <dgm:cxn modelId="{31EC785B-73D1-41B3-8E52-DF75B6664C12}" type="presOf" srcId="{D9BE42BA-D0C9-4DED-A9CB-08FB706D823D}" destId="{F2224D76-EB51-4F1E-B2AB-EB76A4A79A7E}" srcOrd="0" destOrd="0" presId="urn:microsoft.com/office/officeart/2005/8/layout/orgChart1"/>
    <dgm:cxn modelId="{8621275F-580C-4B64-A59F-2F91A5FDBF7F}" type="presOf" srcId="{5B2FD36A-E86B-4BA7-A768-E13DF3B21E76}" destId="{46F6B800-A7FF-4C0E-902B-10F90BA8EFDB}" srcOrd="0" destOrd="0" presId="urn:microsoft.com/office/officeart/2005/8/layout/orgChart1"/>
    <dgm:cxn modelId="{2093525F-5C8B-4784-8D16-15C88CECE351}" type="presOf" srcId="{ACC27D81-437E-4A5B-A435-4C0A24558ECD}" destId="{ED11E9FB-139E-446D-B04A-61F4F7F45B4F}" srcOrd="1" destOrd="0" presId="urn:microsoft.com/office/officeart/2005/8/layout/orgChart1"/>
    <dgm:cxn modelId="{F130F561-3315-4ECC-B0F4-F0E71CE1AC3E}" type="presOf" srcId="{C6B8A4A2-CD64-400F-8080-D7C4675E9720}" destId="{88ABE571-159A-4135-9AC6-35F4FAE95CD0}" srcOrd="0" destOrd="0" presId="urn:microsoft.com/office/officeart/2005/8/layout/orgChart1"/>
    <dgm:cxn modelId="{A4A92E4B-BCBA-4596-9F04-8CCF468A52BA}" type="presOf" srcId="{1A5823D9-DB78-442B-A12A-DB832E165CA2}" destId="{E5AA92C7-8991-4E89-9B11-8D5FE90362E3}" srcOrd="0" destOrd="0" presId="urn:microsoft.com/office/officeart/2005/8/layout/orgChart1"/>
    <dgm:cxn modelId="{DDF0F14E-ADF7-4641-9A7A-1A614B4416AA}" type="presOf" srcId="{32F99F46-C530-4FC6-9AF5-5999A9F0B36E}" destId="{D8B6C210-8302-4EA8-BC42-048119A97655}" srcOrd="0" destOrd="0" presId="urn:microsoft.com/office/officeart/2005/8/layout/orgChart1"/>
    <dgm:cxn modelId="{F4BC2E6F-43D9-4591-BD63-5504AFA34C26}" type="presOf" srcId="{B1BAE977-1945-451E-82C4-63B2200E0829}" destId="{41A003B3-3C6E-4905-94FE-E4A6C1EE2D7B}" srcOrd="0" destOrd="0" presId="urn:microsoft.com/office/officeart/2005/8/layout/orgChart1"/>
    <dgm:cxn modelId="{80386651-8494-4915-8B4C-13E27F0D4383}" type="presOf" srcId="{A307567E-8192-4986-902A-EB1863463478}" destId="{716E04CF-178E-475B-AC73-3E75B22B69D8}" srcOrd="0" destOrd="0" presId="urn:microsoft.com/office/officeart/2005/8/layout/orgChart1"/>
    <dgm:cxn modelId="{F9E0FB72-03E8-4883-8026-111EB613A00F}" type="presOf" srcId="{1A5823D9-DB78-442B-A12A-DB832E165CA2}" destId="{75816D3A-0073-4FBC-8440-C5ECFCD0A26F}" srcOrd="1" destOrd="0" presId="urn:microsoft.com/office/officeart/2005/8/layout/orgChart1"/>
    <dgm:cxn modelId="{9D2F467A-19BF-4BFA-9A54-4EE680E8A49F}" type="presOf" srcId="{8E678A5F-0CBC-4BDE-AE80-2A76348C8C84}" destId="{17C17164-0D43-473D-9A26-5F1416FF0ACE}" srcOrd="0" destOrd="0" presId="urn:microsoft.com/office/officeart/2005/8/layout/orgChart1"/>
    <dgm:cxn modelId="{85C8B77E-39AE-44A1-B69A-4DDEE0AF92CC}" type="presOf" srcId="{01BD15FC-5AB1-471D-AF67-9E90CFEEA358}" destId="{F19AA0F9-7AB1-45E2-B38A-543CB96FB5E5}" srcOrd="0" destOrd="0" presId="urn:microsoft.com/office/officeart/2005/8/layout/orgChart1"/>
    <dgm:cxn modelId="{A9318483-181E-43C3-832A-85E721B0C810}" srcId="{8E678A5F-0CBC-4BDE-AE80-2A76348C8C84}" destId="{ACC27D81-437E-4A5B-A435-4C0A24558ECD}" srcOrd="1" destOrd="0" parTransId="{B9A67FAA-CBAE-4F1E-9DAB-D89929AD6F60}" sibTransId="{EBBEF757-8404-444E-AE9B-A63A52B8BF21}"/>
    <dgm:cxn modelId="{95193689-E2E2-4E7A-B0F3-CB9B1A4D0297}" type="presOf" srcId="{01BD15FC-5AB1-471D-AF67-9E90CFEEA358}" destId="{C6248020-3AB9-4C6B-BB06-26597E67CFCE}" srcOrd="1" destOrd="0" presId="urn:microsoft.com/office/officeart/2005/8/layout/orgChart1"/>
    <dgm:cxn modelId="{206B078B-3D12-4082-B51D-1E9DCE92D312}" type="presOf" srcId="{ACC27D81-437E-4A5B-A435-4C0A24558ECD}" destId="{FC8EF86F-5E13-4995-B540-F73237CAE1EF}" srcOrd="0" destOrd="0" presId="urn:microsoft.com/office/officeart/2005/8/layout/orgChart1"/>
    <dgm:cxn modelId="{9E4F358D-8B64-41DC-BCF2-F07D05AF77C9}" srcId="{B1BAE977-1945-451E-82C4-63B2200E0829}" destId="{D9BE42BA-D0C9-4DED-A9CB-08FB706D823D}" srcOrd="0" destOrd="0" parTransId="{C3308991-E217-499D-ACD5-3D2D5E09E5B2}" sibTransId="{A4DBABC1-D458-4C51-ADB3-3BCF3533D304}"/>
    <dgm:cxn modelId="{BB31159C-2D0B-44EA-9CA0-CCD935CDB162}" type="presOf" srcId="{D0713C3C-E0B2-4199-BF96-D4D8935AD653}" destId="{D7D283C4-A956-45BA-80E3-DD802B60E81F}" srcOrd="1" destOrd="0" presId="urn:microsoft.com/office/officeart/2005/8/layout/orgChart1"/>
    <dgm:cxn modelId="{603F299E-0BDA-4451-B63D-DA9CC9C77CDB}" type="presOf" srcId="{B9A67FAA-CBAE-4F1E-9DAB-D89929AD6F60}" destId="{CE3FAF9A-CFF4-4E3B-92E9-6D703632F5DB}" srcOrd="0" destOrd="0" presId="urn:microsoft.com/office/officeart/2005/8/layout/orgChart1"/>
    <dgm:cxn modelId="{DB053FA1-C898-409E-B7BB-478FE1742FDC}" type="presOf" srcId="{D0713C3C-E0B2-4199-BF96-D4D8935AD653}" destId="{A52D8F41-994B-49AF-9FD7-8D85E9DAB93D}" srcOrd="0" destOrd="0" presId="urn:microsoft.com/office/officeart/2005/8/layout/orgChart1"/>
    <dgm:cxn modelId="{652FA5AB-7F71-4926-9D6B-0415E6D79848}" srcId="{D9BE42BA-D0C9-4DED-A9CB-08FB706D823D}" destId="{5B2FD36A-E86B-4BA7-A768-E13DF3B21E76}" srcOrd="1" destOrd="0" parTransId="{CA560949-9966-4BDD-8577-46C2730DD474}" sibTransId="{D4A31849-7EC6-4F78-9B4E-728495E70023}"/>
    <dgm:cxn modelId="{508A54B6-7224-48ED-9CE5-7C24667BA4ED}" srcId="{B1BAE977-1945-451E-82C4-63B2200E0829}" destId="{8E678A5F-0CBC-4BDE-AE80-2A76348C8C84}" srcOrd="1" destOrd="0" parTransId="{A7B42F41-9D45-4337-BEF4-8017CF0C826B}" sibTransId="{BAFC9035-9932-4134-927C-55030D145CBF}"/>
    <dgm:cxn modelId="{6C38F3B9-9F09-4FE6-94A6-3E99AF6E4C36}" type="presOf" srcId="{5B2FD36A-E86B-4BA7-A768-E13DF3B21E76}" destId="{9EE99993-00A6-4D24-A742-3E29C1614984}" srcOrd="1" destOrd="0" presId="urn:microsoft.com/office/officeart/2005/8/layout/orgChart1"/>
    <dgm:cxn modelId="{C485B6BE-C63C-4E51-ADB0-397D13522678}" type="presOf" srcId="{C3308991-E217-499D-ACD5-3D2D5E09E5B2}" destId="{D63CD54E-8CCC-4F88-9C2F-693DB1D2FCC2}" srcOrd="0" destOrd="0" presId="urn:microsoft.com/office/officeart/2005/8/layout/orgChart1"/>
    <dgm:cxn modelId="{56D705C1-103A-47BB-B4B5-7359A2424E4C}" type="presOf" srcId="{47B31663-3112-4AF9-A214-F9DEDA320718}" destId="{6662CC52-0D41-4C40-857A-36F84971AC94}" srcOrd="0" destOrd="0" presId="urn:microsoft.com/office/officeart/2005/8/layout/orgChart1"/>
    <dgm:cxn modelId="{A82265C5-E988-4666-9AB1-0342D9ED32A3}" type="presOf" srcId="{D9BE42BA-D0C9-4DED-A9CB-08FB706D823D}" destId="{C14FFB29-7A08-42C7-81BC-8D54BCFEBE13}" srcOrd="1" destOrd="0" presId="urn:microsoft.com/office/officeart/2005/8/layout/orgChart1"/>
    <dgm:cxn modelId="{D0DF53C7-5CE8-43EC-AD0C-E8B12AC1E9FC}" type="presOf" srcId="{B1BAE977-1945-451E-82C4-63B2200E0829}" destId="{105AA9AC-6154-4D77-946A-F44951F11C4A}" srcOrd="1" destOrd="0" presId="urn:microsoft.com/office/officeart/2005/8/layout/orgChart1"/>
    <dgm:cxn modelId="{B630BAE5-37FE-42D5-80AF-FA6E1784B5C9}" type="presOf" srcId="{32F99F46-C530-4FC6-9AF5-5999A9F0B36E}" destId="{48701CCF-77A6-421A-A58A-6B84F1445F43}" srcOrd="1" destOrd="0" presId="urn:microsoft.com/office/officeart/2005/8/layout/orgChart1"/>
    <dgm:cxn modelId="{67DF63FA-C977-4235-8C76-92F135B6AEE4}" srcId="{D9BE42BA-D0C9-4DED-A9CB-08FB706D823D}" destId="{1A5823D9-DB78-442B-A12A-DB832E165CA2}" srcOrd="0" destOrd="0" parTransId="{A307567E-8192-4986-902A-EB1863463478}" sibTransId="{355E72E2-9F34-4E0E-A007-897334AD6D84}"/>
    <dgm:cxn modelId="{712EACFA-9FBE-4C54-8284-8D595FA7D87D}" type="presOf" srcId="{A7B42F41-9D45-4337-BEF4-8017CF0C826B}" destId="{9B7FF8D8-620E-43A7-93C6-E662660B3C87}" srcOrd="0" destOrd="0" presId="urn:microsoft.com/office/officeart/2005/8/layout/orgChart1"/>
    <dgm:cxn modelId="{CD1F4221-365C-4B2D-86A5-100EEE26C839}" type="presParOf" srcId="{6662CC52-0D41-4C40-857A-36F84971AC94}" destId="{BA063957-898D-429B-B46C-3804CBAE4FFD}" srcOrd="0" destOrd="0" presId="urn:microsoft.com/office/officeart/2005/8/layout/orgChart1"/>
    <dgm:cxn modelId="{C4BAD074-1874-48F8-9DD0-CC939E05C9DE}" type="presParOf" srcId="{BA063957-898D-429B-B46C-3804CBAE4FFD}" destId="{90421842-E851-4A6B-BF75-3A795C72BFC9}" srcOrd="0" destOrd="0" presId="urn:microsoft.com/office/officeart/2005/8/layout/orgChart1"/>
    <dgm:cxn modelId="{6911BFD1-F4F9-4AC3-B5E6-4C6F0E6E11A0}" type="presParOf" srcId="{90421842-E851-4A6B-BF75-3A795C72BFC9}" destId="{41A003B3-3C6E-4905-94FE-E4A6C1EE2D7B}" srcOrd="0" destOrd="0" presId="urn:microsoft.com/office/officeart/2005/8/layout/orgChart1"/>
    <dgm:cxn modelId="{BDAECD44-28FB-4F36-80AB-36466FE956BE}" type="presParOf" srcId="{90421842-E851-4A6B-BF75-3A795C72BFC9}" destId="{105AA9AC-6154-4D77-946A-F44951F11C4A}" srcOrd="1" destOrd="0" presId="urn:microsoft.com/office/officeart/2005/8/layout/orgChart1"/>
    <dgm:cxn modelId="{DEDBC381-D0F3-4608-A086-A32FC3933DD2}" type="presParOf" srcId="{BA063957-898D-429B-B46C-3804CBAE4FFD}" destId="{346DFBE8-3129-4076-AAB6-2F7840E1A1A8}" srcOrd="1" destOrd="0" presId="urn:microsoft.com/office/officeart/2005/8/layout/orgChart1"/>
    <dgm:cxn modelId="{B1245D65-A272-43C4-98B5-7F3B23B89409}" type="presParOf" srcId="{346DFBE8-3129-4076-AAB6-2F7840E1A1A8}" destId="{D63CD54E-8CCC-4F88-9C2F-693DB1D2FCC2}" srcOrd="0" destOrd="0" presId="urn:microsoft.com/office/officeart/2005/8/layout/orgChart1"/>
    <dgm:cxn modelId="{36C38890-D5EC-429F-A68E-BA67D8C749D5}" type="presParOf" srcId="{346DFBE8-3129-4076-AAB6-2F7840E1A1A8}" destId="{2E3B328E-D612-4596-9200-A1463734979F}" srcOrd="1" destOrd="0" presId="urn:microsoft.com/office/officeart/2005/8/layout/orgChart1"/>
    <dgm:cxn modelId="{03008616-A2CE-46E8-9BAA-534599E5FE88}" type="presParOf" srcId="{2E3B328E-D612-4596-9200-A1463734979F}" destId="{7C705C4C-A3F7-4FB0-9072-67D0B95072B6}" srcOrd="0" destOrd="0" presId="urn:microsoft.com/office/officeart/2005/8/layout/orgChart1"/>
    <dgm:cxn modelId="{A2EF2375-90BB-4E6F-A470-10AE1FDD1CF9}" type="presParOf" srcId="{7C705C4C-A3F7-4FB0-9072-67D0B95072B6}" destId="{F2224D76-EB51-4F1E-B2AB-EB76A4A79A7E}" srcOrd="0" destOrd="0" presId="urn:microsoft.com/office/officeart/2005/8/layout/orgChart1"/>
    <dgm:cxn modelId="{776CE7BE-05EC-46D6-80EA-7B4BFF40B3A9}" type="presParOf" srcId="{7C705C4C-A3F7-4FB0-9072-67D0B95072B6}" destId="{C14FFB29-7A08-42C7-81BC-8D54BCFEBE13}" srcOrd="1" destOrd="0" presId="urn:microsoft.com/office/officeart/2005/8/layout/orgChart1"/>
    <dgm:cxn modelId="{AA17F669-648E-4634-89B5-AF65272E8C38}" type="presParOf" srcId="{2E3B328E-D612-4596-9200-A1463734979F}" destId="{CFB20794-43B4-486F-9BC9-C1B41924061F}" srcOrd="1" destOrd="0" presId="urn:microsoft.com/office/officeart/2005/8/layout/orgChart1"/>
    <dgm:cxn modelId="{EDA11F20-1AE2-40CF-869F-E427D78763C7}" type="presParOf" srcId="{CFB20794-43B4-486F-9BC9-C1B41924061F}" destId="{716E04CF-178E-475B-AC73-3E75B22B69D8}" srcOrd="0" destOrd="0" presId="urn:microsoft.com/office/officeart/2005/8/layout/orgChart1"/>
    <dgm:cxn modelId="{EFB1513F-DA78-4984-ACA3-C549F6453A75}" type="presParOf" srcId="{CFB20794-43B4-486F-9BC9-C1B41924061F}" destId="{5309259A-C3D0-4DE4-B4DD-FDE5D1AF3EC3}" srcOrd="1" destOrd="0" presId="urn:microsoft.com/office/officeart/2005/8/layout/orgChart1"/>
    <dgm:cxn modelId="{088478B4-521E-4214-A3C3-1323C970D9D0}" type="presParOf" srcId="{5309259A-C3D0-4DE4-B4DD-FDE5D1AF3EC3}" destId="{6D35F3B5-7D69-49A4-9A00-89C16D881C41}" srcOrd="0" destOrd="0" presId="urn:microsoft.com/office/officeart/2005/8/layout/orgChart1"/>
    <dgm:cxn modelId="{CBD0CDA6-F35E-4DBA-BF35-5D10A462B132}" type="presParOf" srcId="{6D35F3B5-7D69-49A4-9A00-89C16D881C41}" destId="{E5AA92C7-8991-4E89-9B11-8D5FE90362E3}" srcOrd="0" destOrd="0" presId="urn:microsoft.com/office/officeart/2005/8/layout/orgChart1"/>
    <dgm:cxn modelId="{80153980-4F64-4A8E-9BC5-CA2437747C23}" type="presParOf" srcId="{6D35F3B5-7D69-49A4-9A00-89C16D881C41}" destId="{75816D3A-0073-4FBC-8440-C5ECFCD0A26F}" srcOrd="1" destOrd="0" presId="urn:microsoft.com/office/officeart/2005/8/layout/orgChart1"/>
    <dgm:cxn modelId="{3D57A172-CD4E-4715-9835-1CB8EF6EADDD}" type="presParOf" srcId="{5309259A-C3D0-4DE4-B4DD-FDE5D1AF3EC3}" destId="{D4521546-FCA7-4A1A-BDCB-61E7BFB742EE}" srcOrd="1" destOrd="0" presId="urn:microsoft.com/office/officeart/2005/8/layout/orgChart1"/>
    <dgm:cxn modelId="{4CA7DF36-B7A7-42E8-BD19-24580480FEB3}" type="presParOf" srcId="{5309259A-C3D0-4DE4-B4DD-FDE5D1AF3EC3}" destId="{409C0059-A698-4408-8E2F-39381C6F496B}" srcOrd="2" destOrd="0" presId="urn:microsoft.com/office/officeart/2005/8/layout/orgChart1"/>
    <dgm:cxn modelId="{852AF26C-2F7C-4A14-990B-024F056FC585}" type="presParOf" srcId="{CFB20794-43B4-486F-9BC9-C1B41924061F}" destId="{2AACF49B-6604-4108-B1E4-BE7B7944A849}" srcOrd="2" destOrd="0" presId="urn:microsoft.com/office/officeart/2005/8/layout/orgChart1"/>
    <dgm:cxn modelId="{27E95C68-EBA5-4E1D-B6D0-23938307C2F1}" type="presParOf" srcId="{CFB20794-43B4-486F-9BC9-C1B41924061F}" destId="{15084B15-729F-4FDD-8ACC-E652DF4164E7}" srcOrd="3" destOrd="0" presId="urn:microsoft.com/office/officeart/2005/8/layout/orgChart1"/>
    <dgm:cxn modelId="{BF2736B7-FDA9-4A9C-A96E-7CA909B2CCA3}" type="presParOf" srcId="{15084B15-729F-4FDD-8ACC-E652DF4164E7}" destId="{E48CA0C2-FD8E-4768-8707-F32171E94396}" srcOrd="0" destOrd="0" presId="urn:microsoft.com/office/officeart/2005/8/layout/orgChart1"/>
    <dgm:cxn modelId="{95B63643-EF91-493A-8247-BDDDEA371B3F}" type="presParOf" srcId="{E48CA0C2-FD8E-4768-8707-F32171E94396}" destId="{46F6B800-A7FF-4C0E-902B-10F90BA8EFDB}" srcOrd="0" destOrd="0" presId="urn:microsoft.com/office/officeart/2005/8/layout/orgChart1"/>
    <dgm:cxn modelId="{7D7A8E34-6385-4B96-8FA5-25E7B84A3E7E}" type="presParOf" srcId="{E48CA0C2-FD8E-4768-8707-F32171E94396}" destId="{9EE99993-00A6-4D24-A742-3E29C1614984}" srcOrd="1" destOrd="0" presId="urn:microsoft.com/office/officeart/2005/8/layout/orgChart1"/>
    <dgm:cxn modelId="{35CDD9F7-9CFF-4ECF-A684-045315377BCA}" type="presParOf" srcId="{15084B15-729F-4FDD-8ACC-E652DF4164E7}" destId="{B99027AD-A3EC-49BD-BD0B-6E0DD6D1597A}" srcOrd="1" destOrd="0" presId="urn:microsoft.com/office/officeart/2005/8/layout/orgChart1"/>
    <dgm:cxn modelId="{AE33272E-72A6-498B-BF3D-C9EC7D53CB53}" type="presParOf" srcId="{15084B15-729F-4FDD-8ACC-E652DF4164E7}" destId="{8DDE3751-8E77-4B2D-A80C-EED66903F957}" srcOrd="2" destOrd="0" presId="urn:microsoft.com/office/officeart/2005/8/layout/orgChart1"/>
    <dgm:cxn modelId="{10FEA13E-6C2C-41C6-BC48-BB3E405F6864}" type="presParOf" srcId="{CFB20794-43B4-486F-9BC9-C1B41924061F}" destId="{88ABE571-159A-4135-9AC6-35F4FAE95CD0}" srcOrd="4" destOrd="0" presId="urn:microsoft.com/office/officeart/2005/8/layout/orgChart1"/>
    <dgm:cxn modelId="{94E5DC80-2EE3-497C-BF0D-68A82FA91652}" type="presParOf" srcId="{CFB20794-43B4-486F-9BC9-C1B41924061F}" destId="{08BCD662-98C4-4702-94BE-631FC49EAA2E}" srcOrd="5" destOrd="0" presId="urn:microsoft.com/office/officeart/2005/8/layout/orgChart1"/>
    <dgm:cxn modelId="{11745DAD-7D7D-411F-A185-53D7CA784098}" type="presParOf" srcId="{08BCD662-98C4-4702-94BE-631FC49EAA2E}" destId="{7526CFEE-2B5A-40A4-8BB5-067926231939}" srcOrd="0" destOrd="0" presId="urn:microsoft.com/office/officeart/2005/8/layout/orgChart1"/>
    <dgm:cxn modelId="{194AC3B5-3A2B-40A1-8B94-55C9AA2719B3}" type="presParOf" srcId="{7526CFEE-2B5A-40A4-8BB5-067926231939}" destId="{A52D8F41-994B-49AF-9FD7-8D85E9DAB93D}" srcOrd="0" destOrd="0" presId="urn:microsoft.com/office/officeart/2005/8/layout/orgChart1"/>
    <dgm:cxn modelId="{A1F23FD0-E173-4B85-9DFD-D527E2954D89}" type="presParOf" srcId="{7526CFEE-2B5A-40A4-8BB5-067926231939}" destId="{D7D283C4-A956-45BA-80E3-DD802B60E81F}" srcOrd="1" destOrd="0" presId="urn:microsoft.com/office/officeart/2005/8/layout/orgChart1"/>
    <dgm:cxn modelId="{CF4B72D7-DE71-4E50-B4BC-7F5E5024125B}" type="presParOf" srcId="{08BCD662-98C4-4702-94BE-631FC49EAA2E}" destId="{1740133D-5D08-498A-877F-25F6A258377A}" srcOrd="1" destOrd="0" presId="urn:microsoft.com/office/officeart/2005/8/layout/orgChart1"/>
    <dgm:cxn modelId="{C4DBCDED-66AE-470D-AEF7-4B1B08EB947A}" type="presParOf" srcId="{08BCD662-98C4-4702-94BE-631FC49EAA2E}" destId="{6F2CF013-2F62-4C91-89F9-F536828E57DA}" srcOrd="2" destOrd="0" presId="urn:microsoft.com/office/officeart/2005/8/layout/orgChart1"/>
    <dgm:cxn modelId="{3EC9E25B-80C9-486C-8D59-DA81667337C2}" type="presParOf" srcId="{2E3B328E-D612-4596-9200-A1463734979F}" destId="{8BC32992-72EE-4A68-BF8B-37B0299C8694}" srcOrd="2" destOrd="0" presId="urn:microsoft.com/office/officeart/2005/8/layout/orgChart1"/>
    <dgm:cxn modelId="{DE55735E-2C9F-42E6-9D41-A7E23F59A0AB}" type="presParOf" srcId="{346DFBE8-3129-4076-AAB6-2F7840E1A1A8}" destId="{9B7FF8D8-620E-43A7-93C6-E662660B3C87}" srcOrd="2" destOrd="0" presId="urn:microsoft.com/office/officeart/2005/8/layout/orgChart1"/>
    <dgm:cxn modelId="{E2587739-D49D-4A5C-A5F7-086CEB16FB88}" type="presParOf" srcId="{346DFBE8-3129-4076-AAB6-2F7840E1A1A8}" destId="{EAA0D1A6-3093-4A25-BBB5-4458351EA46F}" srcOrd="3" destOrd="0" presId="urn:microsoft.com/office/officeart/2005/8/layout/orgChart1"/>
    <dgm:cxn modelId="{5C2CAD0F-32C6-4A5F-BDB0-78629FD72914}" type="presParOf" srcId="{EAA0D1A6-3093-4A25-BBB5-4458351EA46F}" destId="{BD3C95AA-3F0D-43AE-9441-ADD37B5352BD}" srcOrd="0" destOrd="0" presId="urn:microsoft.com/office/officeart/2005/8/layout/orgChart1"/>
    <dgm:cxn modelId="{67F9A45A-ED48-4710-8B02-F6EE92C9625A}" type="presParOf" srcId="{BD3C95AA-3F0D-43AE-9441-ADD37B5352BD}" destId="{17C17164-0D43-473D-9A26-5F1416FF0ACE}" srcOrd="0" destOrd="0" presId="urn:microsoft.com/office/officeart/2005/8/layout/orgChart1"/>
    <dgm:cxn modelId="{497F726D-D911-4FE8-9AA3-BA241ED1E2A5}" type="presParOf" srcId="{BD3C95AA-3F0D-43AE-9441-ADD37B5352BD}" destId="{5C065673-22E6-462B-9F37-508B42378E08}" srcOrd="1" destOrd="0" presId="urn:microsoft.com/office/officeart/2005/8/layout/orgChart1"/>
    <dgm:cxn modelId="{B5D72715-F778-4E15-BBAF-CDEEF0A541D7}" type="presParOf" srcId="{EAA0D1A6-3093-4A25-BBB5-4458351EA46F}" destId="{3D82FB28-B3A4-4553-A411-B808E3430494}" srcOrd="1" destOrd="0" presId="urn:microsoft.com/office/officeart/2005/8/layout/orgChart1"/>
    <dgm:cxn modelId="{062F87B6-1EDE-4E9C-8325-807DD40E2D45}" type="presParOf" srcId="{3D82FB28-B3A4-4553-A411-B808E3430494}" destId="{CFF89F5B-024A-4D81-B9B9-DC44E33D9918}" srcOrd="0" destOrd="0" presId="urn:microsoft.com/office/officeart/2005/8/layout/orgChart1"/>
    <dgm:cxn modelId="{61B2CBEE-1623-4263-9CE7-8D029F2F0B71}" type="presParOf" srcId="{3D82FB28-B3A4-4553-A411-B808E3430494}" destId="{D4D02684-2B04-4283-8B2D-0F9F88297819}" srcOrd="1" destOrd="0" presId="urn:microsoft.com/office/officeart/2005/8/layout/orgChart1"/>
    <dgm:cxn modelId="{40FFAE42-E358-42C2-906C-F94840188655}" type="presParOf" srcId="{D4D02684-2B04-4283-8B2D-0F9F88297819}" destId="{1212BC89-D8AF-41EA-A0D4-D193A47D7CC3}" srcOrd="0" destOrd="0" presId="urn:microsoft.com/office/officeart/2005/8/layout/orgChart1"/>
    <dgm:cxn modelId="{07DD0549-D0D9-4197-BAB9-578949FBF1F5}" type="presParOf" srcId="{1212BC89-D8AF-41EA-A0D4-D193A47D7CC3}" destId="{D8B6C210-8302-4EA8-BC42-048119A97655}" srcOrd="0" destOrd="0" presId="urn:microsoft.com/office/officeart/2005/8/layout/orgChart1"/>
    <dgm:cxn modelId="{90DFF1A3-DBBC-4B1B-BC77-9480C5D984DA}" type="presParOf" srcId="{1212BC89-D8AF-41EA-A0D4-D193A47D7CC3}" destId="{48701CCF-77A6-421A-A58A-6B84F1445F43}" srcOrd="1" destOrd="0" presId="urn:microsoft.com/office/officeart/2005/8/layout/orgChart1"/>
    <dgm:cxn modelId="{3FAE52F2-8731-4F8B-9788-2EB7656BE02D}" type="presParOf" srcId="{D4D02684-2B04-4283-8B2D-0F9F88297819}" destId="{9DBC57E1-9C5E-4775-9DE1-51E7B6E30AC7}" srcOrd="1" destOrd="0" presId="urn:microsoft.com/office/officeart/2005/8/layout/orgChart1"/>
    <dgm:cxn modelId="{AC6DDEE8-4CEC-436D-B433-AC2EDDE1DB6F}" type="presParOf" srcId="{D4D02684-2B04-4283-8B2D-0F9F88297819}" destId="{785F28A3-AA8F-48FC-9CD8-C09F0F32FA24}" srcOrd="2" destOrd="0" presId="urn:microsoft.com/office/officeart/2005/8/layout/orgChart1"/>
    <dgm:cxn modelId="{33349016-7CB0-488D-A47C-D4B60FA7F7C1}" type="presParOf" srcId="{3D82FB28-B3A4-4553-A411-B808E3430494}" destId="{CE3FAF9A-CFF4-4E3B-92E9-6D703632F5DB}" srcOrd="2" destOrd="0" presId="urn:microsoft.com/office/officeart/2005/8/layout/orgChart1"/>
    <dgm:cxn modelId="{C4DF6DC8-E682-4A2B-849A-F13110384F9F}" type="presParOf" srcId="{3D82FB28-B3A4-4553-A411-B808E3430494}" destId="{37C8E355-414B-44DC-811A-711196CC005C}" srcOrd="3" destOrd="0" presId="urn:microsoft.com/office/officeart/2005/8/layout/orgChart1"/>
    <dgm:cxn modelId="{FBE81C54-B008-4D2E-82E5-6B97C721FBF5}" type="presParOf" srcId="{37C8E355-414B-44DC-811A-711196CC005C}" destId="{0F06871A-CA6F-4274-AC64-934E4996D6B7}" srcOrd="0" destOrd="0" presId="urn:microsoft.com/office/officeart/2005/8/layout/orgChart1"/>
    <dgm:cxn modelId="{73DEFE72-F117-4A13-914C-B60A3879AD04}" type="presParOf" srcId="{0F06871A-CA6F-4274-AC64-934E4996D6B7}" destId="{FC8EF86F-5E13-4995-B540-F73237CAE1EF}" srcOrd="0" destOrd="0" presId="urn:microsoft.com/office/officeart/2005/8/layout/orgChart1"/>
    <dgm:cxn modelId="{CE13E4A6-DA64-4117-B9EC-E3EA085BD86B}" type="presParOf" srcId="{0F06871A-CA6F-4274-AC64-934E4996D6B7}" destId="{ED11E9FB-139E-446D-B04A-61F4F7F45B4F}" srcOrd="1" destOrd="0" presId="urn:microsoft.com/office/officeart/2005/8/layout/orgChart1"/>
    <dgm:cxn modelId="{87E965E3-4E9B-40EF-A1E2-0DA6A6E70074}" type="presParOf" srcId="{37C8E355-414B-44DC-811A-711196CC005C}" destId="{EFC0A2DC-AFD4-4DB0-BA07-1DC5B61D82FC}" srcOrd="1" destOrd="0" presId="urn:microsoft.com/office/officeart/2005/8/layout/orgChart1"/>
    <dgm:cxn modelId="{52DCF58A-01A9-43CE-8949-D6DBE238E980}" type="presParOf" srcId="{37C8E355-414B-44DC-811A-711196CC005C}" destId="{8F8BFFB1-9690-4FAE-8A8D-83A54E9CF127}" srcOrd="2" destOrd="0" presId="urn:microsoft.com/office/officeart/2005/8/layout/orgChart1"/>
    <dgm:cxn modelId="{6B746576-F160-41F8-AD34-0DC2543F5ED2}" type="presParOf" srcId="{3D82FB28-B3A4-4553-A411-B808E3430494}" destId="{EE86BDAF-1AA5-4465-9B77-6AA4F683E526}" srcOrd="4" destOrd="0" presId="urn:microsoft.com/office/officeart/2005/8/layout/orgChart1"/>
    <dgm:cxn modelId="{5FAF86BC-32C0-4512-B080-31E928C61965}" type="presParOf" srcId="{3D82FB28-B3A4-4553-A411-B808E3430494}" destId="{C68E1F9D-45E0-4B9C-817C-121BF94C02CC}" srcOrd="5" destOrd="0" presId="urn:microsoft.com/office/officeart/2005/8/layout/orgChart1"/>
    <dgm:cxn modelId="{EA67B1FB-9298-4C5E-9E08-25900F5E5FBD}" type="presParOf" srcId="{C68E1F9D-45E0-4B9C-817C-121BF94C02CC}" destId="{13A4C018-7A34-4F41-8005-AEA794D97A71}" srcOrd="0" destOrd="0" presId="urn:microsoft.com/office/officeart/2005/8/layout/orgChart1"/>
    <dgm:cxn modelId="{EDA05829-B11F-47D7-9737-9EDFBC0A5959}" type="presParOf" srcId="{13A4C018-7A34-4F41-8005-AEA794D97A71}" destId="{F19AA0F9-7AB1-45E2-B38A-543CB96FB5E5}" srcOrd="0" destOrd="0" presId="urn:microsoft.com/office/officeart/2005/8/layout/orgChart1"/>
    <dgm:cxn modelId="{BC4146BF-5CAC-4DD7-B512-29A43F7DC0D5}" type="presParOf" srcId="{13A4C018-7A34-4F41-8005-AEA794D97A71}" destId="{C6248020-3AB9-4C6B-BB06-26597E67CFCE}" srcOrd="1" destOrd="0" presId="urn:microsoft.com/office/officeart/2005/8/layout/orgChart1"/>
    <dgm:cxn modelId="{2D22F45F-E06B-46D8-B187-A18C58897DB3}" type="presParOf" srcId="{C68E1F9D-45E0-4B9C-817C-121BF94C02CC}" destId="{7A0ACF15-8D8F-44D0-9663-030C0E2E7E92}" srcOrd="1" destOrd="0" presId="urn:microsoft.com/office/officeart/2005/8/layout/orgChart1"/>
    <dgm:cxn modelId="{4A0DBB42-E780-4170-A8F0-BB460E2022E2}" type="presParOf" srcId="{C68E1F9D-45E0-4B9C-817C-121BF94C02CC}" destId="{19527F43-A391-43ED-981F-AF1C386F4184}" srcOrd="2" destOrd="0" presId="urn:microsoft.com/office/officeart/2005/8/layout/orgChart1"/>
    <dgm:cxn modelId="{05CA2A4A-27A9-477D-9764-22C004084890}" type="presParOf" srcId="{EAA0D1A6-3093-4A25-BBB5-4458351EA46F}" destId="{8C610CED-D69A-4E4A-948F-C8D44007A334}" srcOrd="2" destOrd="0" presId="urn:microsoft.com/office/officeart/2005/8/layout/orgChart1"/>
    <dgm:cxn modelId="{23E51C27-A78E-48D6-9E24-1665923B615A}" type="presParOf" srcId="{BA063957-898D-429B-B46C-3804CBAE4FFD}" destId="{BC7CFD61-63D8-438D-9208-E1B5AB62716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D06F79-7370-48DE-BEE0-904B6D32D4F2}"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C9B2C72-B60B-4549-A48B-16699EB9F0B2}">
      <dgm:prSet custT="1"/>
      <dgm:spPr/>
      <dgm:t>
        <a:bodyPr/>
        <a:lstStyle/>
        <a:p>
          <a:pPr algn="ctr">
            <a:lnSpc>
              <a:spcPct val="100000"/>
            </a:lnSpc>
            <a:defRPr b="1"/>
          </a:pPr>
          <a:r>
            <a:rPr lang="en-US" sz="2400" dirty="0" err="1">
              <a:latin typeface="Daytona" panose="020B0604030500040204" pitchFamily="34" charset="0"/>
            </a:rPr>
            <a:t>Försäljning</a:t>
          </a:r>
          <a:endParaRPr lang="en-US" sz="2400" dirty="0">
            <a:latin typeface="Daytona" panose="020B0604030500040204" pitchFamily="34" charset="0"/>
          </a:endParaRPr>
        </a:p>
        <a:p>
          <a:pPr algn="ctr">
            <a:lnSpc>
              <a:spcPct val="100000"/>
            </a:lnSpc>
            <a:defRPr b="1"/>
          </a:pPr>
          <a:r>
            <a:rPr lang="en-US" sz="1400" b="0" dirty="0" err="1">
              <a:latin typeface="Daytona" panose="020B0604030500040204" pitchFamily="34" charset="0"/>
            </a:rPr>
            <a:t>Fortsätta</a:t>
          </a:r>
          <a:r>
            <a:rPr lang="en-US" sz="1400" b="0" dirty="0">
              <a:latin typeface="Daytona" panose="020B0604030500040204" pitchFamily="34" charset="0"/>
            </a:rPr>
            <a:t> </a:t>
          </a:r>
          <a:r>
            <a:rPr lang="en-US" sz="1400" b="0" dirty="0" err="1">
              <a:latin typeface="Daytona" panose="020B0604030500040204" pitchFamily="34" charset="0"/>
            </a:rPr>
            <a:t>sälja</a:t>
          </a:r>
          <a:r>
            <a:rPr lang="en-US" sz="1400" b="0" dirty="0">
              <a:latin typeface="Daytona" panose="020B0604030500040204" pitchFamily="34" charset="0"/>
            </a:rPr>
            <a:t> fika vid </a:t>
          </a:r>
          <a:r>
            <a:rPr lang="en-US" sz="1400" b="0" dirty="0" err="1">
              <a:latin typeface="Daytona" panose="020B0604030500040204" pitchFamily="34" charset="0"/>
            </a:rPr>
            <a:t>alla</a:t>
          </a:r>
          <a:r>
            <a:rPr lang="en-US" sz="1400" b="0" dirty="0">
              <a:latin typeface="Daytona" panose="020B0604030500040204" pitchFamily="34" charset="0"/>
            </a:rPr>
            <a:t> </a:t>
          </a:r>
          <a:r>
            <a:rPr lang="en-US" sz="1400" b="0" dirty="0" err="1">
              <a:latin typeface="Daytona" panose="020B0604030500040204" pitchFamily="34" charset="0"/>
            </a:rPr>
            <a:t>hemmamatcher</a:t>
          </a:r>
          <a:r>
            <a:rPr lang="en-US" sz="1400" b="0" dirty="0">
              <a:latin typeface="Daytona" panose="020B0604030500040204" pitchFamily="34" charset="0"/>
            </a:rPr>
            <a:t>? </a:t>
          </a:r>
        </a:p>
        <a:p>
          <a:pPr algn="ctr">
            <a:lnSpc>
              <a:spcPct val="100000"/>
            </a:lnSpc>
            <a:defRPr b="1"/>
          </a:pPr>
          <a:r>
            <a:rPr lang="sv-SE" sz="1400" b="0" dirty="0">
              <a:latin typeface="Daytona" panose="020B0604030500040204" pitchFamily="34" charset="0"/>
            </a:rPr>
            <a:t>Extra bingolotter och julkalendrar? </a:t>
          </a:r>
        </a:p>
        <a:p>
          <a:pPr algn="ctr">
            <a:lnSpc>
              <a:spcPct val="100000"/>
            </a:lnSpc>
            <a:defRPr b="1"/>
          </a:pPr>
          <a:r>
            <a:rPr lang="sv-SE" sz="1400" b="0" dirty="0">
              <a:latin typeface="Daytona" panose="020B0604030500040204" pitchFamily="34" charset="0"/>
            </a:rPr>
            <a:t>Försäljning av prylar?</a:t>
          </a:r>
          <a:br>
            <a:rPr lang="sv-SE" sz="1400" b="0" dirty="0">
              <a:latin typeface="Daytona" panose="020B0604030500040204" pitchFamily="34" charset="0"/>
            </a:rPr>
          </a:br>
          <a:r>
            <a:rPr lang="sv-SE" sz="1400" b="0" dirty="0">
              <a:latin typeface="Daytona" panose="020B0604030500040204" pitchFamily="34" charset="0"/>
            </a:rPr>
            <a:t>(ex. kakor, plastpåsar </a:t>
          </a:r>
          <a:r>
            <a:rPr lang="sv-SE" sz="1400" b="0" dirty="0" err="1">
              <a:latin typeface="Daytona" panose="020B0604030500040204" pitchFamily="34" charset="0"/>
            </a:rPr>
            <a:t>etc</a:t>
          </a:r>
          <a:r>
            <a:rPr lang="sv-SE" sz="1400" b="0" dirty="0">
              <a:latin typeface="Daytona" panose="020B0604030500040204" pitchFamily="34" charset="0"/>
            </a:rPr>
            <a:t>)</a:t>
          </a:r>
        </a:p>
        <a:p>
          <a:pPr algn="ctr">
            <a:lnSpc>
              <a:spcPct val="100000"/>
            </a:lnSpc>
            <a:defRPr b="1"/>
          </a:pPr>
          <a:r>
            <a:rPr lang="sv-SE" sz="1400" b="0" dirty="0">
              <a:latin typeface="Daytona" panose="020B0604030500040204" pitchFamily="34" charset="0"/>
            </a:rPr>
            <a:t>Restaurangchansen?</a:t>
          </a:r>
        </a:p>
        <a:p>
          <a:pPr algn="l">
            <a:lnSpc>
              <a:spcPct val="100000"/>
            </a:lnSpc>
            <a:defRPr b="1"/>
          </a:pPr>
          <a:r>
            <a:rPr lang="sv-SE" sz="1400" b="1" dirty="0">
              <a:latin typeface="Daytona" panose="020B0604030500040204" pitchFamily="34" charset="0"/>
            </a:rPr>
            <a:t>Beslut: </a:t>
          </a:r>
          <a:r>
            <a:rPr lang="sv-SE" sz="1400" b="0" dirty="0">
              <a:latin typeface="Daytona" panose="020B0604030500040204" pitchFamily="34" charset="0"/>
            </a:rPr>
            <a:t>Vi säljer saffran i okt/nov.</a:t>
          </a:r>
          <a:endParaRPr lang="en-US" sz="1400" b="1" dirty="0">
            <a:latin typeface="Daytona" panose="020B0604030500040204" pitchFamily="34" charset="0"/>
          </a:endParaRPr>
        </a:p>
      </dgm:t>
    </dgm:pt>
    <dgm:pt modelId="{4A834033-BBE3-4EFD-B3F3-CA0BC15E1684}" type="parTrans" cxnId="{A1CF399F-F977-4181-8152-C149C50879D1}">
      <dgm:prSet/>
      <dgm:spPr/>
      <dgm:t>
        <a:bodyPr/>
        <a:lstStyle/>
        <a:p>
          <a:endParaRPr lang="en-US"/>
        </a:p>
      </dgm:t>
    </dgm:pt>
    <dgm:pt modelId="{740F278E-CDC7-432D-B941-82D52A80610F}" type="sibTrans" cxnId="{A1CF399F-F977-4181-8152-C149C50879D1}">
      <dgm:prSet/>
      <dgm:spPr/>
      <dgm:t>
        <a:bodyPr/>
        <a:lstStyle/>
        <a:p>
          <a:endParaRPr lang="en-US"/>
        </a:p>
      </dgm:t>
    </dgm:pt>
    <dgm:pt modelId="{2C1D7983-48C5-4953-A3E8-4622FD4C15E7}">
      <dgm:prSet custT="1"/>
      <dgm:spPr/>
      <dgm:t>
        <a:bodyPr/>
        <a:lstStyle/>
        <a:p>
          <a:pPr>
            <a:lnSpc>
              <a:spcPct val="100000"/>
            </a:lnSpc>
            <a:defRPr b="1"/>
          </a:pPr>
          <a:r>
            <a:rPr lang="en-US" sz="2400" dirty="0">
              <a:latin typeface="Daytona" panose="020B0604030500040204" pitchFamily="34" charset="0"/>
            </a:rPr>
            <a:t>Cuper </a:t>
          </a:r>
        </a:p>
        <a:p>
          <a:pPr>
            <a:lnSpc>
              <a:spcPct val="100000"/>
            </a:lnSpc>
            <a:defRPr b="1"/>
          </a:pPr>
          <a:r>
            <a:rPr lang="en-US" sz="1400" b="0" dirty="0">
              <a:latin typeface="Daytona" panose="020B0604030500040204" pitchFamily="34" charset="0"/>
            </a:rPr>
            <a:t>Vi </a:t>
          </a:r>
          <a:r>
            <a:rPr lang="en-US" sz="1400" b="0" dirty="0" err="1">
              <a:latin typeface="Daytona" panose="020B0604030500040204" pitchFamily="34" charset="0"/>
            </a:rPr>
            <a:t>har</a:t>
          </a:r>
          <a:r>
            <a:rPr lang="en-US" sz="1400" b="0" dirty="0">
              <a:latin typeface="Daytona" panose="020B0604030500040204" pitchFamily="34" charset="0"/>
            </a:rPr>
            <a:t> </a:t>
          </a:r>
          <a:r>
            <a:rPr lang="en-US" sz="1400" b="0" dirty="0" err="1">
              <a:latin typeface="Daytona" panose="020B0604030500040204" pitchFamily="34" charset="0"/>
            </a:rPr>
            <a:t>anmält</a:t>
          </a:r>
          <a:r>
            <a:rPr lang="en-US" sz="1400" b="0" dirty="0">
              <a:latin typeface="Daytona" panose="020B0604030500040204" pitchFamily="34" charset="0"/>
            </a:rPr>
            <a:t> lag till </a:t>
          </a:r>
          <a:r>
            <a:rPr lang="en-US" sz="1400" b="0" dirty="0" err="1">
              <a:latin typeface="Daytona" panose="020B0604030500040204" pitchFamily="34" charset="0"/>
            </a:rPr>
            <a:t>Paradiscupen</a:t>
          </a:r>
          <a:r>
            <a:rPr lang="en-US" sz="1400" b="0" dirty="0">
              <a:latin typeface="Daytona" panose="020B0604030500040204" pitchFamily="34" charset="0"/>
            </a:rPr>
            <a:t> (6-7/1 2024) </a:t>
          </a:r>
          <a:br>
            <a:rPr lang="en-US" sz="1400" b="0" dirty="0">
              <a:latin typeface="Daytona" panose="020B0604030500040204" pitchFamily="34" charset="0"/>
            </a:rPr>
          </a:br>
          <a:r>
            <a:rPr lang="en-US" sz="1400" b="0" dirty="0">
              <a:latin typeface="Daytona" panose="020B0604030500040204" pitchFamily="34" charset="0"/>
            </a:rPr>
            <a:t>med </a:t>
          </a:r>
          <a:r>
            <a:rPr lang="en-US" sz="1400" b="0" dirty="0" err="1">
              <a:latin typeface="Daytona" panose="020B0604030500040204" pitchFamily="34" charset="0"/>
            </a:rPr>
            <a:t>önskan</a:t>
          </a:r>
          <a:r>
            <a:rPr lang="en-US" sz="1400" b="0" dirty="0">
              <a:latin typeface="Daytona" panose="020B0604030500040204" pitchFamily="34" charset="0"/>
            </a:rPr>
            <a:t> om </a:t>
          </a:r>
          <a:r>
            <a:rPr lang="en-US" sz="1400" b="0" dirty="0" err="1">
              <a:latin typeface="Daytona" panose="020B0604030500040204" pitchFamily="34" charset="0"/>
            </a:rPr>
            <a:t>att</a:t>
          </a:r>
          <a:r>
            <a:rPr lang="en-US" sz="1400" b="0" dirty="0">
              <a:latin typeface="Daytona" panose="020B0604030500040204" pitchFamily="34" charset="0"/>
            </a:rPr>
            <a:t> </a:t>
          </a:r>
          <a:r>
            <a:rPr lang="en-US" sz="1400" b="0" dirty="0" err="1">
              <a:latin typeface="Daytona" panose="020B0604030500040204" pitchFamily="34" charset="0"/>
            </a:rPr>
            <a:t>spela</a:t>
          </a:r>
          <a:r>
            <a:rPr lang="en-US" sz="1400" b="0" dirty="0">
              <a:latin typeface="Daytona" panose="020B0604030500040204" pitchFamily="34" charset="0"/>
            </a:rPr>
            <a:t> </a:t>
          </a:r>
          <a:r>
            <a:rPr lang="en-US" sz="1400" b="0" dirty="0" err="1">
              <a:latin typeface="Daytona" panose="020B0604030500040204" pitchFamily="34" charset="0"/>
            </a:rPr>
            <a:t>alla</a:t>
          </a:r>
          <a:r>
            <a:rPr lang="en-US" sz="1400" b="0" dirty="0">
              <a:latin typeface="Daytona" panose="020B0604030500040204" pitchFamily="34" charset="0"/>
            </a:rPr>
            <a:t> matcher under </a:t>
          </a:r>
          <a:r>
            <a:rPr lang="en-US" sz="1400" b="0" dirty="0" err="1">
              <a:latin typeface="Daytona" panose="020B0604030500040204" pitchFamily="34" charset="0"/>
            </a:rPr>
            <a:t>samma</a:t>
          </a:r>
          <a:r>
            <a:rPr lang="en-US" sz="1400" b="0" dirty="0">
              <a:latin typeface="Daytona" panose="020B0604030500040204" pitchFamily="34" charset="0"/>
            </a:rPr>
            <a:t> </a:t>
          </a:r>
          <a:r>
            <a:rPr lang="en-US" sz="1400" b="0" dirty="0" err="1">
              <a:latin typeface="Daytona" panose="020B0604030500040204" pitchFamily="34" charset="0"/>
            </a:rPr>
            <a:t>dag</a:t>
          </a:r>
          <a:r>
            <a:rPr lang="en-US" sz="1400" b="0" dirty="0">
              <a:latin typeface="Daytona" panose="020B0604030500040204" pitchFamily="34" charset="0"/>
            </a:rPr>
            <a:t>.</a:t>
          </a:r>
        </a:p>
        <a:p>
          <a:pPr>
            <a:lnSpc>
              <a:spcPct val="100000"/>
            </a:lnSpc>
            <a:defRPr b="1"/>
          </a:pPr>
          <a:r>
            <a:rPr lang="en-US" sz="1400" b="0" dirty="0" err="1">
              <a:latin typeface="Daytona" panose="020B0604030500040204" pitchFamily="34" charset="0"/>
            </a:rPr>
            <a:t>Önskan</a:t>
          </a:r>
          <a:r>
            <a:rPr lang="en-US" sz="1400" b="0" dirty="0">
              <a:latin typeface="Daytona" panose="020B0604030500040204" pitchFamily="34" charset="0"/>
            </a:rPr>
            <a:t> om </a:t>
          </a:r>
          <a:r>
            <a:rPr lang="en-US" sz="1400" b="0" dirty="0" err="1">
              <a:latin typeface="Daytona" panose="020B0604030500040204" pitchFamily="34" charset="0"/>
            </a:rPr>
            <a:t>fler</a:t>
          </a:r>
          <a:r>
            <a:rPr lang="en-US" sz="1400" b="0" dirty="0">
              <a:latin typeface="Daytona" panose="020B0604030500040204" pitchFamily="34" charset="0"/>
            </a:rPr>
            <a:t> </a:t>
          </a:r>
          <a:r>
            <a:rPr lang="en-US" sz="1400" b="0" dirty="0" err="1">
              <a:latin typeface="Daytona" panose="020B0604030500040204" pitchFamily="34" charset="0"/>
            </a:rPr>
            <a:t>cuper</a:t>
          </a:r>
          <a:r>
            <a:rPr lang="en-US" sz="1400" b="0" dirty="0">
              <a:latin typeface="Daytona" panose="020B0604030500040204" pitchFamily="34" charset="0"/>
            </a:rPr>
            <a:t>?</a:t>
          </a:r>
        </a:p>
        <a:p>
          <a:pPr>
            <a:lnSpc>
              <a:spcPct val="100000"/>
            </a:lnSpc>
            <a:defRPr b="1"/>
          </a:pPr>
          <a:r>
            <a:rPr lang="en-US" sz="1400" b="0" dirty="0">
              <a:latin typeface="Daytona" panose="020B0604030500040204" pitchFamily="34" charset="0"/>
            </a:rPr>
            <a:t>(</a:t>
          </a:r>
          <a:r>
            <a:rPr lang="en-US" sz="1400" b="1" dirty="0" err="1">
              <a:latin typeface="Daytona" panose="020B0604030500040204" pitchFamily="34" charset="0"/>
            </a:rPr>
            <a:t>Ev</a:t>
          </a:r>
          <a:r>
            <a:rPr lang="en-US" sz="1400" b="1" dirty="0">
              <a:latin typeface="Daytona" panose="020B0604030500040204" pitchFamily="34" charset="0"/>
            </a:rPr>
            <a:t> </a:t>
          </a:r>
          <a:r>
            <a:rPr lang="en-US" sz="1400" b="1" dirty="0" err="1">
              <a:latin typeface="Daytona" panose="020B0604030500040204" pitchFamily="34" charset="0"/>
            </a:rPr>
            <a:t>Umecupen</a:t>
          </a:r>
          <a:r>
            <a:rPr lang="en-US" sz="1400" b="1" dirty="0">
              <a:latin typeface="Daytona" panose="020B0604030500040204" pitchFamily="34" charset="0"/>
            </a:rPr>
            <a:t> </a:t>
          </a:r>
          <a:r>
            <a:rPr lang="en-US" sz="1400" b="1" dirty="0" err="1">
              <a:latin typeface="Daytona" panose="020B0604030500040204" pitchFamily="34" charset="0"/>
            </a:rPr>
            <a:t>i</a:t>
          </a:r>
          <a:r>
            <a:rPr lang="en-US" sz="1400" b="1" dirty="0">
              <a:latin typeface="Daytona" panose="020B0604030500040204" pitchFamily="34" charset="0"/>
            </a:rPr>
            <a:t> April?)</a:t>
          </a:r>
        </a:p>
      </dgm:t>
    </dgm:pt>
    <dgm:pt modelId="{0D40F997-CC1E-4AAE-8569-AC8133AB1722}" type="parTrans" cxnId="{F184E545-1464-4D6C-91AD-CB91FA557431}">
      <dgm:prSet/>
      <dgm:spPr/>
      <dgm:t>
        <a:bodyPr/>
        <a:lstStyle/>
        <a:p>
          <a:endParaRPr lang="en-US"/>
        </a:p>
      </dgm:t>
    </dgm:pt>
    <dgm:pt modelId="{7730B982-4D56-40B7-AB55-EBEB607F6052}" type="sibTrans" cxnId="{F184E545-1464-4D6C-91AD-CB91FA557431}">
      <dgm:prSet/>
      <dgm:spPr/>
      <dgm:t>
        <a:bodyPr/>
        <a:lstStyle/>
        <a:p>
          <a:endParaRPr lang="en-US"/>
        </a:p>
      </dgm:t>
    </dgm:pt>
    <dgm:pt modelId="{5D70FC61-FDF4-46BE-87C0-046C5CF7B14D}">
      <dgm:prSet custT="1"/>
      <dgm:spPr/>
      <dgm:t>
        <a:bodyPr/>
        <a:lstStyle/>
        <a:p>
          <a:pPr>
            <a:lnSpc>
              <a:spcPct val="100000"/>
            </a:lnSpc>
            <a:defRPr b="1"/>
          </a:pPr>
          <a:r>
            <a:rPr lang="en-US" sz="2400" dirty="0" err="1">
              <a:latin typeface="Daytona" panose="020B0604030500040204" pitchFamily="34" charset="0"/>
            </a:rPr>
            <a:t>Klubbkläder</a:t>
          </a:r>
          <a:endParaRPr lang="en-US" sz="2400" dirty="0">
            <a:latin typeface="Daytona" panose="020B0604030500040204" pitchFamily="34" charset="0"/>
          </a:endParaRPr>
        </a:p>
        <a:p>
          <a:pPr>
            <a:lnSpc>
              <a:spcPct val="100000"/>
            </a:lnSpc>
            <a:defRPr b="1"/>
          </a:pPr>
          <a:r>
            <a:rPr lang="en-US" sz="1400" b="0" dirty="0">
              <a:latin typeface="Daytona" panose="020B0604030500040204" pitchFamily="34" charset="0"/>
            </a:rPr>
            <a:t>Finns </a:t>
          </a:r>
          <a:r>
            <a:rPr lang="en-US" sz="1400" b="0" dirty="0" err="1">
              <a:latin typeface="Daytona" panose="020B0604030500040204" pitchFamily="34" charset="0"/>
            </a:rPr>
            <a:t>behov</a:t>
          </a:r>
          <a:r>
            <a:rPr lang="en-US" sz="1400" b="0" dirty="0">
              <a:latin typeface="Daytona" panose="020B0604030500040204" pitchFamily="34" charset="0"/>
            </a:rPr>
            <a:t> av </a:t>
          </a:r>
          <a:r>
            <a:rPr lang="en-US" sz="1400" b="0" dirty="0" err="1">
              <a:latin typeface="Daytona" panose="020B0604030500040204" pitchFamily="34" charset="0"/>
            </a:rPr>
            <a:t>ytterligare</a:t>
          </a:r>
          <a:r>
            <a:rPr lang="en-US" sz="1400" b="0" dirty="0">
              <a:latin typeface="Daytona" panose="020B0604030500040204" pitchFamily="34" charset="0"/>
            </a:rPr>
            <a:t> </a:t>
          </a:r>
          <a:r>
            <a:rPr lang="en-US" sz="1400" b="0" dirty="0" err="1">
              <a:latin typeface="Daytona" panose="020B0604030500040204" pitchFamily="34" charset="0"/>
            </a:rPr>
            <a:t>kläder</a:t>
          </a:r>
          <a:r>
            <a:rPr lang="en-US" sz="1400" b="0" dirty="0">
              <a:latin typeface="Daytona" panose="020B0604030500040204" pitchFamily="34" charset="0"/>
            </a:rPr>
            <a:t> för </a:t>
          </a:r>
          <a:r>
            <a:rPr lang="en-US" sz="1400" b="0" dirty="0" err="1">
              <a:latin typeface="Daytona" panose="020B0604030500040204" pitchFamily="34" charset="0"/>
            </a:rPr>
            <a:t>ökad</a:t>
          </a:r>
          <a:r>
            <a:rPr lang="en-US" sz="1400" b="0" dirty="0">
              <a:latin typeface="Daytona" panose="020B0604030500040204" pitchFamily="34" charset="0"/>
            </a:rPr>
            <a:t> </a:t>
          </a:r>
          <a:r>
            <a:rPr lang="en-US" sz="1400" b="0" dirty="0" err="1">
              <a:latin typeface="Daytona" panose="020B0604030500040204" pitchFamily="34" charset="0"/>
            </a:rPr>
            <a:t>lagkänsla</a:t>
          </a:r>
          <a:r>
            <a:rPr lang="en-US" sz="1400" b="0" dirty="0">
              <a:latin typeface="Daytona" panose="020B0604030500040204" pitchFamily="34" charset="0"/>
            </a:rPr>
            <a:t>? Shorts/</a:t>
          </a:r>
          <a:r>
            <a:rPr lang="en-US" sz="1400" b="0" dirty="0" err="1">
              <a:latin typeface="Daytona" panose="020B0604030500040204" pitchFamily="34" charset="0"/>
            </a:rPr>
            <a:t>Byxor</a:t>
          </a:r>
          <a:r>
            <a:rPr lang="en-US" sz="1400" b="0" dirty="0">
              <a:latin typeface="Daytona" panose="020B0604030500040204" pitchFamily="34" charset="0"/>
            </a:rPr>
            <a:t>?</a:t>
          </a:r>
        </a:p>
        <a:p>
          <a:pPr>
            <a:lnSpc>
              <a:spcPct val="100000"/>
            </a:lnSpc>
            <a:defRPr b="1"/>
          </a:pPr>
          <a:r>
            <a:rPr lang="en-US" sz="1400" b="0" dirty="0" err="1">
              <a:latin typeface="Daytona" panose="020B0604030500040204" pitchFamily="34" charset="0"/>
            </a:rPr>
            <a:t>Gemensamt</a:t>
          </a:r>
          <a:r>
            <a:rPr lang="en-US" sz="1400" b="0" dirty="0">
              <a:latin typeface="Daytona" panose="020B0604030500040204" pitchFamily="34" charset="0"/>
            </a:rPr>
            <a:t> </a:t>
          </a:r>
          <a:r>
            <a:rPr lang="en-US" sz="1400" b="0" dirty="0" err="1">
              <a:latin typeface="Daytona" panose="020B0604030500040204" pitchFamily="34" charset="0"/>
            </a:rPr>
            <a:t>inköp</a:t>
          </a:r>
          <a:r>
            <a:rPr lang="en-US" sz="1400" b="0" dirty="0">
              <a:latin typeface="Daytona" panose="020B0604030500040204" pitchFamily="34" charset="0"/>
            </a:rPr>
            <a:t>?</a:t>
          </a:r>
        </a:p>
        <a:p>
          <a:pPr>
            <a:lnSpc>
              <a:spcPct val="100000"/>
            </a:lnSpc>
            <a:defRPr b="1"/>
          </a:pPr>
          <a:r>
            <a:rPr lang="en-US" sz="1400" b="0" dirty="0" err="1">
              <a:latin typeface="Daytona" panose="020B0604030500040204" pitchFamily="34" charset="0"/>
            </a:rPr>
            <a:t>Möjliga</a:t>
          </a:r>
          <a:r>
            <a:rPr lang="en-US" sz="1400" b="0" dirty="0">
              <a:latin typeface="Daytona" panose="020B0604030500040204" pitchFamily="34" charset="0"/>
            </a:rPr>
            <a:t> </a:t>
          </a:r>
          <a:r>
            <a:rPr lang="en-US" sz="1400" b="0" dirty="0" err="1">
              <a:latin typeface="Daytona" panose="020B0604030500040204" pitchFamily="34" charset="0"/>
            </a:rPr>
            <a:t>sponsorer</a:t>
          </a:r>
          <a:r>
            <a:rPr lang="en-US" sz="1400" b="0" dirty="0">
              <a:latin typeface="Daytona" panose="020B0604030500040204" pitchFamily="34" charset="0"/>
            </a:rPr>
            <a:t>?</a:t>
          </a:r>
        </a:p>
        <a:p>
          <a:pPr>
            <a:lnSpc>
              <a:spcPct val="100000"/>
            </a:lnSpc>
            <a:defRPr b="1"/>
          </a:pPr>
          <a:r>
            <a:rPr lang="en-US" sz="1400" b="1" dirty="0" err="1">
              <a:latin typeface="Daytona" panose="020B0604030500040204" pitchFamily="34" charset="0"/>
            </a:rPr>
            <a:t>Beslut</a:t>
          </a:r>
          <a:r>
            <a:rPr lang="en-US" sz="1400" b="1" dirty="0">
              <a:latin typeface="Daytona" panose="020B0604030500040204" pitchFamily="34" charset="0"/>
            </a:rPr>
            <a:t>: </a:t>
          </a:r>
          <a:r>
            <a:rPr lang="en-US" sz="1400" b="0" dirty="0">
              <a:latin typeface="Daytona" panose="020B0604030500040204" pitchFamily="34" charset="0"/>
            </a:rPr>
            <a:t>De </a:t>
          </a:r>
          <a:r>
            <a:rPr lang="en-US" sz="1400" b="0" dirty="0" err="1">
              <a:latin typeface="Daytona" panose="020B0604030500040204" pitchFamily="34" charset="0"/>
            </a:rPr>
            <a:t>som</a:t>
          </a:r>
          <a:r>
            <a:rPr lang="en-US" sz="1400" b="0" dirty="0">
              <a:latin typeface="Daytona" panose="020B0604030500040204" pitchFamily="34" charset="0"/>
            </a:rPr>
            <a:t> </a:t>
          </a:r>
          <a:r>
            <a:rPr lang="en-US" sz="1400" b="0" dirty="0" err="1">
              <a:latin typeface="Daytona" panose="020B0604030500040204" pitchFamily="34" charset="0"/>
            </a:rPr>
            <a:t>ej</a:t>
          </a:r>
          <a:r>
            <a:rPr lang="en-US" sz="1400" b="0" dirty="0">
              <a:latin typeface="Daytona" panose="020B0604030500040204" pitchFamily="34" charset="0"/>
            </a:rPr>
            <a:t> var med </a:t>
          </a:r>
          <a:r>
            <a:rPr lang="en-US" sz="1400" b="0" dirty="0" err="1">
              <a:latin typeface="Daytona" panose="020B0604030500040204" pitchFamily="34" charset="0"/>
            </a:rPr>
            <a:t>i</a:t>
          </a:r>
          <a:r>
            <a:rPr lang="en-US" sz="1400" b="0" dirty="0">
              <a:latin typeface="Daytona" panose="020B0604030500040204" pitchFamily="34" charset="0"/>
            </a:rPr>
            <a:t> </a:t>
          </a:r>
          <a:r>
            <a:rPr lang="en-US" sz="1400" b="0" dirty="0" err="1">
              <a:latin typeface="Daytona" panose="020B0604030500040204" pitchFamily="34" charset="0"/>
            </a:rPr>
            <a:t>köpet</a:t>
          </a:r>
          <a:r>
            <a:rPr lang="en-US" sz="1400" b="0" dirty="0">
              <a:latin typeface="Daytona" panose="020B0604030500040204" pitchFamily="34" charset="0"/>
            </a:rPr>
            <a:t> </a:t>
          </a:r>
          <a:r>
            <a:rPr lang="en-US" sz="1400" b="0" dirty="0" err="1">
              <a:latin typeface="Daytona" panose="020B0604030500040204" pitchFamily="34" charset="0"/>
            </a:rPr>
            <a:t>som</a:t>
          </a:r>
          <a:r>
            <a:rPr lang="en-US" sz="1400" b="0" dirty="0">
              <a:latin typeface="Daytona" panose="020B0604030500040204" pitchFamily="34" charset="0"/>
            </a:rPr>
            <a:t> </a:t>
          </a:r>
          <a:r>
            <a:rPr lang="en-US" sz="1400" b="0" dirty="0" err="1">
              <a:latin typeface="Daytona" panose="020B0604030500040204" pitchFamily="34" charset="0"/>
            </a:rPr>
            <a:t>gjordes</a:t>
          </a:r>
          <a:r>
            <a:rPr lang="en-US" sz="1400" b="0" dirty="0">
              <a:latin typeface="Daytona" panose="020B0604030500040204" pitchFamily="34" charset="0"/>
            </a:rPr>
            <a:t> </a:t>
          </a:r>
          <a:r>
            <a:rPr lang="en-US" sz="1400" b="0" dirty="0" err="1">
              <a:latin typeface="Daytona" panose="020B0604030500040204" pitchFamily="34" charset="0"/>
            </a:rPr>
            <a:t>i</a:t>
          </a:r>
          <a:r>
            <a:rPr lang="en-US" sz="1400" b="0" dirty="0">
              <a:latin typeface="Daytona" panose="020B0604030500040204" pitchFamily="34" charset="0"/>
            </a:rPr>
            <a:t> </a:t>
          </a:r>
          <a:r>
            <a:rPr lang="en-US" sz="1400" b="0" dirty="0" err="1">
              <a:latin typeface="Daytona" panose="020B0604030500040204" pitchFamily="34" charset="0"/>
            </a:rPr>
            <a:t>somras</a:t>
          </a:r>
          <a:r>
            <a:rPr lang="en-US" sz="1400" b="0" dirty="0">
              <a:latin typeface="Daytona" panose="020B0604030500040204" pitchFamily="34" charset="0"/>
            </a:rPr>
            <a:t> </a:t>
          </a:r>
          <a:r>
            <a:rPr lang="en-US" sz="1400" b="0" dirty="0" err="1">
              <a:latin typeface="Daytona" panose="020B0604030500040204" pitchFamily="34" charset="0"/>
            </a:rPr>
            <a:t>köper</a:t>
          </a:r>
          <a:r>
            <a:rPr lang="en-US" sz="1400" b="0" dirty="0">
              <a:latin typeface="Daytona" panose="020B0604030500040204" pitchFamily="34" charset="0"/>
            </a:rPr>
            <a:t> </a:t>
          </a:r>
          <a:r>
            <a:rPr lang="en-US" sz="1400" b="0" dirty="0" err="1">
              <a:latin typeface="Daytona" panose="020B0604030500040204" pitchFamily="34" charset="0"/>
            </a:rPr>
            <a:t>själva</a:t>
          </a:r>
          <a:r>
            <a:rPr lang="en-US" sz="1400" b="0" dirty="0">
              <a:latin typeface="Daytona" panose="020B0604030500040204" pitchFamily="34" charset="0"/>
            </a:rPr>
            <a:t> </a:t>
          </a:r>
          <a:r>
            <a:rPr lang="en-US" sz="1400" b="0" dirty="0" err="1">
              <a:latin typeface="Daytona" panose="020B0604030500040204" pitchFamily="34" charset="0"/>
            </a:rPr>
            <a:t>klubbjacka</a:t>
          </a:r>
          <a:r>
            <a:rPr lang="en-US" sz="1400" b="0" dirty="0">
              <a:latin typeface="Daytona" panose="020B0604030500040204" pitchFamily="34" charset="0"/>
            </a:rPr>
            <a:t> med </a:t>
          </a:r>
          <a:r>
            <a:rPr lang="en-US" sz="1400" b="0" dirty="0" err="1">
              <a:latin typeface="Daytona" panose="020B0604030500040204" pitchFamily="34" charset="0"/>
            </a:rPr>
            <a:t>tryck</a:t>
          </a:r>
          <a:r>
            <a:rPr lang="en-US" sz="1400" b="0" dirty="0">
              <a:latin typeface="Daytona" panose="020B0604030500040204" pitchFamily="34" charset="0"/>
            </a:rPr>
            <a:t> </a:t>
          </a:r>
          <a:r>
            <a:rPr lang="en-US" sz="1400" b="0" dirty="0" err="1">
              <a:latin typeface="Daytona" panose="020B0604030500040204" pitchFamily="34" charset="0"/>
            </a:rPr>
            <a:t>på</a:t>
          </a:r>
          <a:r>
            <a:rPr lang="en-US" sz="1400" b="0" dirty="0">
              <a:latin typeface="Daytona" panose="020B0604030500040204" pitchFamily="34" charset="0"/>
            </a:rPr>
            <a:t> Intersport Team</a:t>
          </a:r>
        </a:p>
      </dgm:t>
    </dgm:pt>
    <dgm:pt modelId="{3E155839-AE68-4994-9C6E-43518C4CE5EF}" type="parTrans" cxnId="{BB0007E6-75E9-4CF4-8866-669664AADB77}">
      <dgm:prSet/>
      <dgm:spPr/>
      <dgm:t>
        <a:bodyPr/>
        <a:lstStyle/>
        <a:p>
          <a:endParaRPr lang="en-US"/>
        </a:p>
      </dgm:t>
    </dgm:pt>
    <dgm:pt modelId="{B545E6EC-F1D0-4922-AC7B-B9131307DAF2}" type="sibTrans" cxnId="{BB0007E6-75E9-4CF4-8866-669664AADB77}">
      <dgm:prSet/>
      <dgm:spPr/>
      <dgm:t>
        <a:bodyPr/>
        <a:lstStyle/>
        <a:p>
          <a:endParaRPr lang="en-US"/>
        </a:p>
      </dgm:t>
    </dgm:pt>
    <dgm:pt modelId="{717B6C8E-90FD-42D7-8D25-DD3B522D43D7}">
      <dgm:prSet custT="1"/>
      <dgm:spPr/>
      <dgm:t>
        <a:bodyPr/>
        <a:lstStyle/>
        <a:p>
          <a:pPr>
            <a:lnSpc>
              <a:spcPct val="100000"/>
            </a:lnSpc>
            <a:defRPr b="1"/>
          </a:pPr>
          <a:r>
            <a:rPr lang="en-US" sz="2400" dirty="0" err="1">
              <a:latin typeface="Daytona" panose="020B0604030500040204" pitchFamily="34" charset="0"/>
            </a:rPr>
            <a:t>Aktiviteter</a:t>
          </a:r>
          <a:endParaRPr lang="en-US" sz="2400" dirty="0">
            <a:latin typeface="Daytona" panose="020B0604030500040204" pitchFamily="34" charset="0"/>
          </a:endParaRPr>
        </a:p>
        <a:p>
          <a:pPr>
            <a:lnSpc>
              <a:spcPct val="100000"/>
            </a:lnSpc>
            <a:defRPr b="1"/>
          </a:pPr>
          <a:r>
            <a:rPr lang="en-US" sz="1400" b="0" dirty="0">
              <a:latin typeface="Daytona" panose="020B0604030500040204" pitchFamily="34" charset="0"/>
            </a:rPr>
            <a:t>Vi </a:t>
          </a:r>
          <a:r>
            <a:rPr lang="en-US" sz="1400" b="0" dirty="0" err="1">
              <a:latin typeface="Daytona" panose="020B0604030500040204" pitchFamily="34" charset="0"/>
            </a:rPr>
            <a:t>planerar</a:t>
          </a:r>
          <a:r>
            <a:rPr lang="en-US" sz="1400" b="0" dirty="0">
              <a:latin typeface="Daytona" panose="020B0604030500040204" pitchFamily="34" charset="0"/>
            </a:rPr>
            <a:t> för </a:t>
          </a:r>
          <a:r>
            <a:rPr lang="en-US" sz="1400" b="0" dirty="0" err="1">
              <a:latin typeface="Daytona" panose="020B0604030500040204" pitchFamily="34" charset="0"/>
            </a:rPr>
            <a:t>fler</a:t>
          </a:r>
          <a:r>
            <a:rPr lang="en-US" sz="1400" b="0" dirty="0">
              <a:latin typeface="Daytona" panose="020B0604030500040204" pitchFamily="34" charset="0"/>
            </a:rPr>
            <a:t> </a:t>
          </a:r>
          <a:r>
            <a:rPr lang="en-US" sz="1400" b="0" dirty="0" err="1">
              <a:latin typeface="Daytona" panose="020B0604030500040204" pitchFamily="34" charset="0"/>
            </a:rPr>
            <a:t>besök</a:t>
          </a:r>
          <a:r>
            <a:rPr lang="en-US" sz="1400" b="0" dirty="0">
              <a:latin typeface="Daytona" panose="020B0604030500040204" pitchFamily="34" charset="0"/>
            </a:rPr>
            <a:t> </a:t>
          </a:r>
          <a:r>
            <a:rPr lang="en-US" sz="1400" b="0" dirty="0" err="1">
              <a:latin typeface="Daytona" panose="020B0604030500040204" pitchFamily="34" charset="0"/>
            </a:rPr>
            <a:t>på</a:t>
          </a:r>
          <a:r>
            <a:rPr lang="en-US" sz="1400" b="0" dirty="0">
              <a:latin typeface="Daytona" panose="020B0604030500040204" pitchFamily="34" charset="0"/>
            </a:rPr>
            <a:t> </a:t>
          </a:r>
          <a:r>
            <a:rPr lang="en-US" sz="1400" b="0" dirty="0" err="1">
              <a:latin typeface="Daytona" panose="020B0604030500040204" pitchFamily="34" charset="0"/>
            </a:rPr>
            <a:t>Thorengruppens</a:t>
          </a:r>
          <a:r>
            <a:rPr lang="en-US" sz="1400" b="0" dirty="0">
              <a:latin typeface="Daytona" panose="020B0604030500040204" pitchFamily="34" charset="0"/>
            </a:rPr>
            <a:t> matcher. </a:t>
          </a:r>
        </a:p>
        <a:p>
          <a:pPr>
            <a:lnSpc>
              <a:spcPct val="100000"/>
            </a:lnSpc>
          </a:pPr>
          <a:r>
            <a:rPr lang="en-US" sz="1400" b="0" dirty="0" err="1">
              <a:latin typeface="Daytona" panose="020B0604030500040204" pitchFamily="34" charset="0"/>
            </a:rPr>
            <a:t>Övernattning</a:t>
          </a:r>
          <a:r>
            <a:rPr lang="en-US" sz="1400" b="0" dirty="0">
              <a:latin typeface="Daytona" panose="020B0604030500040204" pitchFamily="34" charset="0"/>
            </a:rPr>
            <a:t> med </a:t>
          </a:r>
          <a:r>
            <a:rPr lang="en-US" sz="1400" b="0" dirty="0" err="1">
              <a:latin typeface="Daytona" panose="020B0604030500040204" pitchFamily="34" charset="0"/>
            </a:rPr>
            <a:t>aktivitet</a:t>
          </a:r>
          <a:r>
            <a:rPr lang="en-US" sz="1400" b="0" dirty="0">
              <a:latin typeface="Daytona" panose="020B0604030500040204" pitchFamily="34" charset="0"/>
            </a:rPr>
            <a:t> </a:t>
          </a:r>
          <a:r>
            <a:rPr lang="en-US" sz="1400" b="0" dirty="0" err="1">
              <a:latin typeface="Daytona" panose="020B0604030500040204" pitchFamily="34" charset="0"/>
            </a:rPr>
            <a:t>i</a:t>
          </a:r>
          <a:r>
            <a:rPr lang="en-US" sz="1400" b="0" dirty="0">
              <a:latin typeface="Daytona" panose="020B0604030500040204" pitchFamily="34" charset="0"/>
            </a:rPr>
            <a:t> </a:t>
          </a:r>
          <a:r>
            <a:rPr lang="en-US" sz="1400" b="0" dirty="0" err="1">
              <a:latin typeface="Daytona" panose="020B0604030500040204" pitchFamily="34" charset="0"/>
            </a:rPr>
            <a:t>Klubblokalen</a:t>
          </a:r>
          <a:r>
            <a:rPr lang="en-US" sz="1400" b="0" dirty="0">
              <a:latin typeface="Daytona" panose="020B0604030500040204" pitchFamily="34" charset="0"/>
            </a:rPr>
            <a:t> under </a:t>
          </a:r>
          <a:r>
            <a:rPr lang="en-US" sz="1400" b="0" dirty="0" err="1">
              <a:latin typeface="Daytona" panose="020B0604030500040204" pitchFamily="34" charset="0"/>
            </a:rPr>
            <a:t>vintern</a:t>
          </a:r>
          <a:r>
            <a:rPr lang="en-US" sz="1400" b="0" dirty="0">
              <a:latin typeface="Daytona" panose="020B0604030500040204" pitchFamily="34" charset="0"/>
            </a:rPr>
            <a:t>?</a:t>
          </a:r>
        </a:p>
        <a:p>
          <a:pPr>
            <a:lnSpc>
              <a:spcPct val="100000"/>
            </a:lnSpc>
          </a:pPr>
          <a:r>
            <a:rPr lang="en-US" sz="1400" b="1" dirty="0" err="1">
              <a:latin typeface="Daytona" panose="020B0604030500040204" pitchFamily="34" charset="0"/>
            </a:rPr>
            <a:t>Beslut</a:t>
          </a:r>
          <a:r>
            <a:rPr lang="en-US" sz="1400" b="1" dirty="0">
              <a:latin typeface="Daytona" panose="020B0604030500040204" pitchFamily="34" charset="0"/>
            </a:rPr>
            <a:t>: </a:t>
          </a:r>
          <a:r>
            <a:rPr lang="en-US" sz="1400" b="0" dirty="0">
              <a:latin typeface="Daytona" panose="020B0604030500040204" pitchFamily="34" charset="0"/>
            </a:rPr>
            <a:t>Ja. Datum </a:t>
          </a:r>
          <a:r>
            <a:rPr lang="en-US" sz="1400" b="0" dirty="0" err="1">
              <a:latin typeface="Daytona" panose="020B0604030500040204" pitchFamily="34" charset="0"/>
            </a:rPr>
            <a:t>enl</a:t>
          </a:r>
          <a:r>
            <a:rPr lang="en-US" sz="1400" b="0" dirty="0">
              <a:latin typeface="Daytona" panose="020B0604030500040204" pitchFamily="34" charset="0"/>
            </a:rPr>
            <a:t> </a:t>
          </a:r>
          <a:r>
            <a:rPr lang="en-US" sz="1400" b="0" dirty="0" err="1">
              <a:latin typeface="Daytona" panose="020B0604030500040204" pitchFamily="34" charset="0"/>
            </a:rPr>
            <a:t>senare</a:t>
          </a:r>
          <a:r>
            <a:rPr lang="en-US" sz="1400" b="0" dirty="0">
              <a:latin typeface="Daytona" panose="020B0604030500040204" pitchFamily="34" charset="0"/>
            </a:rPr>
            <a:t> dialog. (</a:t>
          </a:r>
          <a:r>
            <a:rPr lang="en-US" sz="1400" b="0" dirty="0" err="1">
              <a:latin typeface="Daytona" panose="020B0604030500040204" pitchFamily="34" charset="0"/>
            </a:rPr>
            <a:t>Sannolikt</a:t>
          </a:r>
          <a:r>
            <a:rPr lang="en-US" sz="1400" b="0" dirty="0">
              <a:latin typeface="Daytona" panose="020B0604030500040204" pitchFamily="34" charset="0"/>
            </a:rPr>
            <a:t> under </a:t>
          </a:r>
          <a:r>
            <a:rPr lang="en-US" sz="1400" b="0" dirty="0" err="1">
              <a:latin typeface="Daytona" panose="020B0604030500040204" pitchFamily="34" charset="0"/>
            </a:rPr>
            <a:t>Umecupen</a:t>
          </a:r>
          <a:r>
            <a:rPr lang="en-US" sz="1400" b="0">
              <a:latin typeface="Daytona" panose="020B0604030500040204" pitchFamily="34" charset="0"/>
            </a:rPr>
            <a:t>)</a:t>
          </a:r>
          <a:endParaRPr lang="en-US" sz="1400" b="0" dirty="0">
            <a:latin typeface="Daytona" panose="020B0604030500040204" pitchFamily="34" charset="0"/>
          </a:endParaRPr>
        </a:p>
      </dgm:t>
    </dgm:pt>
    <dgm:pt modelId="{BB0944E1-8DA1-4379-8955-837BF2F3ACFF}" type="parTrans" cxnId="{FFD3D357-A0D6-47EE-BC75-732FAAB1B706}">
      <dgm:prSet/>
      <dgm:spPr/>
      <dgm:t>
        <a:bodyPr/>
        <a:lstStyle/>
        <a:p>
          <a:endParaRPr lang="en-US"/>
        </a:p>
      </dgm:t>
    </dgm:pt>
    <dgm:pt modelId="{CAC2CC33-FB8C-417B-8393-597B9A6EE1F8}" type="sibTrans" cxnId="{FFD3D357-A0D6-47EE-BC75-732FAAB1B706}">
      <dgm:prSet/>
      <dgm:spPr/>
      <dgm:t>
        <a:bodyPr/>
        <a:lstStyle/>
        <a:p>
          <a:endParaRPr lang="en-US"/>
        </a:p>
      </dgm:t>
    </dgm:pt>
    <dgm:pt modelId="{95AC8F03-4E3E-42E2-B3A7-2763775295C0}" type="pres">
      <dgm:prSet presAssocID="{D2D06F79-7370-48DE-BEE0-904B6D32D4F2}" presName="root" presStyleCnt="0">
        <dgm:presLayoutVars>
          <dgm:dir/>
          <dgm:resizeHandles val="exact"/>
        </dgm:presLayoutVars>
      </dgm:prSet>
      <dgm:spPr/>
    </dgm:pt>
    <dgm:pt modelId="{EC7F96F7-4797-4373-89F1-57E4B0B7BCF2}" type="pres">
      <dgm:prSet presAssocID="{9C9B2C72-B60B-4549-A48B-16699EB9F0B2}" presName="compNode" presStyleCnt="0"/>
      <dgm:spPr/>
    </dgm:pt>
    <dgm:pt modelId="{2F0BA578-6720-480A-81F0-D4A244C21BF2}" type="pres">
      <dgm:prSet presAssocID="{9C9B2C72-B60B-4549-A48B-16699EB9F0B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ervitör"/>
        </a:ext>
      </dgm:extLst>
    </dgm:pt>
    <dgm:pt modelId="{6BB9FD99-749B-493F-9147-8271E00D9D03}" type="pres">
      <dgm:prSet presAssocID="{9C9B2C72-B60B-4549-A48B-16699EB9F0B2}" presName="iconSpace" presStyleCnt="0"/>
      <dgm:spPr/>
    </dgm:pt>
    <dgm:pt modelId="{DABA1D67-6971-4051-84D2-2C6D5AA94FE6}" type="pres">
      <dgm:prSet presAssocID="{9C9B2C72-B60B-4549-A48B-16699EB9F0B2}" presName="parTx" presStyleLbl="revTx" presStyleIdx="0" presStyleCnt="8" custScaleX="163388" custScaleY="129218" custLinFactNeighborY="10300">
        <dgm:presLayoutVars>
          <dgm:chMax val="0"/>
          <dgm:chPref val="0"/>
        </dgm:presLayoutVars>
      </dgm:prSet>
      <dgm:spPr/>
    </dgm:pt>
    <dgm:pt modelId="{0FF90F74-FA01-4EEB-9D31-57EA7B418D7D}" type="pres">
      <dgm:prSet presAssocID="{9C9B2C72-B60B-4549-A48B-16699EB9F0B2}" presName="txSpace" presStyleCnt="0"/>
      <dgm:spPr/>
    </dgm:pt>
    <dgm:pt modelId="{42F61991-392B-4D85-A4D6-DF8B0A2C95E9}" type="pres">
      <dgm:prSet presAssocID="{9C9B2C72-B60B-4549-A48B-16699EB9F0B2}" presName="desTx" presStyleLbl="revTx" presStyleIdx="1" presStyleCnt="8">
        <dgm:presLayoutVars/>
      </dgm:prSet>
      <dgm:spPr/>
    </dgm:pt>
    <dgm:pt modelId="{6B83CF4F-9276-4DCF-8752-D25244940C49}" type="pres">
      <dgm:prSet presAssocID="{740F278E-CDC7-432D-B941-82D52A80610F}" presName="sibTrans" presStyleCnt="0"/>
      <dgm:spPr/>
    </dgm:pt>
    <dgm:pt modelId="{D29C02B5-9ECB-456A-A480-FF0F6DFEFC6C}" type="pres">
      <dgm:prSet presAssocID="{2C1D7983-48C5-4953-A3E8-4622FD4C15E7}" presName="compNode" presStyleCnt="0"/>
      <dgm:spPr/>
    </dgm:pt>
    <dgm:pt modelId="{374A84AD-EB05-43DD-8F61-E4ECF0381351}" type="pres">
      <dgm:prSet presAssocID="{2C1D7983-48C5-4953-A3E8-4622FD4C15E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a:ext>
      </dgm:extLst>
    </dgm:pt>
    <dgm:pt modelId="{9A614564-2820-4992-B3BE-A34F333FD724}" type="pres">
      <dgm:prSet presAssocID="{2C1D7983-48C5-4953-A3E8-4622FD4C15E7}" presName="iconSpace" presStyleCnt="0"/>
      <dgm:spPr/>
    </dgm:pt>
    <dgm:pt modelId="{027CBC29-5794-4E53-B818-C31C2EDFD940}" type="pres">
      <dgm:prSet presAssocID="{2C1D7983-48C5-4953-A3E8-4622FD4C15E7}" presName="parTx" presStyleLbl="revTx" presStyleIdx="2" presStyleCnt="8" custScaleX="154433" custScaleY="119806">
        <dgm:presLayoutVars>
          <dgm:chMax val="0"/>
          <dgm:chPref val="0"/>
        </dgm:presLayoutVars>
      </dgm:prSet>
      <dgm:spPr/>
    </dgm:pt>
    <dgm:pt modelId="{EBE7E285-4FDF-4390-803D-8026306C1772}" type="pres">
      <dgm:prSet presAssocID="{2C1D7983-48C5-4953-A3E8-4622FD4C15E7}" presName="txSpace" presStyleCnt="0"/>
      <dgm:spPr/>
    </dgm:pt>
    <dgm:pt modelId="{5EBF3855-F02B-4E99-8A7F-9A9B28C685A5}" type="pres">
      <dgm:prSet presAssocID="{2C1D7983-48C5-4953-A3E8-4622FD4C15E7}" presName="desTx" presStyleLbl="revTx" presStyleIdx="3" presStyleCnt="8">
        <dgm:presLayoutVars/>
      </dgm:prSet>
      <dgm:spPr/>
    </dgm:pt>
    <dgm:pt modelId="{337B59E6-F3E6-48D4-AA6B-2C2A722A163E}" type="pres">
      <dgm:prSet presAssocID="{7730B982-4D56-40B7-AB55-EBEB607F6052}" presName="sibTrans" presStyleCnt="0"/>
      <dgm:spPr/>
    </dgm:pt>
    <dgm:pt modelId="{95C79355-F518-4ECE-A957-A1C2BDFE8B85}" type="pres">
      <dgm:prSet presAssocID="{5D70FC61-FDF4-46BE-87C0-046C5CF7B14D}" presName="compNode" presStyleCnt="0"/>
      <dgm:spPr/>
    </dgm:pt>
    <dgm:pt modelId="{E36E8526-ED94-443E-B26C-67220C26152B}" type="pres">
      <dgm:prSet presAssocID="{5D70FC61-FDF4-46BE-87C0-046C5CF7B14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arty Mask"/>
        </a:ext>
      </dgm:extLst>
    </dgm:pt>
    <dgm:pt modelId="{B22C427E-7001-4CF6-A595-8BBDCC8CC2F8}" type="pres">
      <dgm:prSet presAssocID="{5D70FC61-FDF4-46BE-87C0-046C5CF7B14D}" presName="iconSpace" presStyleCnt="0"/>
      <dgm:spPr/>
    </dgm:pt>
    <dgm:pt modelId="{AF49FE46-D5B8-46C0-976A-2871646413A4}" type="pres">
      <dgm:prSet presAssocID="{5D70FC61-FDF4-46BE-87C0-046C5CF7B14D}" presName="parTx" presStyleLbl="revTx" presStyleIdx="4" presStyleCnt="8" custScaleX="135661" custScaleY="120216">
        <dgm:presLayoutVars>
          <dgm:chMax val="0"/>
          <dgm:chPref val="0"/>
        </dgm:presLayoutVars>
      </dgm:prSet>
      <dgm:spPr/>
    </dgm:pt>
    <dgm:pt modelId="{295675DA-C011-4351-87A9-C4B8341984FD}" type="pres">
      <dgm:prSet presAssocID="{5D70FC61-FDF4-46BE-87C0-046C5CF7B14D}" presName="txSpace" presStyleCnt="0"/>
      <dgm:spPr/>
    </dgm:pt>
    <dgm:pt modelId="{3653C286-7D69-4EB3-B7A6-9028228C92E8}" type="pres">
      <dgm:prSet presAssocID="{5D70FC61-FDF4-46BE-87C0-046C5CF7B14D}" presName="desTx" presStyleLbl="revTx" presStyleIdx="5" presStyleCnt="8">
        <dgm:presLayoutVars/>
      </dgm:prSet>
      <dgm:spPr/>
    </dgm:pt>
    <dgm:pt modelId="{BADAC228-BA56-4469-BDD9-0FF00D99B419}" type="pres">
      <dgm:prSet presAssocID="{B545E6EC-F1D0-4922-AC7B-B9131307DAF2}" presName="sibTrans" presStyleCnt="0"/>
      <dgm:spPr/>
    </dgm:pt>
    <dgm:pt modelId="{CF4202A4-C2CD-4CCB-A893-1C8D6C874AD1}" type="pres">
      <dgm:prSet presAssocID="{717B6C8E-90FD-42D7-8D25-DD3B522D43D7}" presName="compNode" presStyleCnt="0"/>
      <dgm:spPr/>
    </dgm:pt>
    <dgm:pt modelId="{531D9669-61E6-4209-A177-D07713D28318}" type="pres">
      <dgm:prSet presAssocID="{717B6C8E-90FD-42D7-8D25-DD3B522D43D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upp"/>
        </a:ext>
      </dgm:extLst>
    </dgm:pt>
    <dgm:pt modelId="{8E90AB80-9B0D-4B55-A610-FCFCBD3C6425}" type="pres">
      <dgm:prSet presAssocID="{717B6C8E-90FD-42D7-8D25-DD3B522D43D7}" presName="iconSpace" presStyleCnt="0"/>
      <dgm:spPr/>
    </dgm:pt>
    <dgm:pt modelId="{E5DB09B7-8A42-4DD2-A5D1-842989018DE1}" type="pres">
      <dgm:prSet presAssocID="{717B6C8E-90FD-42D7-8D25-DD3B522D43D7}" presName="parTx" presStyleLbl="revTx" presStyleIdx="6" presStyleCnt="8" custScaleX="136822" custScaleY="116228">
        <dgm:presLayoutVars>
          <dgm:chMax val="0"/>
          <dgm:chPref val="0"/>
        </dgm:presLayoutVars>
      </dgm:prSet>
      <dgm:spPr/>
    </dgm:pt>
    <dgm:pt modelId="{823B6CE3-A017-4151-9FA7-5F78641FD473}" type="pres">
      <dgm:prSet presAssocID="{717B6C8E-90FD-42D7-8D25-DD3B522D43D7}" presName="txSpace" presStyleCnt="0"/>
      <dgm:spPr/>
    </dgm:pt>
    <dgm:pt modelId="{1D8DFEB4-7BF2-47FE-8DB2-7A67005E4CEE}" type="pres">
      <dgm:prSet presAssocID="{717B6C8E-90FD-42D7-8D25-DD3B522D43D7}" presName="desTx" presStyleLbl="revTx" presStyleIdx="7" presStyleCnt="8">
        <dgm:presLayoutVars/>
      </dgm:prSet>
      <dgm:spPr/>
    </dgm:pt>
  </dgm:ptLst>
  <dgm:cxnLst>
    <dgm:cxn modelId="{C5BE3D1B-0D52-4766-B3FD-FD10F85EEB28}" type="presOf" srcId="{D2D06F79-7370-48DE-BEE0-904B6D32D4F2}" destId="{95AC8F03-4E3E-42E2-B3A7-2763775295C0}" srcOrd="0" destOrd="0" presId="urn:microsoft.com/office/officeart/2018/5/layout/CenteredIconLabelDescriptionList"/>
    <dgm:cxn modelId="{7DBD8B41-2565-42DC-A18E-D10B8B961D8C}" type="presOf" srcId="{5D70FC61-FDF4-46BE-87C0-046C5CF7B14D}" destId="{AF49FE46-D5B8-46C0-976A-2871646413A4}" srcOrd="0" destOrd="0" presId="urn:microsoft.com/office/officeart/2018/5/layout/CenteredIconLabelDescriptionList"/>
    <dgm:cxn modelId="{F184E545-1464-4D6C-91AD-CB91FA557431}" srcId="{D2D06F79-7370-48DE-BEE0-904B6D32D4F2}" destId="{2C1D7983-48C5-4953-A3E8-4622FD4C15E7}" srcOrd="1" destOrd="0" parTransId="{0D40F997-CC1E-4AAE-8569-AC8133AB1722}" sibTransId="{7730B982-4D56-40B7-AB55-EBEB607F6052}"/>
    <dgm:cxn modelId="{FFD3D357-A0D6-47EE-BC75-732FAAB1B706}" srcId="{D2D06F79-7370-48DE-BEE0-904B6D32D4F2}" destId="{717B6C8E-90FD-42D7-8D25-DD3B522D43D7}" srcOrd="3" destOrd="0" parTransId="{BB0944E1-8DA1-4379-8955-837BF2F3ACFF}" sibTransId="{CAC2CC33-FB8C-417B-8393-597B9A6EE1F8}"/>
    <dgm:cxn modelId="{121CB98D-0FFB-4120-A274-C7A78E277D79}" type="presOf" srcId="{9C9B2C72-B60B-4549-A48B-16699EB9F0B2}" destId="{DABA1D67-6971-4051-84D2-2C6D5AA94FE6}" srcOrd="0" destOrd="0" presId="urn:microsoft.com/office/officeart/2018/5/layout/CenteredIconLabelDescriptionList"/>
    <dgm:cxn modelId="{C227A592-22FB-4A08-A1B3-FD81FA999E67}" type="presOf" srcId="{2C1D7983-48C5-4953-A3E8-4622FD4C15E7}" destId="{027CBC29-5794-4E53-B818-C31C2EDFD940}" srcOrd="0" destOrd="0" presId="urn:microsoft.com/office/officeart/2018/5/layout/CenteredIconLabelDescriptionList"/>
    <dgm:cxn modelId="{A1CF399F-F977-4181-8152-C149C50879D1}" srcId="{D2D06F79-7370-48DE-BEE0-904B6D32D4F2}" destId="{9C9B2C72-B60B-4549-A48B-16699EB9F0B2}" srcOrd="0" destOrd="0" parTransId="{4A834033-BBE3-4EFD-B3F3-CA0BC15E1684}" sibTransId="{740F278E-CDC7-432D-B941-82D52A80610F}"/>
    <dgm:cxn modelId="{66ABDCC8-2D28-408B-A84A-5C3F0C3CF859}" type="presOf" srcId="{717B6C8E-90FD-42D7-8D25-DD3B522D43D7}" destId="{E5DB09B7-8A42-4DD2-A5D1-842989018DE1}" srcOrd="0" destOrd="0" presId="urn:microsoft.com/office/officeart/2018/5/layout/CenteredIconLabelDescriptionList"/>
    <dgm:cxn modelId="{BB0007E6-75E9-4CF4-8866-669664AADB77}" srcId="{D2D06F79-7370-48DE-BEE0-904B6D32D4F2}" destId="{5D70FC61-FDF4-46BE-87C0-046C5CF7B14D}" srcOrd="2" destOrd="0" parTransId="{3E155839-AE68-4994-9C6E-43518C4CE5EF}" sibTransId="{B545E6EC-F1D0-4922-AC7B-B9131307DAF2}"/>
    <dgm:cxn modelId="{A70AB783-8504-465F-8B7C-C1920FDD4737}" type="presParOf" srcId="{95AC8F03-4E3E-42E2-B3A7-2763775295C0}" destId="{EC7F96F7-4797-4373-89F1-57E4B0B7BCF2}" srcOrd="0" destOrd="0" presId="urn:microsoft.com/office/officeart/2018/5/layout/CenteredIconLabelDescriptionList"/>
    <dgm:cxn modelId="{A0404020-79C1-48B9-AD35-02DF43DDC39F}" type="presParOf" srcId="{EC7F96F7-4797-4373-89F1-57E4B0B7BCF2}" destId="{2F0BA578-6720-480A-81F0-D4A244C21BF2}" srcOrd="0" destOrd="0" presId="urn:microsoft.com/office/officeart/2018/5/layout/CenteredIconLabelDescriptionList"/>
    <dgm:cxn modelId="{67C89AB1-CD6C-4183-A9CF-02102CF58FE0}" type="presParOf" srcId="{EC7F96F7-4797-4373-89F1-57E4B0B7BCF2}" destId="{6BB9FD99-749B-493F-9147-8271E00D9D03}" srcOrd="1" destOrd="0" presId="urn:microsoft.com/office/officeart/2018/5/layout/CenteredIconLabelDescriptionList"/>
    <dgm:cxn modelId="{B5511826-64B4-4572-8EC2-9ADE9778A971}" type="presParOf" srcId="{EC7F96F7-4797-4373-89F1-57E4B0B7BCF2}" destId="{DABA1D67-6971-4051-84D2-2C6D5AA94FE6}" srcOrd="2" destOrd="0" presId="urn:microsoft.com/office/officeart/2018/5/layout/CenteredIconLabelDescriptionList"/>
    <dgm:cxn modelId="{2D9AD39A-BF94-4D04-A2C6-72BDE8BA47BC}" type="presParOf" srcId="{EC7F96F7-4797-4373-89F1-57E4B0B7BCF2}" destId="{0FF90F74-FA01-4EEB-9D31-57EA7B418D7D}" srcOrd="3" destOrd="0" presId="urn:microsoft.com/office/officeart/2018/5/layout/CenteredIconLabelDescriptionList"/>
    <dgm:cxn modelId="{5F80FE9E-198E-46D7-B6C6-BD7AB254CB9D}" type="presParOf" srcId="{EC7F96F7-4797-4373-89F1-57E4B0B7BCF2}" destId="{42F61991-392B-4D85-A4D6-DF8B0A2C95E9}" srcOrd="4" destOrd="0" presId="urn:microsoft.com/office/officeart/2018/5/layout/CenteredIconLabelDescriptionList"/>
    <dgm:cxn modelId="{3EB6CE2A-BF9B-4ED1-9293-8B2DEC44E664}" type="presParOf" srcId="{95AC8F03-4E3E-42E2-B3A7-2763775295C0}" destId="{6B83CF4F-9276-4DCF-8752-D25244940C49}" srcOrd="1" destOrd="0" presId="urn:microsoft.com/office/officeart/2018/5/layout/CenteredIconLabelDescriptionList"/>
    <dgm:cxn modelId="{8AEC6190-FD21-4998-A566-8A0A07F1A452}" type="presParOf" srcId="{95AC8F03-4E3E-42E2-B3A7-2763775295C0}" destId="{D29C02B5-9ECB-456A-A480-FF0F6DFEFC6C}" srcOrd="2" destOrd="0" presId="urn:microsoft.com/office/officeart/2018/5/layout/CenteredIconLabelDescriptionList"/>
    <dgm:cxn modelId="{DFAB48BE-680D-4F72-8E71-B2A5184B49E3}" type="presParOf" srcId="{D29C02B5-9ECB-456A-A480-FF0F6DFEFC6C}" destId="{374A84AD-EB05-43DD-8F61-E4ECF0381351}" srcOrd="0" destOrd="0" presId="urn:microsoft.com/office/officeart/2018/5/layout/CenteredIconLabelDescriptionList"/>
    <dgm:cxn modelId="{AB488494-8553-4DD7-B7D5-FB5B3327753F}" type="presParOf" srcId="{D29C02B5-9ECB-456A-A480-FF0F6DFEFC6C}" destId="{9A614564-2820-4992-B3BE-A34F333FD724}" srcOrd="1" destOrd="0" presId="urn:microsoft.com/office/officeart/2018/5/layout/CenteredIconLabelDescriptionList"/>
    <dgm:cxn modelId="{E2EFD54A-A1E9-459B-89E7-2ACFF6E08251}" type="presParOf" srcId="{D29C02B5-9ECB-456A-A480-FF0F6DFEFC6C}" destId="{027CBC29-5794-4E53-B818-C31C2EDFD940}" srcOrd="2" destOrd="0" presId="urn:microsoft.com/office/officeart/2018/5/layout/CenteredIconLabelDescriptionList"/>
    <dgm:cxn modelId="{A9753FE2-C008-4408-9374-0ACB4F0723E4}" type="presParOf" srcId="{D29C02B5-9ECB-456A-A480-FF0F6DFEFC6C}" destId="{EBE7E285-4FDF-4390-803D-8026306C1772}" srcOrd="3" destOrd="0" presId="urn:microsoft.com/office/officeart/2018/5/layout/CenteredIconLabelDescriptionList"/>
    <dgm:cxn modelId="{C76EB0E3-8DAE-4A00-BF4B-9C6015B778CE}" type="presParOf" srcId="{D29C02B5-9ECB-456A-A480-FF0F6DFEFC6C}" destId="{5EBF3855-F02B-4E99-8A7F-9A9B28C685A5}" srcOrd="4" destOrd="0" presId="urn:microsoft.com/office/officeart/2018/5/layout/CenteredIconLabelDescriptionList"/>
    <dgm:cxn modelId="{254146B6-457D-4441-BC27-C194C781F230}" type="presParOf" srcId="{95AC8F03-4E3E-42E2-B3A7-2763775295C0}" destId="{337B59E6-F3E6-48D4-AA6B-2C2A722A163E}" srcOrd="3" destOrd="0" presId="urn:microsoft.com/office/officeart/2018/5/layout/CenteredIconLabelDescriptionList"/>
    <dgm:cxn modelId="{A0F8D1C8-8069-4CCC-89D9-5424A499BF9D}" type="presParOf" srcId="{95AC8F03-4E3E-42E2-B3A7-2763775295C0}" destId="{95C79355-F518-4ECE-A957-A1C2BDFE8B85}" srcOrd="4" destOrd="0" presId="urn:microsoft.com/office/officeart/2018/5/layout/CenteredIconLabelDescriptionList"/>
    <dgm:cxn modelId="{9993D12B-3BF0-4260-9B7B-1581E6DEDF85}" type="presParOf" srcId="{95C79355-F518-4ECE-A957-A1C2BDFE8B85}" destId="{E36E8526-ED94-443E-B26C-67220C26152B}" srcOrd="0" destOrd="0" presId="urn:microsoft.com/office/officeart/2018/5/layout/CenteredIconLabelDescriptionList"/>
    <dgm:cxn modelId="{BE6BB64A-8089-40EC-9269-9F84F3FAC37C}" type="presParOf" srcId="{95C79355-F518-4ECE-A957-A1C2BDFE8B85}" destId="{B22C427E-7001-4CF6-A595-8BBDCC8CC2F8}" srcOrd="1" destOrd="0" presId="urn:microsoft.com/office/officeart/2018/5/layout/CenteredIconLabelDescriptionList"/>
    <dgm:cxn modelId="{E1C3ED0F-18B6-4638-813A-BE554A5C6F01}" type="presParOf" srcId="{95C79355-F518-4ECE-A957-A1C2BDFE8B85}" destId="{AF49FE46-D5B8-46C0-976A-2871646413A4}" srcOrd="2" destOrd="0" presId="urn:microsoft.com/office/officeart/2018/5/layout/CenteredIconLabelDescriptionList"/>
    <dgm:cxn modelId="{814233E3-16AD-4BA9-AA87-9648EB2744B9}" type="presParOf" srcId="{95C79355-F518-4ECE-A957-A1C2BDFE8B85}" destId="{295675DA-C011-4351-87A9-C4B8341984FD}" srcOrd="3" destOrd="0" presId="urn:microsoft.com/office/officeart/2018/5/layout/CenteredIconLabelDescriptionList"/>
    <dgm:cxn modelId="{58E9F238-008E-4E46-9D3E-42995B83A7B0}" type="presParOf" srcId="{95C79355-F518-4ECE-A957-A1C2BDFE8B85}" destId="{3653C286-7D69-4EB3-B7A6-9028228C92E8}" srcOrd="4" destOrd="0" presId="urn:microsoft.com/office/officeart/2018/5/layout/CenteredIconLabelDescriptionList"/>
    <dgm:cxn modelId="{F05DF770-41A8-422B-A959-C06E2A5D146E}" type="presParOf" srcId="{95AC8F03-4E3E-42E2-B3A7-2763775295C0}" destId="{BADAC228-BA56-4469-BDD9-0FF00D99B419}" srcOrd="5" destOrd="0" presId="urn:microsoft.com/office/officeart/2018/5/layout/CenteredIconLabelDescriptionList"/>
    <dgm:cxn modelId="{9212CD9F-B41F-4255-9AE4-8D3F0FFD4ED4}" type="presParOf" srcId="{95AC8F03-4E3E-42E2-B3A7-2763775295C0}" destId="{CF4202A4-C2CD-4CCB-A893-1C8D6C874AD1}" srcOrd="6" destOrd="0" presId="urn:microsoft.com/office/officeart/2018/5/layout/CenteredIconLabelDescriptionList"/>
    <dgm:cxn modelId="{3378FD63-7C77-49A6-B48E-B0ED9582A35C}" type="presParOf" srcId="{CF4202A4-C2CD-4CCB-A893-1C8D6C874AD1}" destId="{531D9669-61E6-4209-A177-D07713D28318}" srcOrd="0" destOrd="0" presId="urn:microsoft.com/office/officeart/2018/5/layout/CenteredIconLabelDescriptionList"/>
    <dgm:cxn modelId="{6EC27603-8D12-4519-ABFB-F85BFAF4FB56}" type="presParOf" srcId="{CF4202A4-C2CD-4CCB-A893-1C8D6C874AD1}" destId="{8E90AB80-9B0D-4B55-A610-FCFCBD3C6425}" srcOrd="1" destOrd="0" presId="urn:microsoft.com/office/officeart/2018/5/layout/CenteredIconLabelDescriptionList"/>
    <dgm:cxn modelId="{84CE5A2F-95CD-43D6-A6B8-9478EAC2102A}" type="presParOf" srcId="{CF4202A4-C2CD-4CCB-A893-1C8D6C874AD1}" destId="{E5DB09B7-8A42-4DD2-A5D1-842989018DE1}" srcOrd="2" destOrd="0" presId="urn:microsoft.com/office/officeart/2018/5/layout/CenteredIconLabelDescriptionList"/>
    <dgm:cxn modelId="{EFC6C246-379B-4EFC-A5C4-CE984C112B59}" type="presParOf" srcId="{CF4202A4-C2CD-4CCB-A893-1C8D6C874AD1}" destId="{823B6CE3-A017-4151-9FA7-5F78641FD473}" srcOrd="3" destOrd="0" presId="urn:microsoft.com/office/officeart/2018/5/layout/CenteredIconLabelDescriptionList"/>
    <dgm:cxn modelId="{304204AA-1357-42EC-ADAA-56F7F8849E99}" type="presParOf" srcId="{CF4202A4-C2CD-4CCB-A893-1C8D6C874AD1}" destId="{1D8DFEB4-7BF2-47FE-8DB2-7A67005E4CEE}"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86BDAF-1AA5-4465-9B77-6AA4F683E526}">
      <dsp:nvSpPr>
        <dsp:cNvPr id="0" name=""/>
        <dsp:cNvSpPr/>
      </dsp:nvSpPr>
      <dsp:spPr>
        <a:xfrm>
          <a:off x="6726756" y="1586007"/>
          <a:ext cx="1523590" cy="264424"/>
        </a:xfrm>
        <a:custGeom>
          <a:avLst/>
          <a:gdLst/>
          <a:ahLst/>
          <a:cxnLst/>
          <a:rect l="0" t="0" r="0" b="0"/>
          <a:pathLst>
            <a:path>
              <a:moveTo>
                <a:pt x="0" y="0"/>
              </a:moveTo>
              <a:lnTo>
                <a:pt x="0" y="132212"/>
              </a:lnTo>
              <a:lnTo>
                <a:pt x="1523590" y="132212"/>
              </a:lnTo>
              <a:lnTo>
                <a:pt x="1523590" y="264424"/>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CE3FAF9A-CFF4-4E3B-92E9-6D703632F5DB}">
      <dsp:nvSpPr>
        <dsp:cNvPr id="0" name=""/>
        <dsp:cNvSpPr/>
      </dsp:nvSpPr>
      <dsp:spPr>
        <a:xfrm>
          <a:off x="6681036" y="1586007"/>
          <a:ext cx="91440" cy="264424"/>
        </a:xfrm>
        <a:custGeom>
          <a:avLst/>
          <a:gdLst/>
          <a:ahLst/>
          <a:cxnLst/>
          <a:rect l="0" t="0" r="0" b="0"/>
          <a:pathLst>
            <a:path>
              <a:moveTo>
                <a:pt x="45720" y="0"/>
              </a:moveTo>
              <a:lnTo>
                <a:pt x="45720" y="26442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F89F5B-024A-4D81-B9B9-DC44E33D9918}">
      <dsp:nvSpPr>
        <dsp:cNvPr id="0" name=""/>
        <dsp:cNvSpPr/>
      </dsp:nvSpPr>
      <dsp:spPr>
        <a:xfrm>
          <a:off x="5203166" y="1586007"/>
          <a:ext cx="1523590" cy="264424"/>
        </a:xfrm>
        <a:custGeom>
          <a:avLst/>
          <a:gdLst/>
          <a:ahLst/>
          <a:cxnLst/>
          <a:rect l="0" t="0" r="0" b="0"/>
          <a:pathLst>
            <a:path>
              <a:moveTo>
                <a:pt x="1523590" y="0"/>
              </a:moveTo>
              <a:lnTo>
                <a:pt x="1523590" y="132212"/>
              </a:lnTo>
              <a:lnTo>
                <a:pt x="0" y="132212"/>
              </a:lnTo>
              <a:lnTo>
                <a:pt x="0" y="264424"/>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9B7FF8D8-620E-43A7-93C6-E662660B3C87}">
      <dsp:nvSpPr>
        <dsp:cNvPr id="0" name=""/>
        <dsp:cNvSpPr/>
      </dsp:nvSpPr>
      <dsp:spPr>
        <a:xfrm>
          <a:off x="4389351" y="894858"/>
          <a:ext cx="2337404" cy="229596"/>
        </a:xfrm>
        <a:custGeom>
          <a:avLst/>
          <a:gdLst/>
          <a:ahLst/>
          <a:cxnLst/>
          <a:rect l="0" t="0" r="0" b="0"/>
          <a:pathLst>
            <a:path>
              <a:moveTo>
                <a:pt x="0" y="0"/>
              </a:moveTo>
              <a:lnTo>
                <a:pt x="0" y="97383"/>
              </a:lnTo>
              <a:lnTo>
                <a:pt x="2337404" y="97383"/>
              </a:lnTo>
              <a:lnTo>
                <a:pt x="2337404" y="229596"/>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88ABE571-159A-4135-9AC6-35F4FAE95CD0}">
      <dsp:nvSpPr>
        <dsp:cNvPr id="0" name=""/>
        <dsp:cNvSpPr/>
      </dsp:nvSpPr>
      <dsp:spPr>
        <a:xfrm>
          <a:off x="2155985" y="1620842"/>
          <a:ext cx="1523590" cy="264424"/>
        </a:xfrm>
        <a:custGeom>
          <a:avLst/>
          <a:gdLst/>
          <a:ahLst/>
          <a:cxnLst/>
          <a:rect l="0" t="0" r="0" b="0"/>
          <a:pathLst>
            <a:path>
              <a:moveTo>
                <a:pt x="0" y="0"/>
              </a:moveTo>
              <a:lnTo>
                <a:pt x="0" y="132212"/>
              </a:lnTo>
              <a:lnTo>
                <a:pt x="1523590" y="132212"/>
              </a:lnTo>
              <a:lnTo>
                <a:pt x="1523590" y="264424"/>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2AACF49B-6604-4108-B1E4-BE7B7944A849}">
      <dsp:nvSpPr>
        <dsp:cNvPr id="0" name=""/>
        <dsp:cNvSpPr/>
      </dsp:nvSpPr>
      <dsp:spPr>
        <a:xfrm>
          <a:off x="2110265" y="1620842"/>
          <a:ext cx="91440" cy="264424"/>
        </a:xfrm>
        <a:custGeom>
          <a:avLst/>
          <a:gdLst/>
          <a:ahLst/>
          <a:cxnLst/>
          <a:rect l="0" t="0" r="0" b="0"/>
          <a:pathLst>
            <a:path>
              <a:moveTo>
                <a:pt x="45720" y="0"/>
              </a:moveTo>
              <a:lnTo>
                <a:pt x="45720" y="26442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6E04CF-178E-475B-AC73-3E75B22B69D8}">
      <dsp:nvSpPr>
        <dsp:cNvPr id="0" name=""/>
        <dsp:cNvSpPr/>
      </dsp:nvSpPr>
      <dsp:spPr>
        <a:xfrm>
          <a:off x="632395" y="1620842"/>
          <a:ext cx="1523590" cy="264424"/>
        </a:xfrm>
        <a:custGeom>
          <a:avLst/>
          <a:gdLst/>
          <a:ahLst/>
          <a:cxnLst/>
          <a:rect l="0" t="0" r="0" b="0"/>
          <a:pathLst>
            <a:path>
              <a:moveTo>
                <a:pt x="1523590" y="0"/>
              </a:moveTo>
              <a:lnTo>
                <a:pt x="1523590" y="132212"/>
              </a:lnTo>
              <a:lnTo>
                <a:pt x="0" y="132212"/>
              </a:lnTo>
              <a:lnTo>
                <a:pt x="0" y="264424"/>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D63CD54E-8CCC-4F88-9C2F-693DB1D2FCC2}">
      <dsp:nvSpPr>
        <dsp:cNvPr id="0" name=""/>
        <dsp:cNvSpPr/>
      </dsp:nvSpPr>
      <dsp:spPr>
        <a:xfrm>
          <a:off x="2155985" y="894858"/>
          <a:ext cx="2233366" cy="229596"/>
        </a:xfrm>
        <a:custGeom>
          <a:avLst/>
          <a:gdLst/>
          <a:ahLst/>
          <a:cxnLst/>
          <a:rect l="0" t="0" r="0" b="0"/>
          <a:pathLst>
            <a:path>
              <a:moveTo>
                <a:pt x="2233366" y="0"/>
              </a:moveTo>
              <a:lnTo>
                <a:pt x="2233366" y="97383"/>
              </a:lnTo>
              <a:lnTo>
                <a:pt x="0" y="97383"/>
              </a:lnTo>
              <a:lnTo>
                <a:pt x="0" y="229596"/>
              </a:lnTo>
            </a:path>
          </a:pathLst>
        </a:custGeom>
        <a:noFill/>
        <a:ln w="28575"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sp>
    <dsp:sp modelId="{41A003B3-3C6E-4905-94FE-E4A6C1EE2D7B}">
      <dsp:nvSpPr>
        <dsp:cNvPr id="0" name=""/>
        <dsp:cNvSpPr/>
      </dsp:nvSpPr>
      <dsp:spPr>
        <a:xfrm>
          <a:off x="3277621" y="265275"/>
          <a:ext cx="2223459" cy="629582"/>
        </a:xfrm>
        <a:prstGeom prst="rect">
          <a:avLst/>
        </a:prstGeom>
        <a:gradFill rotWithShape="0">
          <a:gsLst>
            <a:gs pos="0">
              <a:schemeClr val="bg1"/>
            </a:gs>
            <a:gs pos="100000">
              <a:srgbClr val="C00000"/>
            </a:gs>
          </a:gsLst>
          <a:lin ang="10800000" scaled="0"/>
        </a:grad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600" b="1" i="0" u="none" strike="noStrike" kern="1200" cap="none" normalizeH="0" baseline="0" dirty="0">
              <a:ln>
                <a:noFill/>
              </a:ln>
              <a:solidFill>
                <a:schemeClr val="tx1"/>
              </a:solidFill>
              <a:effectLst/>
              <a:latin typeface="Daytona" panose="020B0604030500040204" pitchFamily="34" charset="0"/>
              <a:ea typeface="+mn-ea"/>
              <a:cs typeface="Arial" charset="0"/>
            </a:rPr>
            <a:t>Föreningen</a:t>
          </a:r>
        </a:p>
      </dsp:txBody>
      <dsp:txXfrm>
        <a:off x="3277621" y="265275"/>
        <a:ext cx="2223459" cy="629582"/>
      </dsp:txXfrm>
    </dsp:sp>
    <dsp:sp modelId="{F2224D76-EB51-4F1E-B2AB-EB76A4A79A7E}">
      <dsp:nvSpPr>
        <dsp:cNvPr id="0" name=""/>
        <dsp:cNvSpPr/>
      </dsp:nvSpPr>
      <dsp:spPr>
        <a:xfrm>
          <a:off x="816359" y="1124454"/>
          <a:ext cx="2679252" cy="496388"/>
        </a:xfrm>
        <a:prstGeom prst="rect">
          <a:avLst/>
        </a:prstGeom>
        <a:solidFill>
          <a:srgbClr val="C00000"/>
        </a:solid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400" b="0" i="0" u="none" strike="noStrike" kern="1200" cap="none" normalizeH="0" baseline="0" dirty="0">
              <a:ln>
                <a:noFill/>
              </a:ln>
              <a:solidFill>
                <a:schemeClr val="bg1"/>
              </a:solidFill>
              <a:effectLst/>
              <a:latin typeface="Daytona" panose="020B0604030500040204" pitchFamily="34" charset="0"/>
              <a:ea typeface="+mn-ea"/>
              <a:cs typeface="Arial" charset="0"/>
            </a:rPr>
            <a:t>Fotbollssektionen</a:t>
          </a:r>
        </a:p>
      </dsp:txBody>
      <dsp:txXfrm>
        <a:off x="816359" y="1124454"/>
        <a:ext cx="2679252" cy="496388"/>
      </dsp:txXfrm>
    </dsp:sp>
    <dsp:sp modelId="{E5AA92C7-8991-4E89-9B11-8D5FE90362E3}">
      <dsp:nvSpPr>
        <dsp:cNvPr id="0" name=""/>
        <dsp:cNvSpPr/>
      </dsp:nvSpPr>
      <dsp:spPr>
        <a:xfrm>
          <a:off x="2812" y="1885267"/>
          <a:ext cx="1259165" cy="629582"/>
        </a:xfrm>
        <a:prstGeom prst="rect">
          <a:avLst/>
        </a:prstGeom>
        <a:solidFill>
          <a:srgbClr val="C00000"/>
        </a:solid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kern="1200" cap="none" normalizeH="0" baseline="0" dirty="0">
              <a:ln>
                <a:noFill/>
              </a:ln>
              <a:solidFill>
                <a:prstClr val="white"/>
              </a:solidFill>
              <a:effectLst/>
              <a:latin typeface="Daytona" panose="020B0604030500040204" pitchFamily="34" charset="0"/>
              <a:ea typeface="+mn-ea"/>
              <a:cs typeface="Arial" charset="0"/>
            </a:rPr>
            <a:t>Lag (ex P08)</a:t>
          </a:r>
        </a:p>
      </dsp:txBody>
      <dsp:txXfrm>
        <a:off x="2812" y="1885267"/>
        <a:ext cx="1259165" cy="629582"/>
      </dsp:txXfrm>
    </dsp:sp>
    <dsp:sp modelId="{46F6B800-A7FF-4C0E-902B-10F90BA8EFDB}">
      <dsp:nvSpPr>
        <dsp:cNvPr id="0" name=""/>
        <dsp:cNvSpPr/>
      </dsp:nvSpPr>
      <dsp:spPr>
        <a:xfrm>
          <a:off x="1526402" y="1885267"/>
          <a:ext cx="1259165" cy="629582"/>
        </a:xfrm>
        <a:prstGeom prst="rect">
          <a:avLst/>
        </a:prstGeom>
        <a:solidFill>
          <a:srgbClr val="C00000"/>
        </a:solid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kern="1200" cap="none" normalizeH="0" baseline="0" dirty="0">
              <a:ln>
                <a:noFill/>
              </a:ln>
              <a:solidFill>
                <a:prstClr val="white"/>
              </a:solidFill>
              <a:effectLst/>
              <a:latin typeface="Daytona" panose="020B0604030500040204" pitchFamily="34" charset="0"/>
              <a:ea typeface="+mn-ea"/>
              <a:cs typeface="Arial" charset="0"/>
            </a:rPr>
            <a:t>Lag (ex F11)</a:t>
          </a:r>
        </a:p>
      </dsp:txBody>
      <dsp:txXfrm>
        <a:off x="1526402" y="1885267"/>
        <a:ext cx="1259165" cy="629582"/>
      </dsp:txXfrm>
    </dsp:sp>
    <dsp:sp modelId="{A52D8F41-994B-49AF-9FD7-8D85E9DAB93D}">
      <dsp:nvSpPr>
        <dsp:cNvPr id="0" name=""/>
        <dsp:cNvSpPr/>
      </dsp:nvSpPr>
      <dsp:spPr>
        <a:xfrm>
          <a:off x="3049993" y="1885267"/>
          <a:ext cx="1259165" cy="629582"/>
        </a:xfrm>
        <a:prstGeom prst="rect">
          <a:avLst/>
        </a:prstGeom>
        <a:solidFill>
          <a:srgbClr val="C00000"/>
        </a:solid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kern="1200" cap="none" normalizeH="0" baseline="0" dirty="0">
              <a:ln>
                <a:noFill/>
              </a:ln>
              <a:solidFill>
                <a:prstClr val="white"/>
              </a:solidFill>
              <a:effectLst/>
              <a:latin typeface="Daytona" panose="020B0604030500040204" pitchFamily="34" charset="0"/>
              <a:ea typeface="+mn-ea"/>
              <a:cs typeface="Arial" charset="0"/>
            </a:rPr>
            <a:t>Lag (ex P12)</a:t>
          </a:r>
        </a:p>
      </dsp:txBody>
      <dsp:txXfrm>
        <a:off x="3049993" y="1885267"/>
        <a:ext cx="1259165" cy="629582"/>
      </dsp:txXfrm>
    </dsp:sp>
    <dsp:sp modelId="{17C17164-0D43-473D-9A26-5F1416FF0ACE}">
      <dsp:nvSpPr>
        <dsp:cNvPr id="0" name=""/>
        <dsp:cNvSpPr/>
      </dsp:nvSpPr>
      <dsp:spPr>
        <a:xfrm>
          <a:off x="5491168" y="1124454"/>
          <a:ext cx="2471175" cy="461553"/>
        </a:xfrm>
        <a:prstGeom prst="rect">
          <a:avLst/>
        </a:prstGeom>
        <a:no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400" b="0" i="0" u="none" strike="noStrike" kern="1200" cap="none" normalizeH="0" baseline="0" dirty="0">
              <a:ln>
                <a:noFill/>
              </a:ln>
              <a:solidFill>
                <a:schemeClr val="tx1"/>
              </a:solidFill>
              <a:effectLst/>
              <a:latin typeface="Daytona" panose="020B0604030500040204" pitchFamily="34" charset="0"/>
              <a:ea typeface="+mn-ea"/>
              <a:cs typeface="Arial" charset="0"/>
            </a:rPr>
            <a:t>Innebandysektionen</a:t>
          </a:r>
        </a:p>
      </dsp:txBody>
      <dsp:txXfrm>
        <a:off x="5491168" y="1124454"/>
        <a:ext cx="2471175" cy="461553"/>
      </dsp:txXfrm>
    </dsp:sp>
    <dsp:sp modelId="{D8B6C210-8302-4EA8-BC42-048119A97655}">
      <dsp:nvSpPr>
        <dsp:cNvPr id="0" name=""/>
        <dsp:cNvSpPr/>
      </dsp:nvSpPr>
      <dsp:spPr>
        <a:xfrm>
          <a:off x="4573583" y="1850432"/>
          <a:ext cx="1259165" cy="629582"/>
        </a:xfrm>
        <a:prstGeom prst="rect">
          <a:avLst/>
        </a:prstGeom>
        <a:no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kern="1200" cap="none" normalizeH="0" baseline="0" dirty="0">
              <a:ln>
                <a:noFill/>
              </a:ln>
              <a:solidFill>
                <a:schemeClr val="tx1"/>
              </a:solidFill>
              <a:effectLst/>
              <a:latin typeface="Daytona" panose="020B0604030500040204" pitchFamily="34" charset="0"/>
              <a:ea typeface="+mn-ea"/>
              <a:cs typeface="Arial" charset="0"/>
            </a:rPr>
            <a:t>Lag (ex P08)</a:t>
          </a:r>
        </a:p>
      </dsp:txBody>
      <dsp:txXfrm>
        <a:off x="4573583" y="1850432"/>
        <a:ext cx="1259165" cy="629582"/>
      </dsp:txXfrm>
    </dsp:sp>
    <dsp:sp modelId="{FC8EF86F-5E13-4995-B540-F73237CAE1EF}">
      <dsp:nvSpPr>
        <dsp:cNvPr id="0" name=""/>
        <dsp:cNvSpPr/>
      </dsp:nvSpPr>
      <dsp:spPr>
        <a:xfrm>
          <a:off x="6097173" y="1850432"/>
          <a:ext cx="1259165" cy="629582"/>
        </a:xfrm>
        <a:prstGeom prst="rect">
          <a:avLst/>
        </a:prstGeom>
        <a:no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1050" b="0" i="0" u="none" strike="noStrike" kern="1200"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kern="1200" cap="none" normalizeH="0" baseline="0" dirty="0">
              <a:ln>
                <a:noFill/>
              </a:ln>
              <a:solidFill>
                <a:schemeClr val="tx1"/>
              </a:solidFill>
              <a:effectLst/>
              <a:latin typeface="Daytona" panose="020B0604030500040204" pitchFamily="34" charset="0"/>
              <a:ea typeface="+mn-ea"/>
              <a:cs typeface="Arial" charset="0"/>
            </a:rPr>
            <a:t>Lag (ex P11)</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1050" b="0" i="0" u="none" strike="noStrike" kern="1200" cap="none" normalizeH="0" baseline="0" dirty="0">
            <a:ln>
              <a:noFill/>
            </a:ln>
            <a:solidFill>
              <a:schemeClr val="tx1"/>
            </a:solidFill>
            <a:effectLst/>
            <a:latin typeface="Arial" charset="0"/>
            <a:cs typeface="Arial" charset="0"/>
          </a:endParaRPr>
        </a:p>
      </dsp:txBody>
      <dsp:txXfrm>
        <a:off x="6097173" y="1850432"/>
        <a:ext cx="1259165" cy="629582"/>
      </dsp:txXfrm>
    </dsp:sp>
    <dsp:sp modelId="{F19AA0F9-7AB1-45E2-B38A-543CB96FB5E5}">
      <dsp:nvSpPr>
        <dsp:cNvPr id="0" name=""/>
        <dsp:cNvSpPr/>
      </dsp:nvSpPr>
      <dsp:spPr>
        <a:xfrm>
          <a:off x="7620764" y="1850432"/>
          <a:ext cx="1259165" cy="629582"/>
        </a:xfrm>
        <a:prstGeom prst="rect">
          <a:avLst/>
        </a:prstGeom>
        <a:noFill/>
        <a:ln w="1905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200" b="0" i="0" u="none" strike="noStrike" kern="1200" cap="none" normalizeH="0" baseline="0" dirty="0">
              <a:ln>
                <a:noFill/>
              </a:ln>
              <a:solidFill>
                <a:schemeClr val="tx1"/>
              </a:solidFill>
              <a:effectLst/>
              <a:latin typeface="Daytona" panose="020B0604030500040204" pitchFamily="34" charset="0"/>
              <a:cs typeface="Arial" charset="0"/>
            </a:rPr>
            <a:t>Lag (ex F13)</a:t>
          </a:r>
        </a:p>
      </dsp:txBody>
      <dsp:txXfrm>
        <a:off x="7620764" y="1850432"/>
        <a:ext cx="1259165" cy="6295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0BA578-6720-480A-81F0-D4A244C21BF2}">
      <dsp:nvSpPr>
        <dsp:cNvPr id="0" name=""/>
        <dsp:cNvSpPr/>
      </dsp:nvSpPr>
      <dsp:spPr>
        <a:xfrm>
          <a:off x="1165450" y="648055"/>
          <a:ext cx="632707" cy="6327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BA1D67-6971-4051-84D2-2C6D5AA94FE6}">
      <dsp:nvSpPr>
        <dsp:cNvPr id="0" name=""/>
        <dsp:cNvSpPr/>
      </dsp:nvSpPr>
      <dsp:spPr>
        <a:xfrm>
          <a:off x="4993" y="1317101"/>
          <a:ext cx="2953621" cy="3334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US" sz="2400" kern="1200" dirty="0" err="1">
              <a:latin typeface="Daytona" panose="020B0604030500040204" pitchFamily="34" charset="0"/>
            </a:rPr>
            <a:t>Försäljning</a:t>
          </a:r>
          <a:endParaRPr lang="en-US" sz="2400" kern="1200" dirty="0">
            <a:latin typeface="Daytona" panose="020B0604030500040204" pitchFamily="34" charset="0"/>
          </a:endParaRPr>
        </a:p>
        <a:p>
          <a:pPr marL="0" lvl="0" indent="0" algn="ctr" defTabSz="1066800">
            <a:lnSpc>
              <a:spcPct val="100000"/>
            </a:lnSpc>
            <a:spcBef>
              <a:spcPct val="0"/>
            </a:spcBef>
            <a:spcAft>
              <a:spcPct val="35000"/>
            </a:spcAft>
            <a:buNone/>
            <a:defRPr b="1"/>
          </a:pPr>
          <a:r>
            <a:rPr lang="en-US" sz="1400" b="0" kern="1200" dirty="0" err="1">
              <a:latin typeface="Daytona" panose="020B0604030500040204" pitchFamily="34" charset="0"/>
            </a:rPr>
            <a:t>Fortsätta</a:t>
          </a:r>
          <a:r>
            <a:rPr lang="en-US" sz="1400" b="0" kern="1200" dirty="0">
              <a:latin typeface="Daytona" panose="020B0604030500040204" pitchFamily="34" charset="0"/>
            </a:rPr>
            <a:t> </a:t>
          </a:r>
          <a:r>
            <a:rPr lang="en-US" sz="1400" b="0" kern="1200" dirty="0" err="1">
              <a:latin typeface="Daytona" panose="020B0604030500040204" pitchFamily="34" charset="0"/>
            </a:rPr>
            <a:t>sälja</a:t>
          </a:r>
          <a:r>
            <a:rPr lang="en-US" sz="1400" b="0" kern="1200" dirty="0">
              <a:latin typeface="Daytona" panose="020B0604030500040204" pitchFamily="34" charset="0"/>
            </a:rPr>
            <a:t> fika vid </a:t>
          </a:r>
          <a:r>
            <a:rPr lang="en-US" sz="1400" b="0" kern="1200" dirty="0" err="1">
              <a:latin typeface="Daytona" panose="020B0604030500040204" pitchFamily="34" charset="0"/>
            </a:rPr>
            <a:t>alla</a:t>
          </a:r>
          <a:r>
            <a:rPr lang="en-US" sz="1400" b="0" kern="1200" dirty="0">
              <a:latin typeface="Daytona" panose="020B0604030500040204" pitchFamily="34" charset="0"/>
            </a:rPr>
            <a:t> </a:t>
          </a:r>
          <a:r>
            <a:rPr lang="en-US" sz="1400" b="0" kern="1200" dirty="0" err="1">
              <a:latin typeface="Daytona" panose="020B0604030500040204" pitchFamily="34" charset="0"/>
            </a:rPr>
            <a:t>hemmamatcher</a:t>
          </a:r>
          <a:r>
            <a:rPr lang="en-US" sz="1400" b="0" kern="1200" dirty="0">
              <a:latin typeface="Daytona" panose="020B0604030500040204" pitchFamily="34" charset="0"/>
            </a:rPr>
            <a:t>? </a:t>
          </a:r>
        </a:p>
        <a:p>
          <a:pPr marL="0" lvl="0" indent="0" algn="ctr" defTabSz="1066800">
            <a:lnSpc>
              <a:spcPct val="100000"/>
            </a:lnSpc>
            <a:spcBef>
              <a:spcPct val="0"/>
            </a:spcBef>
            <a:spcAft>
              <a:spcPct val="35000"/>
            </a:spcAft>
            <a:buNone/>
            <a:defRPr b="1"/>
          </a:pPr>
          <a:r>
            <a:rPr lang="sv-SE" sz="1400" b="0" kern="1200" dirty="0">
              <a:latin typeface="Daytona" panose="020B0604030500040204" pitchFamily="34" charset="0"/>
            </a:rPr>
            <a:t>Extra bingolotter och julkalendrar? </a:t>
          </a:r>
        </a:p>
        <a:p>
          <a:pPr marL="0" lvl="0" indent="0" algn="ctr" defTabSz="1066800">
            <a:lnSpc>
              <a:spcPct val="100000"/>
            </a:lnSpc>
            <a:spcBef>
              <a:spcPct val="0"/>
            </a:spcBef>
            <a:spcAft>
              <a:spcPct val="35000"/>
            </a:spcAft>
            <a:buNone/>
            <a:defRPr b="1"/>
          </a:pPr>
          <a:r>
            <a:rPr lang="sv-SE" sz="1400" b="0" kern="1200" dirty="0">
              <a:latin typeface="Daytona" panose="020B0604030500040204" pitchFamily="34" charset="0"/>
            </a:rPr>
            <a:t>Försäljning av prylar?</a:t>
          </a:r>
          <a:br>
            <a:rPr lang="sv-SE" sz="1400" b="0" kern="1200" dirty="0">
              <a:latin typeface="Daytona" panose="020B0604030500040204" pitchFamily="34" charset="0"/>
            </a:rPr>
          </a:br>
          <a:r>
            <a:rPr lang="sv-SE" sz="1400" b="0" kern="1200" dirty="0">
              <a:latin typeface="Daytona" panose="020B0604030500040204" pitchFamily="34" charset="0"/>
            </a:rPr>
            <a:t>(ex. kakor, plastpåsar </a:t>
          </a:r>
          <a:r>
            <a:rPr lang="sv-SE" sz="1400" b="0" kern="1200" dirty="0" err="1">
              <a:latin typeface="Daytona" panose="020B0604030500040204" pitchFamily="34" charset="0"/>
            </a:rPr>
            <a:t>etc</a:t>
          </a:r>
          <a:r>
            <a:rPr lang="sv-SE" sz="1400" b="0" kern="1200" dirty="0">
              <a:latin typeface="Daytona" panose="020B0604030500040204" pitchFamily="34" charset="0"/>
            </a:rPr>
            <a:t>)</a:t>
          </a:r>
        </a:p>
        <a:p>
          <a:pPr marL="0" lvl="0" indent="0" algn="ctr" defTabSz="1066800">
            <a:lnSpc>
              <a:spcPct val="100000"/>
            </a:lnSpc>
            <a:spcBef>
              <a:spcPct val="0"/>
            </a:spcBef>
            <a:spcAft>
              <a:spcPct val="35000"/>
            </a:spcAft>
            <a:buNone/>
            <a:defRPr b="1"/>
          </a:pPr>
          <a:r>
            <a:rPr lang="sv-SE" sz="1400" b="0" kern="1200" dirty="0">
              <a:latin typeface="Daytona" panose="020B0604030500040204" pitchFamily="34" charset="0"/>
            </a:rPr>
            <a:t>Restaurangchansen?</a:t>
          </a:r>
        </a:p>
        <a:p>
          <a:pPr marL="0" lvl="0" indent="0" algn="l" defTabSz="1066800">
            <a:lnSpc>
              <a:spcPct val="100000"/>
            </a:lnSpc>
            <a:spcBef>
              <a:spcPct val="0"/>
            </a:spcBef>
            <a:spcAft>
              <a:spcPct val="35000"/>
            </a:spcAft>
            <a:buNone/>
            <a:defRPr b="1"/>
          </a:pPr>
          <a:r>
            <a:rPr lang="sv-SE" sz="1400" b="1" kern="1200" dirty="0">
              <a:latin typeface="Daytona" panose="020B0604030500040204" pitchFamily="34" charset="0"/>
            </a:rPr>
            <a:t>Beslut: </a:t>
          </a:r>
          <a:r>
            <a:rPr lang="sv-SE" sz="1400" b="0" kern="1200" dirty="0">
              <a:latin typeface="Daytona" panose="020B0604030500040204" pitchFamily="34" charset="0"/>
            </a:rPr>
            <a:t>Vi säljer saffran i okt/nov.</a:t>
          </a:r>
          <a:endParaRPr lang="en-US" sz="1400" b="1" kern="1200" dirty="0">
            <a:latin typeface="Daytona" panose="020B0604030500040204" pitchFamily="34" charset="0"/>
          </a:endParaRPr>
        </a:p>
      </dsp:txBody>
      <dsp:txXfrm>
        <a:off x="4993" y="1317101"/>
        <a:ext cx="2953621" cy="3334753"/>
      </dsp:txXfrm>
    </dsp:sp>
    <dsp:sp modelId="{42F61991-392B-4D85-A4D6-DF8B0A2C95E9}">
      <dsp:nvSpPr>
        <dsp:cNvPr id="0" name=""/>
        <dsp:cNvSpPr/>
      </dsp:nvSpPr>
      <dsp:spPr>
        <a:xfrm>
          <a:off x="577936" y="4077647"/>
          <a:ext cx="1807734" cy="943"/>
        </a:xfrm>
        <a:prstGeom prst="rect">
          <a:avLst/>
        </a:prstGeom>
        <a:noFill/>
        <a:ln>
          <a:noFill/>
        </a:ln>
        <a:effectLst/>
      </dsp:spPr>
      <dsp:style>
        <a:lnRef idx="0">
          <a:scrgbClr r="0" g="0" b="0"/>
        </a:lnRef>
        <a:fillRef idx="0">
          <a:scrgbClr r="0" g="0" b="0"/>
        </a:fillRef>
        <a:effectRef idx="0">
          <a:scrgbClr r="0" g="0" b="0"/>
        </a:effectRef>
        <a:fontRef idx="minor"/>
      </dsp:style>
    </dsp:sp>
    <dsp:sp modelId="{374A84AD-EB05-43DD-8F61-E4ECF0381351}">
      <dsp:nvSpPr>
        <dsp:cNvPr id="0" name=""/>
        <dsp:cNvSpPr/>
      </dsp:nvSpPr>
      <dsp:spPr>
        <a:xfrm>
          <a:off x="4354483" y="708780"/>
          <a:ext cx="632707" cy="6327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7CBC29-5794-4E53-B818-C31C2EDFD940}">
      <dsp:nvSpPr>
        <dsp:cNvPr id="0" name=""/>
        <dsp:cNvSpPr/>
      </dsp:nvSpPr>
      <dsp:spPr>
        <a:xfrm>
          <a:off x="3274968" y="1233460"/>
          <a:ext cx="2791738" cy="3091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US" sz="2400" kern="1200" dirty="0">
              <a:latin typeface="Daytona" panose="020B0604030500040204" pitchFamily="34" charset="0"/>
            </a:rPr>
            <a:t>Cuper </a:t>
          </a:r>
        </a:p>
        <a:p>
          <a:pPr marL="0" lvl="0" indent="0" algn="ctr" defTabSz="1066800">
            <a:lnSpc>
              <a:spcPct val="100000"/>
            </a:lnSpc>
            <a:spcBef>
              <a:spcPct val="0"/>
            </a:spcBef>
            <a:spcAft>
              <a:spcPct val="35000"/>
            </a:spcAft>
            <a:buNone/>
            <a:defRPr b="1"/>
          </a:pPr>
          <a:r>
            <a:rPr lang="en-US" sz="1400" b="0" kern="1200" dirty="0">
              <a:latin typeface="Daytona" panose="020B0604030500040204" pitchFamily="34" charset="0"/>
            </a:rPr>
            <a:t>Vi </a:t>
          </a:r>
          <a:r>
            <a:rPr lang="en-US" sz="1400" b="0" kern="1200" dirty="0" err="1">
              <a:latin typeface="Daytona" panose="020B0604030500040204" pitchFamily="34" charset="0"/>
            </a:rPr>
            <a:t>har</a:t>
          </a:r>
          <a:r>
            <a:rPr lang="en-US" sz="1400" b="0" kern="1200" dirty="0">
              <a:latin typeface="Daytona" panose="020B0604030500040204" pitchFamily="34" charset="0"/>
            </a:rPr>
            <a:t> </a:t>
          </a:r>
          <a:r>
            <a:rPr lang="en-US" sz="1400" b="0" kern="1200" dirty="0" err="1">
              <a:latin typeface="Daytona" panose="020B0604030500040204" pitchFamily="34" charset="0"/>
            </a:rPr>
            <a:t>anmält</a:t>
          </a:r>
          <a:r>
            <a:rPr lang="en-US" sz="1400" b="0" kern="1200" dirty="0">
              <a:latin typeface="Daytona" panose="020B0604030500040204" pitchFamily="34" charset="0"/>
            </a:rPr>
            <a:t> lag till </a:t>
          </a:r>
          <a:r>
            <a:rPr lang="en-US" sz="1400" b="0" kern="1200" dirty="0" err="1">
              <a:latin typeface="Daytona" panose="020B0604030500040204" pitchFamily="34" charset="0"/>
            </a:rPr>
            <a:t>Paradiscupen</a:t>
          </a:r>
          <a:r>
            <a:rPr lang="en-US" sz="1400" b="0" kern="1200" dirty="0">
              <a:latin typeface="Daytona" panose="020B0604030500040204" pitchFamily="34" charset="0"/>
            </a:rPr>
            <a:t> (6-7/1 2024) </a:t>
          </a:r>
          <a:br>
            <a:rPr lang="en-US" sz="1400" b="0" kern="1200" dirty="0">
              <a:latin typeface="Daytona" panose="020B0604030500040204" pitchFamily="34" charset="0"/>
            </a:rPr>
          </a:br>
          <a:r>
            <a:rPr lang="en-US" sz="1400" b="0" kern="1200" dirty="0">
              <a:latin typeface="Daytona" panose="020B0604030500040204" pitchFamily="34" charset="0"/>
            </a:rPr>
            <a:t>med </a:t>
          </a:r>
          <a:r>
            <a:rPr lang="en-US" sz="1400" b="0" kern="1200" dirty="0" err="1">
              <a:latin typeface="Daytona" panose="020B0604030500040204" pitchFamily="34" charset="0"/>
            </a:rPr>
            <a:t>önskan</a:t>
          </a:r>
          <a:r>
            <a:rPr lang="en-US" sz="1400" b="0" kern="1200" dirty="0">
              <a:latin typeface="Daytona" panose="020B0604030500040204" pitchFamily="34" charset="0"/>
            </a:rPr>
            <a:t> om </a:t>
          </a:r>
          <a:r>
            <a:rPr lang="en-US" sz="1400" b="0" kern="1200" dirty="0" err="1">
              <a:latin typeface="Daytona" panose="020B0604030500040204" pitchFamily="34" charset="0"/>
            </a:rPr>
            <a:t>att</a:t>
          </a:r>
          <a:r>
            <a:rPr lang="en-US" sz="1400" b="0" kern="1200" dirty="0">
              <a:latin typeface="Daytona" panose="020B0604030500040204" pitchFamily="34" charset="0"/>
            </a:rPr>
            <a:t> </a:t>
          </a:r>
          <a:r>
            <a:rPr lang="en-US" sz="1400" b="0" kern="1200" dirty="0" err="1">
              <a:latin typeface="Daytona" panose="020B0604030500040204" pitchFamily="34" charset="0"/>
            </a:rPr>
            <a:t>spela</a:t>
          </a:r>
          <a:r>
            <a:rPr lang="en-US" sz="1400" b="0" kern="1200" dirty="0">
              <a:latin typeface="Daytona" panose="020B0604030500040204" pitchFamily="34" charset="0"/>
            </a:rPr>
            <a:t> </a:t>
          </a:r>
          <a:r>
            <a:rPr lang="en-US" sz="1400" b="0" kern="1200" dirty="0" err="1">
              <a:latin typeface="Daytona" panose="020B0604030500040204" pitchFamily="34" charset="0"/>
            </a:rPr>
            <a:t>alla</a:t>
          </a:r>
          <a:r>
            <a:rPr lang="en-US" sz="1400" b="0" kern="1200" dirty="0">
              <a:latin typeface="Daytona" panose="020B0604030500040204" pitchFamily="34" charset="0"/>
            </a:rPr>
            <a:t> matcher under </a:t>
          </a:r>
          <a:r>
            <a:rPr lang="en-US" sz="1400" b="0" kern="1200" dirty="0" err="1">
              <a:latin typeface="Daytona" panose="020B0604030500040204" pitchFamily="34" charset="0"/>
            </a:rPr>
            <a:t>samma</a:t>
          </a:r>
          <a:r>
            <a:rPr lang="en-US" sz="1400" b="0" kern="1200" dirty="0">
              <a:latin typeface="Daytona" panose="020B0604030500040204" pitchFamily="34" charset="0"/>
            </a:rPr>
            <a:t> </a:t>
          </a:r>
          <a:r>
            <a:rPr lang="en-US" sz="1400" b="0" kern="1200" dirty="0" err="1">
              <a:latin typeface="Daytona" panose="020B0604030500040204" pitchFamily="34" charset="0"/>
            </a:rPr>
            <a:t>dag</a:t>
          </a:r>
          <a:r>
            <a:rPr lang="en-US" sz="1400" b="0" kern="1200" dirty="0">
              <a:latin typeface="Daytona" panose="020B0604030500040204" pitchFamily="34" charset="0"/>
            </a:rPr>
            <a:t>.</a:t>
          </a:r>
        </a:p>
        <a:p>
          <a:pPr marL="0" lvl="0" indent="0" algn="ctr" defTabSz="1066800">
            <a:lnSpc>
              <a:spcPct val="100000"/>
            </a:lnSpc>
            <a:spcBef>
              <a:spcPct val="0"/>
            </a:spcBef>
            <a:spcAft>
              <a:spcPct val="35000"/>
            </a:spcAft>
            <a:buNone/>
            <a:defRPr b="1"/>
          </a:pPr>
          <a:r>
            <a:rPr lang="en-US" sz="1400" b="0" kern="1200" dirty="0" err="1">
              <a:latin typeface="Daytona" panose="020B0604030500040204" pitchFamily="34" charset="0"/>
            </a:rPr>
            <a:t>Önskan</a:t>
          </a:r>
          <a:r>
            <a:rPr lang="en-US" sz="1400" b="0" kern="1200" dirty="0">
              <a:latin typeface="Daytona" panose="020B0604030500040204" pitchFamily="34" charset="0"/>
            </a:rPr>
            <a:t> om </a:t>
          </a:r>
          <a:r>
            <a:rPr lang="en-US" sz="1400" b="0" kern="1200" dirty="0" err="1">
              <a:latin typeface="Daytona" panose="020B0604030500040204" pitchFamily="34" charset="0"/>
            </a:rPr>
            <a:t>fler</a:t>
          </a:r>
          <a:r>
            <a:rPr lang="en-US" sz="1400" b="0" kern="1200" dirty="0">
              <a:latin typeface="Daytona" panose="020B0604030500040204" pitchFamily="34" charset="0"/>
            </a:rPr>
            <a:t> </a:t>
          </a:r>
          <a:r>
            <a:rPr lang="en-US" sz="1400" b="0" kern="1200" dirty="0" err="1">
              <a:latin typeface="Daytona" panose="020B0604030500040204" pitchFamily="34" charset="0"/>
            </a:rPr>
            <a:t>cuper</a:t>
          </a:r>
          <a:r>
            <a:rPr lang="en-US" sz="1400" b="0" kern="1200" dirty="0">
              <a:latin typeface="Daytona" panose="020B0604030500040204" pitchFamily="34" charset="0"/>
            </a:rPr>
            <a:t>?</a:t>
          </a:r>
        </a:p>
        <a:p>
          <a:pPr marL="0" lvl="0" indent="0" algn="ctr" defTabSz="1066800">
            <a:lnSpc>
              <a:spcPct val="100000"/>
            </a:lnSpc>
            <a:spcBef>
              <a:spcPct val="0"/>
            </a:spcBef>
            <a:spcAft>
              <a:spcPct val="35000"/>
            </a:spcAft>
            <a:buNone/>
            <a:defRPr b="1"/>
          </a:pPr>
          <a:r>
            <a:rPr lang="en-US" sz="1400" b="0" kern="1200" dirty="0">
              <a:latin typeface="Daytona" panose="020B0604030500040204" pitchFamily="34" charset="0"/>
            </a:rPr>
            <a:t>(</a:t>
          </a:r>
          <a:r>
            <a:rPr lang="en-US" sz="1400" b="1" kern="1200" dirty="0" err="1">
              <a:latin typeface="Daytona" panose="020B0604030500040204" pitchFamily="34" charset="0"/>
            </a:rPr>
            <a:t>Ev</a:t>
          </a:r>
          <a:r>
            <a:rPr lang="en-US" sz="1400" b="1" kern="1200" dirty="0">
              <a:latin typeface="Daytona" panose="020B0604030500040204" pitchFamily="34" charset="0"/>
            </a:rPr>
            <a:t> </a:t>
          </a:r>
          <a:r>
            <a:rPr lang="en-US" sz="1400" b="1" kern="1200" dirty="0" err="1">
              <a:latin typeface="Daytona" panose="020B0604030500040204" pitchFamily="34" charset="0"/>
            </a:rPr>
            <a:t>Umecupen</a:t>
          </a:r>
          <a:r>
            <a:rPr lang="en-US" sz="1400" b="1" kern="1200" dirty="0">
              <a:latin typeface="Daytona" panose="020B0604030500040204" pitchFamily="34" charset="0"/>
            </a:rPr>
            <a:t> </a:t>
          </a:r>
          <a:r>
            <a:rPr lang="en-US" sz="1400" b="1" kern="1200" dirty="0" err="1">
              <a:latin typeface="Daytona" panose="020B0604030500040204" pitchFamily="34" charset="0"/>
            </a:rPr>
            <a:t>i</a:t>
          </a:r>
          <a:r>
            <a:rPr lang="en-US" sz="1400" b="1" kern="1200" dirty="0">
              <a:latin typeface="Daytona" panose="020B0604030500040204" pitchFamily="34" charset="0"/>
            </a:rPr>
            <a:t> April?)</a:t>
          </a:r>
        </a:p>
      </dsp:txBody>
      <dsp:txXfrm>
        <a:off x="3274968" y="1233460"/>
        <a:ext cx="2791738" cy="3091855"/>
      </dsp:txXfrm>
    </dsp:sp>
    <dsp:sp modelId="{5EBF3855-F02B-4E99-8A7F-9A9B28C685A5}">
      <dsp:nvSpPr>
        <dsp:cNvPr id="0" name=""/>
        <dsp:cNvSpPr/>
      </dsp:nvSpPr>
      <dsp:spPr>
        <a:xfrm>
          <a:off x="3766970" y="4138371"/>
          <a:ext cx="1807734" cy="943"/>
        </a:xfrm>
        <a:prstGeom prst="rect">
          <a:avLst/>
        </a:prstGeom>
        <a:noFill/>
        <a:ln>
          <a:noFill/>
        </a:ln>
        <a:effectLst/>
      </dsp:spPr>
      <dsp:style>
        <a:lnRef idx="0">
          <a:scrgbClr r="0" g="0" b="0"/>
        </a:lnRef>
        <a:fillRef idx="0">
          <a:scrgbClr r="0" g="0" b="0"/>
        </a:fillRef>
        <a:effectRef idx="0">
          <a:scrgbClr r="0" g="0" b="0"/>
        </a:effectRef>
        <a:fontRef idx="minor"/>
      </dsp:style>
    </dsp:sp>
    <dsp:sp modelId="{E36E8526-ED94-443E-B26C-67220C26152B}">
      <dsp:nvSpPr>
        <dsp:cNvPr id="0" name=""/>
        <dsp:cNvSpPr/>
      </dsp:nvSpPr>
      <dsp:spPr>
        <a:xfrm>
          <a:off x="7292901" y="706134"/>
          <a:ext cx="632707" cy="63270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49FE46-D5B8-46C0-976A-2871646413A4}">
      <dsp:nvSpPr>
        <dsp:cNvPr id="0" name=""/>
        <dsp:cNvSpPr/>
      </dsp:nvSpPr>
      <dsp:spPr>
        <a:xfrm>
          <a:off x="6383060" y="1225524"/>
          <a:ext cx="2452390" cy="3102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US" sz="2400" kern="1200" dirty="0" err="1">
              <a:latin typeface="Daytona" panose="020B0604030500040204" pitchFamily="34" charset="0"/>
            </a:rPr>
            <a:t>Klubbkläder</a:t>
          </a:r>
          <a:endParaRPr lang="en-US" sz="2400" kern="1200" dirty="0">
            <a:latin typeface="Daytona" panose="020B0604030500040204" pitchFamily="34" charset="0"/>
          </a:endParaRPr>
        </a:p>
        <a:p>
          <a:pPr marL="0" lvl="0" indent="0" algn="ctr" defTabSz="1066800">
            <a:lnSpc>
              <a:spcPct val="100000"/>
            </a:lnSpc>
            <a:spcBef>
              <a:spcPct val="0"/>
            </a:spcBef>
            <a:spcAft>
              <a:spcPct val="35000"/>
            </a:spcAft>
            <a:buNone/>
            <a:defRPr b="1"/>
          </a:pPr>
          <a:r>
            <a:rPr lang="en-US" sz="1400" b="0" kern="1200" dirty="0">
              <a:latin typeface="Daytona" panose="020B0604030500040204" pitchFamily="34" charset="0"/>
            </a:rPr>
            <a:t>Finns </a:t>
          </a:r>
          <a:r>
            <a:rPr lang="en-US" sz="1400" b="0" kern="1200" dirty="0" err="1">
              <a:latin typeface="Daytona" panose="020B0604030500040204" pitchFamily="34" charset="0"/>
            </a:rPr>
            <a:t>behov</a:t>
          </a:r>
          <a:r>
            <a:rPr lang="en-US" sz="1400" b="0" kern="1200" dirty="0">
              <a:latin typeface="Daytona" panose="020B0604030500040204" pitchFamily="34" charset="0"/>
            </a:rPr>
            <a:t> av </a:t>
          </a:r>
          <a:r>
            <a:rPr lang="en-US" sz="1400" b="0" kern="1200" dirty="0" err="1">
              <a:latin typeface="Daytona" panose="020B0604030500040204" pitchFamily="34" charset="0"/>
            </a:rPr>
            <a:t>ytterligare</a:t>
          </a:r>
          <a:r>
            <a:rPr lang="en-US" sz="1400" b="0" kern="1200" dirty="0">
              <a:latin typeface="Daytona" panose="020B0604030500040204" pitchFamily="34" charset="0"/>
            </a:rPr>
            <a:t> </a:t>
          </a:r>
          <a:r>
            <a:rPr lang="en-US" sz="1400" b="0" kern="1200" dirty="0" err="1">
              <a:latin typeface="Daytona" panose="020B0604030500040204" pitchFamily="34" charset="0"/>
            </a:rPr>
            <a:t>kläder</a:t>
          </a:r>
          <a:r>
            <a:rPr lang="en-US" sz="1400" b="0" kern="1200" dirty="0">
              <a:latin typeface="Daytona" panose="020B0604030500040204" pitchFamily="34" charset="0"/>
            </a:rPr>
            <a:t> för </a:t>
          </a:r>
          <a:r>
            <a:rPr lang="en-US" sz="1400" b="0" kern="1200" dirty="0" err="1">
              <a:latin typeface="Daytona" panose="020B0604030500040204" pitchFamily="34" charset="0"/>
            </a:rPr>
            <a:t>ökad</a:t>
          </a:r>
          <a:r>
            <a:rPr lang="en-US" sz="1400" b="0" kern="1200" dirty="0">
              <a:latin typeface="Daytona" panose="020B0604030500040204" pitchFamily="34" charset="0"/>
            </a:rPr>
            <a:t> </a:t>
          </a:r>
          <a:r>
            <a:rPr lang="en-US" sz="1400" b="0" kern="1200" dirty="0" err="1">
              <a:latin typeface="Daytona" panose="020B0604030500040204" pitchFamily="34" charset="0"/>
            </a:rPr>
            <a:t>lagkänsla</a:t>
          </a:r>
          <a:r>
            <a:rPr lang="en-US" sz="1400" b="0" kern="1200" dirty="0">
              <a:latin typeface="Daytona" panose="020B0604030500040204" pitchFamily="34" charset="0"/>
            </a:rPr>
            <a:t>? Shorts/</a:t>
          </a:r>
          <a:r>
            <a:rPr lang="en-US" sz="1400" b="0" kern="1200" dirty="0" err="1">
              <a:latin typeface="Daytona" panose="020B0604030500040204" pitchFamily="34" charset="0"/>
            </a:rPr>
            <a:t>Byxor</a:t>
          </a:r>
          <a:r>
            <a:rPr lang="en-US" sz="1400" b="0" kern="1200" dirty="0">
              <a:latin typeface="Daytona" panose="020B0604030500040204" pitchFamily="34" charset="0"/>
            </a:rPr>
            <a:t>?</a:t>
          </a:r>
        </a:p>
        <a:p>
          <a:pPr marL="0" lvl="0" indent="0" algn="ctr" defTabSz="1066800">
            <a:lnSpc>
              <a:spcPct val="100000"/>
            </a:lnSpc>
            <a:spcBef>
              <a:spcPct val="0"/>
            </a:spcBef>
            <a:spcAft>
              <a:spcPct val="35000"/>
            </a:spcAft>
            <a:buNone/>
            <a:defRPr b="1"/>
          </a:pPr>
          <a:r>
            <a:rPr lang="en-US" sz="1400" b="0" kern="1200" dirty="0" err="1">
              <a:latin typeface="Daytona" panose="020B0604030500040204" pitchFamily="34" charset="0"/>
            </a:rPr>
            <a:t>Gemensamt</a:t>
          </a:r>
          <a:r>
            <a:rPr lang="en-US" sz="1400" b="0" kern="1200" dirty="0">
              <a:latin typeface="Daytona" panose="020B0604030500040204" pitchFamily="34" charset="0"/>
            </a:rPr>
            <a:t> </a:t>
          </a:r>
          <a:r>
            <a:rPr lang="en-US" sz="1400" b="0" kern="1200" dirty="0" err="1">
              <a:latin typeface="Daytona" panose="020B0604030500040204" pitchFamily="34" charset="0"/>
            </a:rPr>
            <a:t>inköp</a:t>
          </a:r>
          <a:r>
            <a:rPr lang="en-US" sz="1400" b="0" kern="1200" dirty="0">
              <a:latin typeface="Daytona" panose="020B0604030500040204" pitchFamily="34" charset="0"/>
            </a:rPr>
            <a:t>?</a:t>
          </a:r>
        </a:p>
        <a:p>
          <a:pPr marL="0" lvl="0" indent="0" algn="ctr" defTabSz="1066800">
            <a:lnSpc>
              <a:spcPct val="100000"/>
            </a:lnSpc>
            <a:spcBef>
              <a:spcPct val="0"/>
            </a:spcBef>
            <a:spcAft>
              <a:spcPct val="35000"/>
            </a:spcAft>
            <a:buNone/>
            <a:defRPr b="1"/>
          </a:pPr>
          <a:r>
            <a:rPr lang="en-US" sz="1400" b="0" kern="1200" dirty="0" err="1">
              <a:latin typeface="Daytona" panose="020B0604030500040204" pitchFamily="34" charset="0"/>
            </a:rPr>
            <a:t>Möjliga</a:t>
          </a:r>
          <a:r>
            <a:rPr lang="en-US" sz="1400" b="0" kern="1200" dirty="0">
              <a:latin typeface="Daytona" panose="020B0604030500040204" pitchFamily="34" charset="0"/>
            </a:rPr>
            <a:t> </a:t>
          </a:r>
          <a:r>
            <a:rPr lang="en-US" sz="1400" b="0" kern="1200" dirty="0" err="1">
              <a:latin typeface="Daytona" panose="020B0604030500040204" pitchFamily="34" charset="0"/>
            </a:rPr>
            <a:t>sponsorer</a:t>
          </a:r>
          <a:r>
            <a:rPr lang="en-US" sz="1400" b="0" kern="1200" dirty="0">
              <a:latin typeface="Daytona" panose="020B0604030500040204" pitchFamily="34" charset="0"/>
            </a:rPr>
            <a:t>?</a:t>
          </a:r>
        </a:p>
        <a:p>
          <a:pPr marL="0" lvl="0" indent="0" algn="ctr" defTabSz="1066800">
            <a:lnSpc>
              <a:spcPct val="100000"/>
            </a:lnSpc>
            <a:spcBef>
              <a:spcPct val="0"/>
            </a:spcBef>
            <a:spcAft>
              <a:spcPct val="35000"/>
            </a:spcAft>
            <a:buNone/>
            <a:defRPr b="1"/>
          </a:pPr>
          <a:r>
            <a:rPr lang="en-US" sz="1400" b="1" kern="1200" dirty="0" err="1">
              <a:latin typeface="Daytona" panose="020B0604030500040204" pitchFamily="34" charset="0"/>
            </a:rPr>
            <a:t>Beslut</a:t>
          </a:r>
          <a:r>
            <a:rPr lang="en-US" sz="1400" b="1" kern="1200" dirty="0">
              <a:latin typeface="Daytona" panose="020B0604030500040204" pitchFamily="34" charset="0"/>
            </a:rPr>
            <a:t>: </a:t>
          </a:r>
          <a:r>
            <a:rPr lang="en-US" sz="1400" b="0" kern="1200" dirty="0">
              <a:latin typeface="Daytona" panose="020B0604030500040204" pitchFamily="34" charset="0"/>
            </a:rPr>
            <a:t>De </a:t>
          </a:r>
          <a:r>
            <a:rPr lang="en-US" sz="1400" b="0" kern="1200" dirty="0" err="1">
              <a:latin typeface="Daytona" panose="020B0604030500040204" pitchFamily="34" charset="0"/>
            </a:rPr>
            <a:t>som</a:t>
          </a:r>
          <a:r>
            <a:rPr lang="en-US" sz="1400" b="0" kern="1200" dirty="0">
              <a:latin typeface="Daytona" panose="020B0604030500040204" pitchFamily="34" charset="0"/>
            </a:rPr>
            <a:t> </a:t>
          </a:r>
          <a:r>
            <a:rPr lang="en-US" sz="1400" b="0" kern="1200" dirty="0" err="1">
              <a:latin typeface="Daytona" panose="020B0604030500040204" pitchFamily="34" charset="0"/>
            </a:rPr>
            <a:t>ej</a:t>
          </a:r>
          <a:r>
            <a:rPr lang="en-US" sz="1400" b="0" kern="1200" dirty="0">
              <a:latin typeface="Daytona" panose="020B0604030500040204" pitchFamily="34" charset="0"/>
            </a:rPr>
            <a:t> var med </a:t>
          </a:r>
          <a:r>
            <a:rPr lang="en-US" sz="1400" b="0" kern="1200" dirty="0" err="1">
              <a:latin typeface="Daytona" panose="020B0604030500040204" pitchFamily="34" charset="0"/>
            </a:rPr>
            <a:t>i</a:t>
          </a:r>
          <a:r>
            <a:rPr lang="en-US" sz="1400" b="0" kern="1200" dirty="0">
              <a:latin typeface="Daytona" panose="020B0604030500040204" pitchFamily="34" charset="0"/>
            </a:rPr>
            <a:t> </a:t>
          </a:r>
          <a:r>
            <a:rPr lang="en-US" sz="1400" b="0" kern="1200" dirty="0" err="1">
              <a:latin typeface="Daytona" panose="020B0604030500040204" pitchFamily="34" charset="0"/>
            </a:rPr>
            <a:t>köpet</a:t>
          </a:r>
          <a:r>
            <a:rPr lang="en-US" sz="1400" b="0" kern="1200" dirty="0">
              <a:latin typeface="Daytona" panose="020B0604030500040204" pitchFamily="34" charset="0"/>
            </a:rPr>
            <a:t> </a:t>
          </a:r>
          <a:r>
            <a:rPr lang="en-US" sz="1400" b="0" kern="1200" dirty="0" err="1">
              <a:latin typeface="Daytona" panose="020B0604030500040204" pitchFamily="34" charset="0"/>
            </a:rPr>
            <a:t>som</a:t>
          </a:r>
          <a:r>
            <a:rPr lang="en-US" sz="1400" b="0" kern="1200" dirty="0">
              <a:latin typeface="Daytona" panose="020B0604030500040204" pitchFamily="34" charset="0"/>
            </a:rPr>
            <a:t> </a:t>
          </a:r>
          <a:r>
            <a:rPr lang="en-US" sz="1400" b="0" kern="1200" dirty="0" err="1">
              <a:latin typeface="Daytona" panose="020B0604030500040204" pitchFamily="34" charset="0"/>
            </a:rPr>
            <a:t>gjordes</a:t>
          </a:r>
          <a:r>
            <a:rPr lang="en-US" sz="1400" b="0" kern="1200" dirty="0">
              <a:latin typeface="Daytona" panose="020B0604030500040204" pitchFamily="34" charset="0"/>
            </a:rPr>
            <a:t> </a:t>
          </a:r>
          <a:r>
            <a:rPr lang="en-US" sz="1400" b="0" kern="1200" dirty="0" err="1">
              <a:latin typeface="Daytona" panose="020B0604030500040204" pitchFamily="34" charset="0"/>
            </a:rPr>
            <a:t>i</a:t>
          </a:r>
          <a:r>
            <a:rPr lang="en-US" sz="1400" b="0" kern="1200" dirty="0">
              <a:latin typeface="Daytona" panose="020B0604030500040204" pitchFamily="34" charset="0"/>
            </a:rPr>
            <a:t> </a:t>
          </a:r>
          <a:r>
            <a:rPr lang="en-US" sz="1400" b="0" kern="1200" dirty="0" err="1">
              <a:latin typeface="Daytona" panose="020B0604030500040204" pitchFamily="34" charset="0"/>
            </a:rPr>
            <a:t>somras</a:t>
          </a:r>
          <a:r>
            <a:rPr lang="en-US" sz="1400" b="0" kern="1200" dirty="0">
              <a:latin typeface="Daytona" panose="020B0604030500040204" pitchFamily="34" charset="0"/>
            </a:rPr>
            <a:t> </a:t>
          </a:r>
          <a:r>
            <a:rPr lang="en-US" sz="1400" b="0" kern="1200" dirty="0" err="1">
              <a:latin typeface="Daytona" panose="020B0604030500040204" pitchFamily="34" charset="0"/>
            </a:rPr>
            <a:t>köper</a:t>
          </a:r>
          <a:r>
            <a:rPr lang="en-US" sz="1400" b="0" kern="1200" dirty="0">
              <a:latin typeface="Daytona" panose="020B0604030500040204" pitchFamily="34" charset="0"/>
            </a:rPr>
            <a:t> </a:t>
          </a:r>
          <a:r>
            <a:rPr lang="en-US" sz="1400" b="0" kern="1200" dirty="0" err="1">
              <a:latin typeface="Daytona" panose="020B0604030500040204" pitchFamily="34" charset="0"/>
            </a:rPr>
            <a:t>själva</a:t>
          </a:r>
          <a:r>
            <a:rPr lang="en-US" sz="1400" b="0" kern="1200" dirty="0">
              <a:latin typeface="Daytona" panose="020B0604030500040204" pitchFamily="34" charset="0"/>
            </a:rPr>
            <a:t> </a:t>
          </a:r>
          <a:r>
            <a:rPr lang="en-US" sz="1400" b="0" kern="1200" dirty="0" err="1">
              <a:latin typeface="Daytona" panose="020B0604030500040204" pitchFamily="34" charset="0"/>
            </a:rPr>
            <a:t>klubbjacka</a:t>
          </a:r>
          <a:r>
            <a:rPr lang="en-US" sz="1400" b="0" kern="1200" dirty="0">
              <a:latin typeface="Daytona" panose="020B0604030500040204" pitchFamily="34" charset="0"/>
            </a:rPr>
            <a:t> med </a:t>
          </a:r>
          <a:r>
            <a:rPr lang="en-US" sz="1400" b="0" kern="1200" dirty="0" err="1">
              <a:latin typeface="Daytona" panose="020B0604030500040204" pitchFamily="34" charset="0"/>
            </a:rPr>
            <a:t>tryck</a:t>
          </a:r>
          <a:r>
            <a:rPr lang="en-US" sz="1400" b="0" kern="1200" dirty="0">
              <a:latin typeface="Daytona" panose="020B0604030500040204" pitchFamily="34" charset="0"/>
            </a:rPr>
            <a:t> </a:t>
          </a:r>
          <a:r>
            <a:rPr lang="en-US" sz="1400" b="0" kern="1200" dirty="0" err="1">
              <a:latin typeface="Daytona" panose="020B0604030500040204" pitchFamily="34" charset="0"/>
            </a:rPr>
            <a:t>på</a:t>
          </a:r>
          <a:r>
            <a:rPr lang="en-US" sz="1400" b="0" kern="1200" dirty="0">
              <a:latin typeface="Daytona" panose="020B0604030500040204" pitchFamily="34" charset="0"/>
            </a:rPr>
            <a:t> Intersport Team</a:t>
          </a:r>
        </a:p>
      </dsp:txBody>
      <dsp:txXfrm>
        <a:off x="6383060" y="1225524"/>
        <a:ext cx="2452390" cy="3102436"/>
      </dsp:txXfrm>
    </dsp:sp>
    <dsp:sp modelId="{3653C286-7D69-4EB3-B7A6-9028228C92E8}">
      <dsp:nvSpPr>
        <dsp:cNvPr id="0" name=""/>
        <dsp:cNvSpPr/>
      </dsp:nvSpPr>
      <dsp:spPr>
        <a:xfrm>
          <a:off x="6705388" y="4135726"/>
          <a:ext cx="1807734" cy="943"/>
        </a:xfrm>
        <a:prstGeom prst="rect">
          <a:avLst/>
        </a:prstGeom>
        <a:noFill/>
        <a:ln>
          <a:noFill/>
        </a:ln>
        <a:effectLst/>
      </dsp:spPr>
      <dsp:style>
        <a:lnRef idx="0">
          <a:scrgbClr r="0" g="0" b="0"/>
        </a:lnRef>
        <a:fillRef idx="0">
          <a:scrgbClr r="0" g="0" b="0"/>
        </a:fillRef>
        <a:effectRef idx="0">
          <a:scrgbClr r="0" g="0" b="0"/>
        </a:effectRef>
        <a:fontRef idx="minor"/>
      </dsp:style>
    </dsp:sp>
    <dsp:sp modelId="{531D9669-61E6-4209-A177-D07713D28318}">
      <dsp:nvSpPr>
        <dsp:cNvPr id="0" name=""/>
        <dsp:cNvSpPr/>
      </dsp:nvSpPr>
      <dsp:spPr>
        <a:xfrm>
          <a:off x="10072139" y="731864"/>
          <a:ext cx="632707" cy="63270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DB09B7-8A42-4DD2-A5D1-842989018DE1}">
      <dsp:nvSpPr>
        <dsp:cNvPr id="0" name=""/>
        <dsp:cNvSpPr/>
      </dsp:nvSpPr>
      <dsp:spPr>
        <a:xfrm>
          <a:off x="9151804" y="1302713"/>
          <a:ext cx="2473378" cy="299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b="1"/>
          </a:pPr>
          <a:r>
            <a:rPr lang="en-US" sz="2400" kern="1200" dirty="0" err="1">
              <a:latin typeface="Daytona" panose="020B0604030500040204" pitchFamily="34" charset="0"/>
            </a:rPr>
            <a:t>Aktiviteter</a:t>
          </a:r>
          <a:endParaRPr lang="en-US" sz="2400" kern="1200" dirty="0">
            <a:latin typeface="Daytona" panose="020B0604030500040204" pitchFamily="34" charset="0"/>
          </a:endParaRPr>
        </a:p>
        <a:p>
          <a:pPr marL="0" lvl="0" indent="0" algn="ctr" defTabSz="1066800">
            <a:lnSpc>
              <a:spcPct val="100000"/>
            </a:lnSpc>
            <a:spcBef>
              <a:spcPct val="0"/>
            </a:spcBef>
            <a:spcAft>
              <a:spcPct val="35000"/>
            </a:spcAft>
            <a:buNone/>
            <a:defRPr b="1"/>
          </a:pPr>
          <a:r>
            <a:rPr lang="en-US" sz="1400" b="0" kern="1200" dirty="0">
              <a:latin typeface="Daytona" panose="020B0604030500040204" pitchFamily="34" charset="0"/>
            </a:rPr>
            <a:t>Vi </a:t>
          </a:r>
          <a:r>
            <a:rPr lang="en-US" sz="1400" b="0" kern="1200" dirty="0" err="1">
              <a:latin typeface="Daytona" panose="020B0604030500040204" pitchFamily="34" charset="0"/>
            </a:rPr>
            <a:t>planerar</a:t>
          </a:r>
          <a:r>
            <a:rPr lang="en-US" sz="1400" b="0" kern="1200" dirty="0">
              <a:latin typeface="Daytona" panose="020B0604030500040204" pitchFamily="34" charset="0"/>
            </a:rPr>
            <a:t> för </a:t>
          </a:r>
          <a:r>
            <a:rPr lang="en-US" sz="1400" b="0" kern="1200" dirty="0" err="1">
              <a:latin typeface="Daytona" panose="020B0604030500040204" pitchFamily="34" charset="0"/>
            </a:rPr>
            <a:t>fler</a:t>
          </a:r>
          <a:r>
            <a:rPr lang="en-US" sz="1400" b="0" kern="1200" dirty="0">
              <a:latin typeface="Daytona" panose="020B0604030500040204" pitchFamily="34" charset="0"/>
            </a:rPr>
            <a:t> </a:t>
          </a:r>
          <a:r>
            <a:rPr lang="en-US" sz="1400" b="0" kern="1200" dirty="0" err="1">
              <a:latin typeface="Daytona" panose="020B0604030500040204" pitchFamily="34" charset="0"/>
            </a:rPr>
            <a:t>besök</a:t>
          </a:r>
          <a:r>
            <a:rPr lang="en-US" sz="1400" b="0" kern="1200" dirty="0">
              <a:latin typeface="Daytona" panose="020B0604030500040204" pitchFamily="34" charset="0"/>
            </a:rPr>
            <a:t> </a:t>
          </a:r>
          <a:r>
            <a:rPr lang="en-US" sz="1400" b="0" kern="1200" dirty="0" err="1">
              <a:latin typeface="Daytona" panose="020B0604030500040204" pitchFamily="34" charset="0"/>
            </a:rPr>
            <a:t>på</a:t>
          </a:r>
          <a:r>
            <a:rPr lang="en-US" sz="1400" b="0" kern="1200" dirty="0">
              <a:latin typeface="Daytona" panose="020B0604030500040204" pitchFamily="34" charset="0"/>
            </a:rPr>
            <a:t> </a:t>
          </a:r>
          <a:r>
            <a:rPr lang="en-US" sz="1400" b="0" kern="1200" dirty="0" err="1">
              <a:latin typeface="Daytona" panose="020B0604030500040204" pitchFamily="34" charset="0"/>
            </a:rPr>
            <a:t>Thorengruppens</a:t>
          </a:r>
          <a:r>
            <a:rPr lang="en-US" sz="1400" b="0" kern="1200" dirty="0">
              <a:latin typeface="Daytona" panose="020B0604030500040204" pitchFamily="34" charset="0"/>
            </a:rPr>
            <a:t> matcher. </a:t>
          </a:r>
        </a:p>
        <a:p>
          <a:pPr marL="0" lvl="0" indent="0" algn="ctr" defTabSz="1066800">
            <a:lnSpc>
              <a:spcPct val="100000"/>
            </a:lnSpc>
            <a:spcBef>
              <a:spcPct val="0"/>
            </a:spcBef>
            <a:spcAft>
              <a:spcPct val="35000"/>
            </a:spcAft>
            <a:buNone/>
          </a:pPr>
          <a:r>
            <a:rPr lang="en-US" sz="1400" b="0" kern="1200" dirty="0" err="1">
              <a:latin typeface="Daytona" panose="020B0604030500040204" pitchFamily="34" charset="0"/>
            </a:rPr>
            <a:t>Övernattning</a:t>
          </a:r>
          <a:r>
            <a:rPr lang="en-US" sz="1400" b="0" kern="1200" dirty="0">
              <a:latin typeface="Daytona" panose="020B0604030500040204" pitchFamily="34" charset="0"/>
            </a:rPr>
            <a:t> med </a:t>
          </a:r>
          <a:r>
            <a:rPr lang="en-US" sz="1400" b="0" kern="1200" dirty="0" err="1">
              <a:latin typeface="Daytona" panose="020B0604030500040204" pitchFamily="34" charset="0"/>
            </a:rPr>
            <a:t>aktivitet</a:t>
          </a:r>
          <a:r>
            <a:rPr lang="en-US" sz="1400" b="0" kern="1200" dirty="0">
              <a:latin typeface="Daytona" panose="020B0604030500040204" pitchFamily="34" charset="0"/>
            </a:rPr>
            <a:t> </a:t>
          </a:r>
          <a:r>
            <a:rPr lang="en-US" sz="1400" b="0" kern="1200" dirty="0" err="1">
              <a:latin typeface="Daytona" panose="020B0604030500040204" pitchFamily="34" charset="0"/>
            </a:rPr>
            <a:t>i</a:t>
          </a:r>
          <a:r>
            <a:rPr lang="en-US" sz="1400" b="0" kern="1200" dirty="0">
              <a:latin typeface="Daytona" panose="020B0604030500040204" pitchFamily="34" charset="0"/>
            </a:rPr>
            <a:t> </a:t>
          </a:r>
          <a:r>
            <a:rPr lang="en-US" sz="1400" b="0" kern="1200" dirty="0" err="1">
              <a:latin typeface="Daytona" panose="020B0604030500040204" pitchFamily="34" charset="0"/>
            </a:rPr>
            <a:t>Klubblokalen</a:t>
          </a:r>
          <a:r>
            <a:rPr lang="en-US" sz="1400" b="0" kern="1200" dirty="0">
              <a:latin typeface="Daytona" panose="020B0604030500040204" pitchFamily="34" charset="0"/>
            </a:rPr>
            <a:t> under </a:t>
          </a:r>
          <a:r>
            <a:rPr lang="en-US" sz="1400" b="0" kern="1200" dirty="0" err="1">
              <a:latin typeface="Daytona" panose="020B0604030500040204" pitchFamily="34" charset="0"/>
            </a:rPr>
            <a:t>vintern</a:t>
          </a:r>
          <a:r>
            <a:rPr lang="en-US" sz="1400" b="0" kern="1200" dirty="0">
              <a:latin typeface="Daytona" panose="020B0604030500040204" pitchFamily="34" charset="0"/>
            </a:rPr>
            <a:t>?</a:t>
          </a:r>
        </a:p>
        <a:p>
          <a:pPr marL="0" lvl="0" indent="0" algn="ctr" defTabSz="1066800">
            <a:lnSpc>
              <a:spcPct val="100000"/>
            </a:lnSpc>
            <a:spcBef>
              <a:spcPct val="0"/>
            </a:spcBef>
            <a:spcAft>
              <a:spcPct val="35000"/>
            </a:spcAft>
            <a:buNone/>
          </a:pPr>
          <a:r>
            <a:rPr lang="en-US" sz="1400" b="1" kern="1200" dirty="0" err="1">
              <a:latin typeface="Daytona" panose="020B0604030500040204" pitchFamily="34" charset="0"/>
            </a:rPr>
            <a:t>Beslut</a:t>
          </a:r>
          <a:r>
            <a:rPr lang="en-US" sz="1400" b="1" kern="1200" dirty="0">
              <a:latin typeface="Daytona" panose="020B0604030500040204" pitchFamily="34" charset="0"/>
            </a:rPr>
            <a:t>: </a:t>
          </a:r>
          <a:r>
            <a:rPr lang="en-US" sz="1400" b="0" kern="1200" dirty="0">
              <a:latin typeface="Daytona" panose="020B0604030500040204" pitchFamily="34" charset="0"/>
            </a:rPr>
            <a:t>Ja. Datum </a:t>
          </a:r>
          <a:r>
            <a:rPr lang="en-US" sz="1400" b="0" kern="1200" dirty="0" err="1">
              <a:latin typeface="Daytona" panose="020B0604030500040204" pitchFamily="34" charset="0"/>
            </a:rPr>
            <a:t>enl</a:t>
          </a:r>
          <a:r>
            <a:rPr lang="en-US" sz="1400" b="0" kern="1200" dirty="0">
              <a:latin typeface="Daytona" panose="020B0604030500040204" pitchFamily="34" charset="0"/>
            </a:rPr>
            <a:t> </a:t>
          </a:r>
          <a:r>
            <a:rPr lang="en-US" sz="1400" b="0" kern="1200" dirty="0" err="1">
              <a:latin typeface="Daytona" panose="020B0604030500040204" pitchFamily="34" charset="0"/>
            </a:rPr>
            <a:t>senare</a:t>
          </a:r>
          <a:r>
            <a:rPr lang="en-US" sz="1400" b="0" kern="1200" dirty="0">
              <a:latin typeface="Daytona" panose="020B0604030500040204" pitchFamily="34" charset="0"/>
            </a:rPr>
            <a:t> dialog. (</a:t>
          </a:r>
          <a:r>
            <a:rPr lang="en-US" sz="1400" b="0" kern="1200" dirty="0" err="1">
              <a:latin typeface="Daytona" panose="020B0604030500040204" pitchFamily="34" charset="0"/>
            </a:rPr>
            <a:t>Sannolikt</a:t>
          </a:r>
          <a:r>
            <a:rPr lang="en-US" sz="1400" b="0" kern="1200" dirty="0">
              <a:latin typeface="Daytona" panose="020B0604030500040204" pitchFamily="34" charset="0"/>
            </a:rPr>
            <a:t> under </a:t>
          </a:r>
          <a:r>
            <a:rPr lang="en-US" sz="1400" b="0" kern="1200" dirty="0" err="1">
              <a:latin typeface="Daytona" panose="020B0604030500040204" pitchFamily="34" charset="0"/>
            </a:rPr>
            <a:t>Umecupen</a:t>
          </a:r>
          <a:r>
            <a:rPr lang="en-US" sz="1400" b="0" kern="1200">
              <a:latin typeface="Daytona" panose="020B0604030500040204" pitchFamily="34" charset="0"/>
            </a:rPr>
            <a:t>)</a:t>
          </a:r>
          <a:endParaRPr lang="en-US" sz="1400" b="0" kern="1200" dirty="0">
            <a:latin typeface="Daytona" panose="020B0604030500040204" pitchFamily="34" charset="0"/>
          </a:endParaRPr>
        </a:p>
      </dsp:txBody>
      <dsp:txXfrm>
        <a:off x="9151804" y="1302713"/>
        <a:ext cx="2473378" cy="2999517"/>
      </dsp:txXfrm>
    </dsp:sp>
    <dsp:sp modelId="{1D8DFEB4-7BF2-47FE-8DB2-7A67005E4CEE}">
      <dsp:nvSpPr>
        <dsp:cNvPr id="0" name=""/>
        <dsp:cNvSpPr/>
      </dsp:nvSpPr>
      <dsp:spPr>
        <a:xfrm>
          <a:off x="9484626" y="4161455"/>
          <a:ext cx="1807734" cy="943"/>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387276-C176-4336-A015-02E8A63F840D}" type="datetimeFigureOut">
              <a:rPr lang="sv-SE" smtClean="0"/>
              <a:t>2023-10-12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AF5039-A62C-409D-8450-53BAAE8C310D}" type="slidenum">
              <a:rPr lang="sv-SE" smtClean="0"/>
              <a:t>‹#›</a:t>
            </a:fld>
            <a:endParaRPr lang="sv-SE"/>
          </a:p>
        </p:txBody>
      </p:sp>
    </p:spTree>
    <p:extLst>
      <p:ext uri="{BB962C8B-B14F-4D97-AF65-F5344CB8AC3E}">
        <p14:creationId xmlns:p14="http://schemas.microsoft.com/office/powerpoint/2010/main" val="1116951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F0AF5039-A62C-409D-8450-53BAAE8C310D}" type="slidenum">
              <a:rPr lang="sv-SE" smtClean="0"/>
              <a:t>4</a:t>
            </a:fld>
            <a:endParaRPr lang="sv-SE"/>
          </a:p>
        </p:txBody>
      </p:sp>
    </p:spTree>
    <p:extLst>
      <p:ext uri="{BB962C8B-B14F-4D97-AF65-F5344CB8AC3E}">
        <p14:creationId xmlns:p14="http://schemas.microsoft.com/office/powerpoint/2010/main" val="1783618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Klubblängd: Lodrät framför sig. Knoppen till naveln. Ej högre än solar </a:t>
            </a:r>
            <a:r>
              <a:rPr lang="sv-SE" dirty="0" err="1"/>
              <a:t>plexus</a:t>
            </a:r>
            <a:r>
              <a:rPr lang="sv-SE" dirty="0"/>
              <a:t>.</a:t>
            </a:r>
            <a:endParaRPr lang="sv-SE" baseline="0" dirty="0"/>
          </a:p>
          <a:p>
            <a:r>
              <a:rPr lang="sv-SE" baseline="0" dirty="0"/>
              <a:t>Glasögon: Kontrollera att tjejerna har rätt </a:t>
            </a:r>
            <a:r>
              <a:rPr lang="sv-SE" baseline="0" dirty="0" err="1"/>
              <a:t>strl</a:t>
            </a:r>
            <a:r>
              <a:rPr lang="sv-SE" baseline="0" dirty="0"/>
              <a:t> på dem, så att det inte är ett obehag/motstånd att ha dem på. Det är ok att ha sina vanliga glasögon.</a:t>
            </a:r>
          </a:p>
          <a:p>
            <a:r>
              <a:rPr lang="sv-SE" baseline="0" dirty="0"/>
              <a:t>Svara på kallelse: Match: Svara så snart ni kan (väl så viktigt att ni svarar om ni vet i god tid att ni INTE kan delta). Så att vi kan kalla in ersättare i tid.</a:t>
            </a:r>
          </a:p>
          <a:p>
            <a:r>
              <a:rPr lang="sv-SE" baseline="0" dirty="0"/>
              <a:t>Träning: 1. Så vi kan planera träningen 2. Så att SSK får in ersättning för genomförda träningar.</a:t>
            </a:r>
          </a:p>
          <a:p>
            <a:r>
              <a:rPr lang="sv-SE" baseline="0" dirty="0"/>
              <a:t>Inga smycken är tillåtna på match. På träning ok att tejpa örhängen.</a:t>
            </a:r>
          </a:p>
        </p:txBody>
      </p:sp>
      <p:sp>
        <p:nvSpPr>
          <p:cNvPr id="4" name="Platshållare för bildnummer 3"/>
          <p:cNvSpPr>
            <a:spLocks noGrp="1"/>
          </p:cNvSpPr>
          <p:nvPr>
            <p:ph type="sldNum" sz="quarter" idx="10"/>
          </p:nvPr>
        </p:nvSpPr>
        <p:spPr/>
        <p:txBody>
          <a:bodyPr/>
          <a:lstStyle/>
          <a:p>
            <a:fld id="{F0AF5039-A62C-409D-8450-53BAAE8C310D}" type="slidenum">
              <a:rPr lang="sv-SE" smtClean="0"/>
              <a:t>5</a:t>
            </a:fld>
            <a:endParaRPr lang="sv-SE"/>
          </a:p>
        </p:txBody>
      </p:sp>
    </p:spTree>
    <p:extLst>
      <p:ext uri="{BB962C8B-B14F-4D97-AF65-F5344CB8AC3E}">
        <p14:creationId xmlns:p14="http://schemas.microsoft.com/office/powerpoint/2010/main" val="2674883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281151618b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81151618b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1786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spelaren behöver ha vanliga glasögon så bärs dessa </a:t>
            </a:r>
            <a:r>
              <a:rPr lang="sv-SE" dirty="0" err="1"/>
              <a:t>ist</a:t>
            </a:r>
            <a:r>
              <a:rPr lang="sv-SE" dirty="0"/>
              <a:t> för skyddsglas.</a:t>
            </a:r>
          </a:p>
          <a:p>
            <a:r>
              <a:rPr lang="sv-SE" dirty="0"/>
              <a:t>Tejpning av öronen är ett undantag (om man nyss tagit hål). Regeln är att vara utan örhängen.</a:t>
            </a:r>
          </a:p>
        </p:txBody>
      </p:sp>
      <p:sp>
        <p:nvSpPr>
          <p:cNvPr id="4" name="Platshållare för bildnummer 3"/>
          <p:cNvSpPr>
            <a:spLocks noGrp="1"/>
          </p:cNvSpPr>
          <p:nvPr>
            <p:ph type="sldNum" sz="quarter" idx="10"/>
          </p:nvPr>
        </p:nvSpPr>
        <p:spPr/>
        <p:txBody>
          <a:bodyPr/>
          <a:lstStyle/>
          <a:p>
            <a:fld id="{F0AF5039-A62C-409D-8450-53BAAE8C310D}" type="slidenum">
              <a:rPr lang="sv-SE" smtClean="0"/>
              <a:t>7</a:t>
            </a:fld>
            <a:endParaRPr lang="sv-SE"/>
          </a:p>
        </p:txBody>
      </p:sp>
    </p:spTree>
    <p:extLst>
      <p:ext uri="{BB962C8B-B14F-4D97-AF65-F5344CB8AC3E}">
        <p14:creationId xmlns:p14="http://schemas.microsoft.com/office/powerpoint/2010/main" val="2940264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Tx/>
              <a:buChar char="-"/>
            </a:pPr>
            <a:r>
              <a:rPr lang="sv-SE" dirty="0"/>
              <a:t>Kontroll att lokalen är öppen kan göras gentemot  </a:t>
            </a:r>
            <a:r>
              <a:rPr lang="sv-SE" sz="1200" b="0" i="0" kern="1200" dirty="0">
                <a:solidFill>
                  <a:schemeClr val="tx1"/>
                </a:solidFill>
                <a:effectLst/>
                <a:latin typeface="+mn-lt"/>
                <a:ea typeface="+mn-ea"/>
                <a:cs typeface="+mn-cs"/>
              </a:rPr>
              <a:t>fritid.passage@umea.se</a:t>
            </a:r>
          </a:p>
          <a:p>
            <a:pPr marL="171450" indent="-171450">
              <a:buFontTx/>
              <a:buChar char="-"/>
            </a:pPr>
            <a:r>
              <a:rPr lang="sv-SE" sz="1200" b="0" i="0" kern="1200" dirty="0">
                <a:solidFill>
                  <a:schemeClr val="tx1"/>
                </a:solidFill>
                <a:effectLst/>
                <a:latin typeface="+mn-lt"/>
                <a:ea typeface="+mn-ea"/>
                <a:cs typeface="+mn-cs"/>
              </a:rPr>
              <a:t>OBS att inga resultat skall visas på tavlan.</a:t>
            </a:r>
            <a:endParaRPr lang="sv-SE" dirty="0"/>
          </a:p>
        </p:txBody>
      </p:sp>
      <p:sp>
        <p:nvSpPr>
          <p:cNvPr id="4" name="Platshållare för bildnummer 3"/>
          <p:cNvSpPr>
            <a:spLocks noGrp="1"/>
          </p:cNvSpPr>
          <p:nvPr>
            <p:ph type="sldNum" sz="quarter" idx="10"/>
          </p:nvPr>
        </p:nvSpPr>
        <p:spPr/>
        <p:txBody>
          <a:bodyPr/>
          <a:lstStyle/>
          <a:p>
            <a:fld id="{F0AF5039-A62C-409D-8450-53BAAE8C310D}" type="slidenum">
              <a:rPr lang="sv-SE" smtClean="0"/>
              <a:t>8</a:t>
            </a:fld>
            <a:endParaRPr lang="sv-SE"/>
          </a:p>
        </p:txBody>
      </p:sp>
    </p:spTree>
    <p:extLst>
      <p:ext uri="{BB962C8B-B14F-4D97-AF65-F5344CB8AC3E}">
        <p14:creationId xmlns:p14="http://schemas.microsoft.com/office/powerpoint/2010/main" val="507159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F0AF5039-A62C-409D-8450-53BAAE8C310D}" type="slidenum">
              <a:rPr lang="sv-SE" smtClean="0"/>
              <a:t>9</a:t>
            </a:fld>
            <a:endParaRPr lang="sv-SE"/>
          </a:p>
        </p:txBody>
      </p:sp>
    </p:spTree>
    <p:extLst>
      <p:ext uri="{BB962C8B-B14F-4D97-AF65-F5344CB8AC3E}">
        <p14:creationId xmlns:p14="http://schemas.microsoft.com/office/powerpoint/2010/main" val="243776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endParaRPr lang="sv-SE" dirty="0"/>
          </a:p>
          <a:p>
            <a:r>
              <a:rPr lang="sv-SE" dirty="0"/>
              <a:t>SSK tillsammans: En fond där man kan söka medel om man behöver stöd för tex cupavgifter, lagjackor etc. Hanteras med diskretion av ordförande och Petter på kansliet. Länk på SSK hemsida.</a:t>
            </a:r>
          </a:p>
        </p:txBody>
      </p:sp>
      <p:sp>
        <p:nvSpPr>
          <p:cNvPr id="4" name="Platshållare för bildnummer 3"/>
          <p:cNvSpPr>
            <a:spLocks noGrp="1"/>
          </p:cNvSpPr>
          <p:nvPr>
            <p:ph type="sldNum" sz="quarter" idx="5"/>
          </p:nvPr>
        </p:nvSpPr>
        <p:spPr/>
        <p:txBody>
          <a:bodyPr/>
          <a:lstStyle/>
          <a:p>
            <a:fld id="{F0AF5039-A62C-409D-8450-53BAAE8C310D}" type="slidenum">
              <a:rPr lang="sv-SE" smtClean="0"/>
              <a:t>12</a:t>
            </a:fld>
            <a:endParaRPr lang="sv-SE"/>
          </a:p>
        </p:txBody>
      </p:sp>
    </p:spTree>
    <p:extLst>
      <p:ext uri="{BB962C8B-B14F-4D97-AF65-F5344CB8AC3E}">
        <p14:creationId xmlns:p14="http://schemas.microsoft.com/office/powerpoint/2010/main" val="550120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Paradiscupen Januari?</a:t>
            </a:r>
          </a:p>
          <a:p>
            <a:r>
              <a:rPr lang="sv-SE" dirty="0"/>
              <a:t>Umecupen i mars?</a:t>
            </a:r>
          </a:p>
        </p:txBody>
      </p:sp>
      <p:sp>
        <p:nvSpPr>
          <p:cNvPr id="4" name="Platshållare för bildnummer 3"/>
          <p:cNvSpPr>
            <a:spLocks noGrp="1"/>
          </p:cNvSpPr>
          <p:nvPr>
            <p:ph type="sldNum" sz="quarter" idx="5"/>
          </p:nvPr>
        </p:nvSpPr>
        <p:spPr/>
        <p:txBody>
          <a:bodyPr/>
          <a:lstStyle/>
          <a:p>
            <a:fld id="{F0AF5039-A62C-409D-8450-53BAAE8C310D}" type="slidenum">
              <a:rPr lang="sv-SE" smtClean="0"/>
              <a:t>16</a:t>
            </a:fld>
            <a:endParaRPr lang="sv-SE"/>
          </a:p>
        </p:txBody>
      </p:sp>
    </p:spTree>
    <p:extLst>
      <p:ext uri="{BB962C8B-B14F-4D97-AF65-F5344CB8AC3E}">
        <p14:creationId xmlns:p14="http://schemas.microsoft.com/office/powerpoint/2010/main" val="3282881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Paradiscupen Januari?</a:t>
            </a:r>
          </a:p>
        </p:txBody>
      </p:sp>
      <p:sp>
        <p:nvSpPr>
          <p:cNvPr id="4" name="Platshållare för bildnummer 3"/>
          <p:cNvSpPr>
            <a:spLocks noGrp="1"/>
          </p:cNvSpPr>
          <p:nvPr>
            <p:ph type="sldNum" sz="quarter" idx="5"/>
          </p:nvPr>
        </p:nvSpPr>
        <p:spPr/>
        <p:txBody>
          <a:bodyPr/>
          <a:lstStyle/>
          <a:p>
            <a:fld id="{F0AF5039-A62C-409D-8450-53BAAE8C310D}" type="slidenum">
              <a:rPr lang="sv-SE" smtClean="0"/>
              <a:t>17</a:t>
            </a:fld>
            <a:endParaRPr lang="sv-SE"/>
          </a:p>
        </p:txBody>
      </p:sp>
    </p:spTree>
    <p:extLst>
      <p:ext uri="{BB962C8B-B14F-4D97-AF65-F5344CB8AC3E}">
        <p14:creationId xmlns:p14="http://schemas.microsoft.com/office/powerpoint/2010/main" val="1993643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Efter utvisning i blå nivå går spelaren utanför planen tillbaka till båset.</a:t>
            </a:r>
          </a:p>
        </p:txBody>
      </p:sp>
      <p:sp>
        <p:nvSpPr>
          <p:cNvPr id="4" name="Platshållare för bildnummer 3"/>
          <p:cNvSpPr>
            <a:spLocks noGrp="1"/>
          </p:cNvSpPr>
          <p:nvPr>
            <p:ph type="sldNum" sz="quarter" idx="5"/>
          </p:nvPr>
        </p:nvSpPr>
        <p:spPr/>
        <p:txBody>
          <a:bodyPr/>
          <a:lstStyle/>
          <a:p>
            <a:fld id="{F0AF5039-A62C-409D-8450-53BAAE8C310D}" type="slidenum">
              <a:rPr lang="sv-SE" smtClean="0"/>
              <a:t>20</a:t>
            </a:fld>
            <a:endParaRPr lang="sv-SE"/>
          </a:p>
        </p:txBody>
      </p:sp>
    </p:spTree>
    <p:extLst>
      <p:ext uri="{BB962C8B-B14F-4D97-AF65-F5344CB8AC3E}">
        <p14:creationId xmlns:p14="http://schemas.microsoft.com/office/powerpoint/2010/main" val="3413248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Efter utvisning i blå nivå går spelaren utanför planen tillbaka till båset.</a:t>
            </a:r>
          </a:p>
        </p:txBody>
      </p:sp>
      <p:sp>
        <p:nvSpPr>
          <p:cNvPr id="4" name="Platshållare för bildnummer 3"/>
          <p:cNvSpPr>
            <a:spLocks noGrp="1"/>
          </p:cNvSpPr>
          <p:nvPr>
            <p:ph type="sldNum" sz="quarter" idx="5"/>
          </p:nvPr>
        </p:nvSpPr>
        <p:spPr/>
        <p:txBody>
          <a:bodyPr/>
          <a:lstStyle/>
          <a:p>
            <a:fld id="{F0AF5039-A62C-409D-8450-53BAAE8C310D}" type="slidenum">
              <a:rPr lang="sv-SE" smtClean="0"/>
              <a:t>21</a:t>
            </a:fld>
            <a:endParaRPr lang="sv-SE"/>
          </a:p>
        </p:txBody>
      </p:sp>
    </p:spTree>
    <p:extLst>
      <p:ext uri="{BB962C8B-B14F-4D97-AF65-F5344CB8AC3E}">
        <p14:creationId xmlns:p14="http://schemas.microsoft.com/office/powerpoint/2010/main" val="882884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B9EFEA-4820-49CC-A173-2BAB39F6986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21138B2-FF7E-4BF0-BE74-CD6794FA72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7418641F-0C37-403D-8574-0205F15F46C8}"/>
              </a:ext>
            </a:extLst>
          </p:cNvPr>
          <p:cNvSpPr>
            <a:spLocks noGrp="1"/>
          </p:cNvSpPr>
          <p:nvPr>
            <p:ph type="dt" sz="half" idx="10"/>
          </p:nvPr>
        </p:nvSpPr>
        <p:spPr/>
        <p:txBody>
          <a:bodyPr/>
          <a:lstStyle/>
          <a:p>
            <a:fld id="{2103A8FE-B7C5-46D5-BCB9-81AF02DFE2A1}" type="datetimeFigureOut">
              <a:rPr lang="sv-SE" smtClean="0"/>
              <a:t>2023-10-12</a:t>
            </a:fld>
            <a:endParaRPr lang="sv-SE"/>
          </a:p>
        </p:txBody>
      </p:sp>
      <p:sp>
        <p:nvSpPr>
          <p:cNvPr id="5" name="Platshållare för sidfot 4">
            <a:extLst>
              <a:ext uri="{FF2B5EF4-FFF2-40B4-BE49-F238E27FC236}">
                <a16:creationId xmlns:a16="http://schemas.microsoft.com/office/drawing/2014/main" id="{9E86DF1B-4A5F-409D-8F85-0D4834A2AA2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CA3BCD4-672E-4A78-8CE6-1DC67E7524CA}"/>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494847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468B4C-3ED8-4B8B-8492-6B80134AE77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0B5CA6D-8768-4574-A69A-DA76192DA89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6617B4B-9B97-4242-8D9A-2EEF4EFFD8DB}"/>
              </a:ext>
            </a:extLst>
          </p:cNvPr>
          <p:cNvSpPr>
            <a:spLocks noGrp="1"/>
          </p:cNvSpPr>
          <p:nvPr>
            <p:ph type="dt" sz="half" idx="10"/>
          </p:nvPr>
        </p:nvSpPr>
        <p:spPr/>
        <p:txBody>
          <a:bodyPr/>
          <a:lstStyle/>
          <a:p>
            <a:fld id="{2103A8FE-B7C5-46D5-BCB9-81AF02DFE2A1}" type="datetimeFigureOut">
              <a:rPr lang="sv-SE" smtClean="0"/>
              <a:t>2023-10-12</a:t>
            </a:fld>
            <a:endParaRPr lang="sv-SE"/>
          </a:p>
        </p:txBody>
      </p:sp>
      <p:sp>
        <p:nvSpPr>
          <p:cNvPr id="5" name="Platshållare för sidfot 4">
            <a:extLst>
              <a:ext uri="{FF2B5EF4-FFF2-40B4-BE49-F238E27FC236}">
                <a16:creationId xmlns:a16="http://schemas.microsoft.com/office/drawing/2014/main" id="{8EB73D14-C999-4983-BB6A-BB47983540D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4A3F02E-E016-4486-BEF6-50771BE3DC50}"/>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2163335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3139F9-EA9B-4F9E-B785-3DCA87B100E0}"/>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89C43EC-91B4-4DDF-9064-FDB5BD0FA4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03F55AF-E70F-4DDB-B5D5-888B97F5601F}"/>
              </a:ext>
            </a:extLst>
          </p:cNvPr>
          <p:cNvSpPr>
            <a:spLocks noGrp="1"/>
          </p:cNvSpPr>
          <p:nvPr>
            <p:ph type="dt" sz="half" idx="10"/>
          </p:nvPr>
        </p:nvSpPr>
        <p:spPr/>
        <p:txBody>
          <a:bodyPr/>
          <a:lstStyle/>
          <a:p>
            <a:fld id="{2103A8FE-B7C5-46D5-BCB9-81AF02DFE2A1}" type="datetimeFigureOut">
              <a:rPr lang="sv-SE" smtClean="0"/>
              <a:t>2023-10-12</a:t>
            </a:fld>
            <a:endParaRPr lang="sv-SE"/>
          </a:p>
        </p:txBody>
      </p:sp>
      <p:sp>
        <p:nvSpPr>
          <p:cNvPr id="5" name="Platshållare för sidfot 4">
            <a:extLst>
              <a:ext uri="{FF2B5EF4-FFF2-40B4-BE49-F238E27FC236}">
                <a16:creationId xmlns:a16="http://schemas.microsoft.com/office/drawing/2014/main" id="{43A73BEE-7447-46C3-9CBC-33661201817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15789D4-3910-4040-8D50-59CBDF282051}"/>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2542819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D556D8-B2E4-4B4F-BCCD-400C457FE92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C97D762-307C-4D43-B8B6-96C8175AD111}"/>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A92E5A5-E3C4-4675-9491-B3A877D26525}"/>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2435D453-F2D5-4FC6-B96E-51B6129773BF}"/>
              </a:ext>
            </a:extLst>
          </p:cNvPr>
          <p:cNvSpPr>
            <a:spLocks noGrp="1"/>
          </p:cNvSpPr>
          <p:nvPr>
            <p:ph type="dt" sz="half" idx="10"/>
          </p:nvPr>
        </p:nvSpPr>
        <p:spPr/>
        <p:txBody>
          <a:bodyPr/>
          <a:lstStyle/>
          <a:p>
            <a:fld id="{2103A8FE-B7C5-46D5-BCB9-81AF02DFE2A1}" type="datetimeFigureOut">
              <a:rPr lang="sv-SE" smtClean="0"/>
              <a:t>2023-10-12</a:t>
            </a:fld>
            <a:endParaRPr lang="sv-SE"/>
          </a:p>
        </p:txBody>
      </p:sp>
      <p:sp>
        <p:nvSpPr>
          <p:cNvPr id="6" name="Platshållare för sidfot 5">
            <a:extLst>
              <a:ext uri="{FF2B5EF4-FFF2-40B4-BE49-F238E27FC236}">
                <a16:creationId xmlns:a16="http://schemas.microsoft.com/office/drawing/2014/main" id="{917AAB27-D0CA-4627-A6AA-AE4394F056C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B52E278-D23B-403E-BDF8-C20C60389376}"/>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1207249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51D269-ADF7-44E4-BC93-A45DE1321A7F}"/>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E0290310-54D0-4150-A314-D5C4BDEF5F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1D26AE10-BB40-4AB4-ACA6-BCB441ECA65C}"/>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1C694946-81E2-4651-9B64-45328153F2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3B98564-F095-48EE-866C-038234A60B76}"/>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EE28270-49CA-4694-A247-61B15BEFEB49}"/>
              </a:ext>
            </a:extLst>
          </p:cNvPr>
          <p:cNvSpPr>
            <a:spLocks noGrp="1"/>
          </p:cNvSpPr>
          <p:nvPr>
            <p:ph type="dt" sz="half" idx="10"/>
          </p:nvPr>
        </p:nvSpPr>
        <p:spPr/>
        <p:txBody>
          <a:bodyPr/>
          <a:lstStyle/>
          <a:p>
            <a:fld id="{2103A8FE-B7C5-46D5-BCB9-81AF02DFE2A1}" type="datetimeFigureOut">
              <a:rPr lang="sv-SE" smtClean="0"/>
              <a:t>2023-10-12</a:t>
            </a:fld>
            <a:endParaRPr lang="sv-SE"/>
          </a:p>
        </p:txBody>
      </p:sp>
      <p:sp>
        <p:nvSpPr>
          <p:cNvPr id="8" name="Platshållare för sidfot 7">
            <a:extLst>
              <a:ext uri="{FF2B5EF4-FFF2-40B4-BE49-F238E27FC236}">
                <a16:creationId xmlns:a16="http://schemas.microsoft.com/office/drawing/2014/main" id="{28C7D604-4F76-4801-A13F-E1F7DD1E0AE8}"/>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256C615-D205-4051-890B-DAA469676C7B}"/>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2911802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AA317A-81B8-470F-A7C7-5A6638A0C0C5}"/>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4CE02EE-52EC-4C03-AECB-98248E7ED3A6}"/>
              </a:ext>
            </a:extLst>
          </p:cNvPr>
          <p:cNvSpPr>
            <a:spLocks noGrp="1"/>
          </p:cNvSpPr>
          <p:nvPr>
            <p:ph type="dt" sz="half" idx="10"/>
          </p:nvPr>
        </p:nvSpPr>
        <p:spPr/>
        <p:txBody>
          <a:bodyPr/>
          <a:lstStyle/>
          <a:p>
            <a:fld id="{2103A8FE-B7C5-46D5-BCB9-81AF02DFE2A1}" type="datetimeFigureOut">
              <a:rPr lang="sv-SE" smtClean="0"/>
              <a:t>2023-10-12</a:t>
            </a:fld>
            <a:endParaRPr lang="sv-SE"/>
          </a:p>
        </p:txBody>
      </p:sp>
      <p:sp>
        <p:nvSpPr>
          <p:cNvPr id="4" name="Platshållare för sidfot 3">
            <a:extLst>
              <a:ext uri="{FF2B5EF4-FFF2-40B4-BE49-F238E27FC236}">
                <a16:creationId xmlns:a16="http://schemas.microsoft.com/office/drawing/2014/main" id="{F4BBA799-E155-4793-956C-99153FCB1EBD}"/>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9578D44-EDAA-4F8F-8EE1-36D86DDB1289}"/>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1592804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3E276CC-0638-4C68-820A-B97B56454118}"/>
              </a:ext>
            </a:extLst>
          </p:cNvPr>
          <p:cNvSpPr>
            <a:spLocks noGrp="1"/>
          </p:cNvSpPr>
          <p:nvPr>
            <p:ph type="dt" sz="half" idx="10"/>
          </p:nvPr>
        </p:nvSpPr>
        <p:spPr/>
        <p:txBody>
          <a:bodyPr/>
          <a:lstStyle/>
          <a:p>
            <a:fld id="{2103A8FE-B7C5-46D5-BCB9-81AF02DFE2A1}" type="datetimeFigureOut">
              <a:rPr lang="sv-SE" smtClean="0"/>
              <a:t>2023-10-12</a:t>
            </a:fld>
            <a:endParaRPr lang="sv-SE"/>
          </a:p>
        </p:txBody>
      </p:sp>
      <p:sp>
        <p:nvSpPr>
          <p:cNvPr id="3" name="Platshållare för sidfot 2">
            <a:extLst>
              <a:ext uri="{FF2B5EF4-FFF2-40B4-BE49-F238E27FC236}">
                <a16:creationId xmlns:a16="http://schemas.microsoft.com/office/drawing/2014/main" id="{3763D888-1A09-42CD-8510-E6C319B89CE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08BB2940-D64F-40CE-B408-D15BA003C44C}"/>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339583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0FB8E3-D54F-486A-A22E-BB4CF549EE8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357AD95-41E3-4F92-BA26-F4106741B5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C52D264-DB18-4308-81F9-506D6E4A90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ACB5118-3676-4D29-9B79-E8CC88F5CE6C}"/>
              </a:ext>
            </a:extLst>
          </p:cNvPr>
          <p:cNvSpPr>
            <a:spLocks noGrp="1"/>
          </p:cNvSpPr>
          <p:nvPr>
            <p:ph type="dt" sz="half" idx="10"/>
          </p:nvPr>
        </p:nvSpPr>
        <p:spPr/>
        <p:txBody>
          <a:bodyPr/>
          <a:lstStyle/>
          <a:p>
            <a:fld id="{2103A8FE-B7C5-46D5-BCB9-81AF02DFE2A1}" type="datetimeFigureOut">
              <a:rPr lang="sv-SE" smtClean="0"/>
              <a:t>2023-10-12</a:t>
            </a:fld>
            <a:endParaRPr lang="sv-SE"/>
          </a:p>
        </p:txBody>
      </p:sp>
      <p:sp>
        <p:nvSpPr>
          <p:cNvPr id="6" name="Platshållare för sidfot 5">
            <a:extLst>
              <a:ext uri="{FF2B5EF4-FFF2-40B4-BE49-F238E27FC236}">
                <a16:creationId xmlns:a16="http://schemas.microsoft.com/office/drawing/2014/main" id="{7A34CDE2-2061-4F48-9FB0-6CA6AB504ED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81BE32F-5AE9-41DE-A91C-63DBE421DAA0}"/>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543435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AA1CE8-4C91-4314-9842-0C9CAFED4C6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190EDE7-06DD-47C7-8B57-F00C64BB6F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9A646E4D-FD66-4D31-AABF-8C0766A31E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692A747-A34C-4EAE-8C44-4A0EF8B7EBAC}"/>
              </a:ext>
            </a:extLst>
          </p:cNvPr>
          <p:cNvSpPr>
            <a:spLocks noGrp="1"/>
          </p:cNvSpPr>
          <p:nvPr>
            <p:ph type="dt" sz="half" idx="10"/>
          </p:nvPr>
        </p:nvSpPr>
        <p:spPr/>
        <p:txBody>
          <a:bodyPr/>
          <a:lstStyle/>
          <a:p>
            <a:fld id="{2103A8FE-B7C5-46D5-BCB9-81AF02DFE2A1}" type="datetimeFigureOut">
              <a:rPr lang="sv-SE" smtClean="0"/>
              <a:t>2023-10-12</a:t>
            </a:fld>
            <a:endParaRPr lang="sv-SE"/>
          </a:p>
        </p:txBody>
      </p:sp>
      <p:sp>
        <p:nvSpPr>
          <p:cNvPr id="6" name="Platshållare för sidfot 5">
            <a:extLst>
              <a:ext uri="{FF2B5EF4-FFF2-40B4-BE49-F238E27FC236}">
                <a16:creationId xmlns:a16="http://schemas.microsoft.com/office/drawing/2014/main" id="{C99C3193-E48C-4E17-89DD-D0C5CCC7A83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039FDDA-A5A5-4337-9070-D34445478928}"/>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204593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B6EA2A-D283-4164-A0A2-BF458C42FBE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14E6475-FC72-41BE-A843-3B9E9C1093A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926AE3E-7B3D-4D14-B7BA-CEF931C867A4}"/>
              </a:ext>
            </a:extLst>
          </p:cNvPr>
          <p:cNvSpPr>
            <a:spLocks noGrp="1"/>
          </p:cNvSpPr>
          <p:nvPr>
            <p:ph type="dt" sz="half" idx="10"/>
          </p:nvPr>
        </p:nvSpPr>
        <p:spPr/>
        <p:txBody>
          <a:bodyPr/>
          <a:lstStyle/>
          <a:p>
            <a:fld id="{2103A8FE-B7C5-46D5-BCB9-81AF02DFE2A1}" type="datetimeFigureOut">
              <a:rPr lang="sv-SE" smtClean="0"/>
              <a:t>2023-10-12</a:t>
            </a:fld>
            <a:endParaRPr lang="sv-SE"/>
          </a:p>
        </p:txBody>
      </p:sp>
      <p:sp>
        <p:nvSpPr>
          <p:cNvPr id="5" name="Platshållare för sidfot 4">
            <a:extLst>
              <a:ext uri="{FF2B5EF4-FFF2-40B4-BE49-F238E27FC236}">
                <a16:creationId xmlns:a16="http://schemas.microsoft.com/office/drawing/2014/main" id="{2C50FB11-EF59-4534-9C7D-7614C017F9D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8F0B07A-36AC-4A9D-81C3-2A7DBEA3001B}"/>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2099922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FF03C56-CEF3-4FD5-B6C9-F9F5E6C27F75}"/>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7B05B74-6EB7-4163-891B-C6C1652B2D8F}"/>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CD2F0C9-3AC7-4E78-B087-BAA2618351AC}"/>
              </a:ext>
            </a:extLst>
          </p:cNvPr>
          <p:cNvSpPr>
            <a:spLocks noGrp="1"/>
          </p:cNvSpPr>
          <p:nvPr>
            <p:ph type="dt" sz="half" idx="10"/>
          </p:nvPr>
        </p:nvSpPr>
        <p:spPr/>
        <p:txBody>
          <a:bodyPr/>
          <a:lstStyle/>
          <a:p>
            <a:fld id="{2103A8FE-B7C5-46D5-BCB9-81AF02DFE2A1}" type="datetimeFigureOut">
              <a:rPr lang="sv-SE" smtClean="0"/>
              <a:t>2023-10-12</a:t>
            </a:fld>
            <a:endParaRPr lang="sv-SE"/>
          </a:p>
        </p:txBody>
      </p:sp>
      <p:sp>
        <p:nvSpPr>
          <p:cNvPr id="5" name="Platshållare för sidfot 4">
            <a:extLst>
              <a:ext uri="{FF2B5EF4-FFF2-40B4-BE49-F238E27FC236}">
                <a16:creationId xmlns:a16="http://schemas.microsoft.com/office/drawing/2014/main" id="{A923D76B-DF6A-40E6-BA7A-162C93FF0DB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9B28FF4-5AC3-4990-A608-F113F29ADAF6}"/>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1648776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D3BF9E2-5FEA-4487-935B-5C0C13D98D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FDE2D32-4C5E-4FF0-8899-97BB9E193A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670E253-C584-446C-B45A-78EFA40BFF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03A8FE-B7C5-46D5-BCB9-81AF02DFE2A1}" type="datetimeFigureOut">
              <a:rPr lang="sv-SE" smtClean="0"/>
              <a:t>2023-10-12</a:t>
            </a:fld>
            <a:endParaRPr lang="sv-SE"/>
          </a:p>
        </p:txBody>
      </p:sp>
      <p:sp>
        <p:nvSpPr>
          <p:cNvPr id="5" name="Platshållare för sidfot 4">
            <a:extLst>
              <a:ext uri="{FF2B5EF4-FFF2-40B4-BE49-F238E27FC236}">
                <a16:creationId xmlns:a16="http://schemas.microsoft.com/office/drawing/2014/main" id="{243C9F12-22AA-4D25-8D4A-E90EA5E021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B5F8FAF1-1E79-4ED4-A568-964181D306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234F35-C617-4C9D-A5E3-DFED6784C62C}" type="slidenum">
              <a:rPr lang="sv-SE" smtClean="0"/>
              <a:t>‹#›</a:t>
            </a:fld>
            <a:endParaRPr lang="sv-SE"/>
          </a:p>
        </p:txBody>
      </p:sp>
    </p:spTree>
    <p:extLst>
      <p:ext uri="{BB962C8B-B14F-4D97-AF65-F5344CB8AC3E}">
        <p14:creationId xmlns:p14="http://schemas.microsoft.com/office/powerpoint/2010/main" val="2439089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erik.albin.olofsson@gmail.com"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sandakernssk.se/start/?ID=293583"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radochvard@aleris.se"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hyperlink" Target="https://www.innebandy.se/vasterbotten/utbildningar?eventid=10951&amp;fedarationid=12"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innebandy.se/vasterbotten/tavling/ungdomsserier/direktiv-manualer"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75000"/>
              </a:schemeClr>
            </a:gs>
          </a:gsLst>
          <a:lin ang="10800000" scaled="0"/>
        </a:gra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CE611C0D-359C-4738-8035-FAAE8ED3F6F6}"/>
              </a:ext>
            </a:extLst>
          </p:cNvPr>
          <p:cNvSpPr>
            <a:spLocks noGrp="1"/>
          </p:cNvSpPr>
          <p:nvPr>
            <p:ph type="ctrTitle"/>
          </p:nvPr>
        </p:nvSpPr>
        <p:spPr>
          <a:xfrm>
            <a:off x="7332411" y="2794569"/>
            <a:ext cx="4535797" cy="1268861"/>
          </a:xfrm>
        </p:spPr>
        <p:txBody>
          <a:bodyPr rtlCol="0" anchor="b">
            <a:normAutofit/>
          </a:bodyPr>
          <a:lstStyle/>
          <a:p>
            <a:pPr algn="l" eaLnBrk="1" fontAlgn="auto" hangingPunct="1">
              <a:lnSpc>
                <a:spcPct val="100000"/>
              </a:lnSpc>
              <a:spcAft>
                <a:spcPts val="0"/>
              </a:spcAft>
              <a:defRPr/>
            </a:pPr>
            <a:r>
              <a:rPr lang="sv-SE" sz="4400" dirty="0">
                <a:latin typeface="Daytona" panose="020B0604030500040204" pitchFamily="34" charset="0"/>
              </a:rPr>
              <a:t>Föräldramöte </a:t>
            </a:r>
            <a:br>
              <a:rPr lang="sv-SE" sz="3200" dirty="0">
                <a:latin typeface="Daytona" panose="020B0604030500040204" pitchFamily="34" charset="0"/>
              </a:rPr>
            </a:br>
            <a:r>
              <a:rPr lang="sv-SE" sz="3200" dirty="0">
                <a:latin typeface="Daytona" panose="020B0604030500040204" pitchFamily="34" charset="0"/>
              </a:rPr>
              <a:t>SSK F13 IB 23/24</a:t>
            </a:r>
            <a:endParaRPr lang="sv-SE" sz="3400" dirty="0"/>
          </a:p>
        </p:txBody>
      </p:sp>
      <p:sp>
        <p:nvSpPr>
          <p:cNvPr id="7" name="Underrubrik 2">
            <a:extLst>
              <a:ext uri="{FF2B5EF4-FFF2-40B4-BE49-F238E27FC236}">
                <a16:creationId xmlns:a16="http://schemas.microsoft.com/office/drawing/2014/main" id="{D4412B74-0BB1-4B52-844A-F3BF6F05516C}"/>
              </a:ext>
            </a:extLst>
          </p:cNvPr>
          <p:cNvSpPr>
            <a:spLocks noGrp="1"/>
          </p:cNvSpPr>
          <p:nvPr>
            <p:ph type="subTitle" idx="1"/>
          </p:nvPr>
        </p:nvSpPr>
        <p:spPr>
          <a:xfrm>
            <a:off x="7464612" y="4750893"/>
            <a:ext cx="4087305" cy="1147863"/>
          </a:xfrm>
        </p:spPr>
        <p:txBody>
          <a:bodyPr anchor="t">
            <a:normAutofit/>
          </a:bodyPr>
          <a:lstStyle/>
          <a:p>
            <a:pPr algn="l" eaLnBrk="1" hangingPunct="1"/>
            <a:r>
              <a:rPr lang="sv-SE" altLang="sv-SE" sz="1900" dirty="0">
                <a:latin typeface="Daytona" panose="020B0604030500040204" pitchFamily="34" charset="0"/>
              </a:rPr>
              <a:t>2023-10-10</a:t>
            </a:r>
          </a:p>
        </p:txBody>
      </p:sp>
      <p:sp>
        <p:nvSpPr>
          <p:cNvPr id="18" name="Freeform: Shape 17">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Bildobjekt 8" descr="../../Logor/%20SandåkernsSK_transparentBG.png">
            <a:extLst>
              <a:ext uri="{FF2B5EF4-FFF2-40B4-BE49-F238E27FC236}">
                <a16:creationId xmlns:a16="http://schemas.microsoft.com/office/drawing/2014/main" id="{BDB6F908-5B27-440E-A763-1F88536871AC}"/>
              </a:ext>
            </a:extLst>
          </p:cNvPr>
          <p:cNvPicPr/>
          <p:nvPr/>
        </p:nvPicPr>
        <p:blipFill rotWithShape="1">
          <a:blip r:embed="rId2" cstate="print">
            <a:extLst>
              <a:ext uri="{28A0092B-C50C-407E-A947-70E740481C1C}">
                <a14:useLocalDpi xmlns:a14="http://schemas.microsoft.com/office/drawing/2010/main" val="0"/>
              </a:ext>
            </a:extLst>
          </a:blip>
          <a:srcRect l="16866" r="12162"/>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solidFill>
            <a:schemeClr val="tx1"/>
          </a:solidFill>
        </p:spPr>
      </p:pic>
    </p:spTree>
    <p:extLst>
      <p:ext uri="{BB962C8B-B14F-4D97-AF65-F5344CB8AC3E}">
        <p14:creationId xmlns:p14="http://schemas.microsoft.com/office/powerpoint/2010/main" val="11766643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ktangel 21">
            <a:extLst>
              <a:ext uri="{FF2B5EF4-FFF2-40B4-BE49-F238E27FC236}">
                <a16:creationId xmlns:a16="http://schemas.microsoft.com/office/drawing/2014/main" id="{F68356C5-E083-4A26-B375-349BC3466441}"/>
              </a:ext>
            </a:extLst>
          </p:cNvPr>
          <p:cNvSpPr/>
          <p:nvPr/>
        </p:nvSpPr>
        <p:spPr>
          <a:xfrm>
            <a:off x="5199016" y="1259678"/>
            <a:ext cx="6815183" cy="4916204"/>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Vision, verksamhetsidé och värdegrund</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262081" y="1259678"/>
            <a:ext cx="4726577" cy="2031325"/>
          </a:xfrm>
        </p:spPr>
        <p:txBody>
          <a:bodyPr rtlCol="0">
            <a:normAutofit fontScale="40000" lnSpcReduction="20000"/>
          </a:bodyPr>
          <a:lstStyle/>
          <a:p>
            <a:pPr marL="0" indent="0" algn="ctr">
              <a:lnSpc>
                <a:spcPct val="120000"/>
              </a:lnSpc>
              <a:buNone/>
            </a:pPr>
            <a:r>
              <a:rPr lang="sv-SE" sz="4500" b="1" dirty="0">
                <a:latin typeface="Daytona" panose="020B0604030500040204" pitchFamily="34" charset="0"/>
              </a:rPr>
              <a:t>Vision</a:t>
            </a:r>
            <a:br>
              <a:rPr lang="sv-SE" sz="3100" b="1" dirty="0">
                <a:latin typeface="Daytona" panose="020B0604030500040204" pitchFamily="34" charset="0"/>
              </a:rPr>
            </a:br>
            <a:r>
              <a:rPr lang="sv-SE" sz="3100" b="1" dirty="0">
                <a:latin typeface="Daytona" panose="020B0604030500040204" pitchFamily="34" charset="0"/>
              </a:rPr>
              <a:t>Sandåkerns SK- den levande idrottsföreningen!</a:t>
            </a:r>
            <a:br>
              <a:rPr lang="sv-SE" sz="3100" dirty="0">
                <a:latin typeface="Daytona" panose="020B0604030500040204" pitchFamily="34" charset="0"/>
              </a:rPr>
            </a:br>
            <a:br>
              <a:rPr lang="sv-SE" sz="3100" dirty="0">
                <a:latin typeface="Daytona" panose="020B0604030500040204" pitchFamily="34" charset="0"/>
              </a:rPr>
            </a:br>
            <a:r>
              <a:rPr lang="sv-SE" sz="3100" dirty="0">
                <a:latin typeface="Daytona" panose="020B0604030500040204" pitchFamily="34" charset="0"/>
              </a:rPr>
              <a:t>Vi ger alla som vill möjlighet att engagera sig och utvecklas</a:t>
            </a:r>
            <a:br>
              <a:rPr lang="sv-SE" sz="3100" dirty="0">
                <a:latin typeface="Daytona" panose="020B0604030500040204" pitchFamily="34" charset="0"/>
              </a:rPr>
            </a:br>
            <a:br>
              <a:rPr lang="sv-SE" sz="3100" dirty="0">
                <a:latin typeface="Daytona" panose="020B0604030500040204" pitchFamily="34" charset="0"/>
              </a:rPr>
            </a:br>
            <a:r>
              <a:rPr lang="sv-SE" sz="3100" dirty="0">
                <a:latin typeface="Daytona" panose="020B0604030500040204" pitchFamily="34" charset="0"/>
              </a:rPr>
              <a:t>Vi är en förening i ständig utveckling</a:t>
            </a:r>
            <a:br>
              <a:rPr lang="sv-SE" sz="3100" dirty="0">
                <a:latin typeface="Daytona" panose="020B0604030500040204" pitchFamily="34" charset="0"/>
              </a:rPr>
            </a:br>
            <a:br>
              <a:rPr lang="sv-SE" sz="3100" dirty="0">
                <a:latin typeface="Daytona" panose="020B0604030500040204" pitchFamily="34" charset="0"/>
              </a:rPr>
            </a:br>
            <a:r>
              <a:rPr lang="sv-SE" sz="3100" dirty="0">
                <a:latin typeface="Daytona" panose="020B0604030500040204" pitchFamily="34" charset="0"/>
              </a:rPr>
              <a:t>Vår gemenskap, glädje och möjlighet till utveckling gör </a:t>
            </a:r>
            <a:br>
              <a:rPr lang="sv-SE" sz="3100" dirty="0">
                <a:latin typeface="Daytona" panose="020B0604030500040204" pitchFamily="34" charset="0"/>
              </a:rPr>
            </a:br>
            <a:r>
              <a:rPr lang="sv-SE" sz="3100" dirty="0">
                <a:latin typeface="Daytona" panose="020B0604030500040204" pitchFamily="34" charset="0"/>
              </a:rPr>
              <a:t>att både utövare och ledare väljer att stanna länge</a:t>
            </a:r>
            <a:endParaRPr lang="sv-SE" dirty="0"/>
          </a:p>
        </p:txBody>
      </p:sp>
      <p:sp>
        <p:nvSpPr>
          <p:cNvPr id="8" name="textruta 7">
            <a:extLst>
              <a:ext uri="{FF2B5EF4-FFF2-40B4-BE49-F238E27FC236}">
                <a16:creationId xmlns:a16="http://schemas.microsoft.com/office/drawing/2014/main" id="{34C77908-3A8D-455E-8992-7FC077D21B7D}"/>
              </a:ext>
            </a:extLst>
          </p:cNvPr>
          <p:cNvSpPr txBox="1"/>
          <p:nvPr/>
        </p:nvSpPr>
        <p:spPr>
          <a:xfrm>
            <a:off x="262080" y="3961673"/>
            <a:ext cx="4726577" cy="2031325"/>
          </a:xfrm>
          <a:prstGeom prst="rect">
            <a:avLst/>
          </a:prstGeom>
          <a:noFill/>
        </p:spPr>
        <p:txBody>
          <a:bodyPr wrap="square">
            <a:spAutoFit/>
          </a:bodyPr>
          <a:lstStyle/>
          <a:p>
            <a:pPr algn="ctr"/>
            <a:r>
              <a:rPr lang="sv-SE" b="1" dirty="0">
                <a:latin typeface="Daytona" panose="020B0604030500040204" pitchFamily="34" charset="0"/>
              </a:rPr>
              <a:t>Verksamhetsidé</a:t>
            </a:r>
            <a:endParaRPr lang="sv-SE" sz="1200" b="1" dirty="0">
              <a:latin typeface="Daytona" panose="020B0604030500040204" pitchFamily="34" charset="0"/>
            </a:endParaRPr>
          </a:p>
          <a:p>
            <a:pPr algn="ctr"/>
            <a:r>
              <a:rPr lang="sv-SE" sz="1200" b="1" dirty="0">
                <a:latin typeface="Daytona" panose="020B0604030500040204" pitchFamily="34" charset="0"/>
              </a:rPr>
              <a:t>Sandåkerns SK – idrottsföreningen för dig!</a:t>
            </a:r>
            <a:br>
              <a:rPr lang="sv-SE" sz="1200" dirty="0">
                <a:latin typeface="Daytona" panose="020B0604030500040204" pitchFamily="34" charset="0"/>
              </a:rPr>
            </a:br>
            <a:endParaRPr lang="sv-SE" sz="1200" dirty="0">
              <a:latin typeface="Daytona" panose="020B0604030500040204" pitchFamily="34" charset="0"/>
            </a:endParaRPr>
          </a:p>
          <a:p>
            <a:pPr algn="ctr"/>
            <a:r>
              <a:rPr lang="sv-SE" sz="1200" dirty="0">
                <a:latin typeface="Daytona" panose="020B0604030500040204" pitchFamily="34" charset="0"/>
              </a:rPr>
              <a:t>Sandåkerns SK ska erbjuda en verksamhet i din närhet </a:t>
            </a:r>
            <a:br>
              <a:rPr lang="sv-SE" sz="1200" dirty="0">
                <a:latin typeface="Daytona" panose="020B0604030500040204" pitchFamily="34" charset="0"/>
              </a:rPr>
            </a:br>
            <a:r>
              <a:rPr lang="sv-SE" sz="1200" dirty="0">
                <a:latin typeface="Daytona" panose="020B0604030500040204" pitchFamily="34" charset="0"/>
              </a:rPr>
              <a:t>som stimulerar till ett livslångt idrottande.</a:t>
            </a:r>
          </a:p>
          <a:p>
            <a:pPr algn="ctr"/>
            <a:endParaRPr lang="sv-SE" sz="1200" dirty="0">
              <a:latin typeface="Daytona" panose="020B0604030500040204" pitchFamily="34" charset="0"/>
            </a:endParaRPr>
          </a:p>
          <a:p>
            <a:pPr algn="ctr"/>
            <a:r>
              <a:rPr lang="sv-SE" sz="1200" dirty="0">
                <a:latin typeface="Daytona" panose="020B0604030500040204" pitchFamily="34" charset="0"/>
              </a:rPr>
              <a:t>Vi ska kännetecknas som föreningen där alla mår bra och har roligt tillsammans. Föreningen ska bygga på ett medlemskap präglat av delaktighet, engagemang och personlig utveckling! </a:t>
            </a:r>
          </a:p>
        </p:txBody>
      </p:sp>
      <p:grpSp>
        <p:nvGrpSpPr>
          <p:cNvPr id="21" name="Grupp 20">
            <a:extLst>
              <a:ext uri="{FF2B5EF4-FFF2-40B4-BE49-F238E27FC236}">
                <a16:creationId xmlns:a16="http://schemas.microsoft.com/office/drawing/2014/main" id="{74CAEEC4-0E9A-4F4E-B507-12860F6F09AE}"/>
              </a:ext>
            </a:extLst>
          </p:cNvPr>
          <p:cNvGrpSpPr/>
          <p:nvPr/>
        </p:nvGrpSpPr>
        <p:grpSpPr>
          <a:xfrm>
            <a:off x="5211351" y="1297583"/>
            <a:ext cx="7119991" cy="5245625"/>
            <a:chOff x="5124262" y="1079863"/>
            <a:chExt cx="7119991" cy="5245625"/>
          </a:xfrm>
        </p:grpSpPr>
        <p:sp>
          <p:nvSpPr>
            <p:cNvPr id="12" name="Platshållare för innehåll 2">
              <a:extLst>
                <a:ext uri="{FF2B5EF4-FFF2-40B4-BE49-F238E27FC236}">
                  <a16:creationId xmlns:a16="http://schemas.microsoft.com/office/drawing/2014/main" id="{1DA7FBF1-A517-45C7-86DD-65E8AF7D4218}"/>
                </a:ext>
              </a:extLst>
            </p:cNvPr>
            <p:cNvSpPr txBox="1">
              <a:spLocks/>
            </p:cNvSpPr>
            <p:nvPr/>
          </p:nvSpPr>
          <p:spPr>
            <a:xfrm>
              <a:off x="5124262" y="1079863"/>
              <a:ext cx="6963229" cy="5245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sv-SE" sz="1800" b="1" dirty="0">
                  <a:solidFill>
                    <a:schemeClr val="bg1"/>
                  </a:solidFill>
                  <a:latin typeface="Daytona" panose="020B0604030500040204" pitchFamily="34" charset="0"/>
                </a:rPr>
                <a:t>Värdegrund</a:t>
              </a:r>
              <a:br>
                <a:rPr lang="sv-SE" sz="3100" b="1" dirty="0">
                  <a:solidFill>
                    <a:schemeClr val="bg1"/>
                  </a:solidFill>
                  <a:latin typeface="Daytona" panose="020B0604030500040204" pitchFamily="34" charset="0"/>
                </a:rPr>
              </a:br>
              <a:r>
                <a:rPr lang="sv-SE" sz="1200" b="1" dirty="0">
                  <a:solidFill>
                    <a:schemeClr val="bg1"/>
                  </a:solidFill>
                  <a:latin typeface="Daytona" panose="020B0604030500040204" pitchFamily="34" charset="0"/>
                </a:rPr>
                <a:t>Genom glädje och engagemang formar vi tillsammans vår förening</a:t>
              </a:r>
              <a:br>
                <a:rPr lang="sv-SE" sz="1200" dirty="0">
                  <a:solidFill>
                    <a:schemeClr val="bg1"/>
                  </a:solidFill>
                  <a:latin typeface="Daytona" panose="020B0604030500040204" pitchFamily="34" charset="0"/>
                </a:rPr>
              </a:br>
              <a:br>
                <a:rPr lang="sv-SE" sz="1200" dirty="0">
                  <a:solidFill>
                    <a:schemeClr val="bg1"/>
                  </a:solidFill>
                  <a:latin typeface="Daytona" panose="020B0604030500040204" pitchFamily="34" charset="0"/>
                </a:rPr>
              </a:br>
              <a:r>
                <a:rPr lang="sv-SE" sz="1200" dirty="0">
                  <a:solidFill>
                    <a:schemeClr val="bg1"/>
                  </a:solidFill>
                  <a:latin typeface="Daytona" panose="020B0604030500040204" pitchFamily="34" charset="0"/>
                </a:rPr>
                <a:t>Vår värdegrund beskriver föreningens förhållningssätt och rättesnören. </a:t>
              </a:r>
              <a:br>
                <a:rPr lang="sv-SE" sz="1200" dirty="0">
                  <a:solidFill>
                    <a:schemeClr val="bg1"/>
                  </a:solidFill>
                  <a:latin typeface="Daytona" panose="020B0604030500040204" pitchFamily="34" charset="0"/>
                </a:rPr>
              </a:br>
              <a:r>
                <a:rPr lang="sv-SE" sz="1200" dirty="0">
                  <a:solidFill>
                    <a:schemeClr val="bg1"/>
                  </a:solidFill>
                  <a:latin typeface="Daytona" panose="020B0604030500040204" pitchFamily="34" charset="0"/>
                </a:rPr>
                <a:t>Vi beskriver vår värdegrund genom tre ledstjärnor och hur vi förhåller </a:t>
              </a:r>
              <a:br>
                <a:rPr lang="sv-SE" sz="1200" dirty="0">
                  <a:solidFill>
                    <a:schemeClr val="bg1"/>
                  </a:solidFill>
                  <a:latin typeface="Daytona" panose="020B0604030500040204" pitchFamily="34" charset="0"/>
                </a:rPr>
              </a:br>
              <a:r>
                <a:rPr lang="sv-SE" sz="1200" dirty="0">
                  <a:solidFill>
                    <a:schemeClr val="bg1"/>
                  </a:solidFill>
                  <a:latin typeface="Daytona" panose="020B0604030500040204" pitchFamily="34" charset="0"/>
                </a:rPr>
                <a:t>oss till dom i det vi gör i vår verksamhet.</a:t>
              </a:r>
            </a:p>
            <a:p>
              <a:pPr marL="0" indent="0">
                <a:lnSpc>
                  <a:spcPct val="120000"/>
                </a:lnSpc>
                <a:buFont typeface="Arial" panose="020B0604020202020204" pitchFamily="34" charset="0"/>
                <a:buNone/>
                <a:tabLst>
                  <a:tab pos="1074738" algn="l"/>
                  <a:tab pos="3857625" algn="l"/>
                </a:tabLst>
              </a:pPr>
              <a:r>
                <a:rPr lang="sv-SE" sz="1200" b="1" dirty="0">
                  <a:solidFill>
                    <a:schemeClr val="bg1"/>
                  </a:solidFill>
                  <a:latin typeface="Daytona" panose="020B0604030500040204" pitchFamily="34" charset="0"/>
                </a:rPr>
                <a:t>Ledstjärna	Innebär för oss att…	Vi visar detta genom att…</a:t>
              </a:r>
            </a:p>
            <a:p>
              <a:pPr marL="0" indent="0">
                <a:lnSpc>
                  <a:spcPct val="120000"/>
                </a:lnSpc>
                <a:buFont typeface="Arial" panose="020B0604020202020204" pitchFamily="34" charset="0"/>
                <a:buNone/>
                <a:tabLst>
                  <a:tab pos="1074738" algn="l"/>
                  <a:tab pos="3857625" algn="l"/>
                </a:tabLst>
              </a:pPr>
              <a:r>
                <a:rPr lang="sv-SE" sz="1000" b="1" dirty="0">
                  <a:solidFill>
                    <a:schemeClr val="bg1"/>
                  </a:solidFill>
                  <a:latin typeface="Daytona" panose="020B0604030500040204" pitchFamily="34" charset="0"/>
                </a:rPr>
                <a:t>Glädje</a:t>
              </a:r>
              <a:r>
                <a:rPr lang="sv-SE" sz="1000" dirty="0">
                  <a:solidFill>
                    <a:schemeClr val="bg1"/>
                  </a:solidFill>
                  <a:latin typeface="Daytona" panose="020B0604030500040204" pitchFamily="34" charset="0"/>
                </a:rPr>
                <a:t>	</a:t>
              </a:r>
              <a:r>
                <a:rPr lang="sv-SE" sz="1000" b="0" i="0" dirty="0">
                  <a:solidFill>
                    <a:schemeClr val="bg1"/>
                  </a:solidFill>
                  <a:effectLst/>
                  <a:latin typeface="Daytona" panose="020B0604030500040204" pitchFamily="34" charset="0"/>
                </a:rPr>
                <a:t>Vi ska verka för att alla i föreningen</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	ska ha roligt i det vi gör.</a:t>
              </a:r>
            </a:p>
            <a:p>
              <a:pPr marL="0" indent="0">
                <a:lnSpc>
                  <a:spcPct val="120000"/>
                </a:lnSpc>
                <a:buFont typeface="Arial" panose="020B0604020202020204" pitchFamily="34" charset="0"/>
                <a:buNone/>
                <a:tabLst>
                  <a:tab pos="1074738" algn="l"/>
                  <a:tab pos="3857625" algn="l"/>
                </a:tabLst>
              </a:pPr>
              <a:r>
                <a:rPr lang="sv-SE" sz="1000" dirty="0">
                  <a:solidFill>
                    <a:schemeClr val="bg1"/>
                  </a:solidFill>
                  <a:latin typeface="Daytona" panose="020B0604030500040204" pitchFamily="34" charset="0"/>
                </a:rPr>
                <a:t>	Vi ska verka för att alla får utvecklas </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	såväl personligt som idrottsligt.</a:t>
              </a:r>
            </a:p>
            <a:p>
              <a:pPr marL="0" indent="0">
                <a:lnSpc>
                  <a:spcPct val="120000"/>
                </a:lnSpc>
                <a:buFont typeface="Arial" panose="020B0604020202020204" pitchFamily="34" charset="0"/>
                <a:buNone/>
                <a:tabLst>
                  <a:tab pos="1074738" algn="l"/>
                  <a:tab pos="3857625" algn="l"/>
                </a:tabLst>
              </a:pPr>
              <a:r>
                <a:rPr lang="sv-SE" sz="1000" b="1" dirty="0">
                  <a:solidFill>
                    <a:schemeClr val="bg1"/>
                  </a:solidFill>
                  <a:latin typeface="Daytona" panose="020B0604030500040204" pitchFamily="34" charset="0"/>
                </a:rPr>
                <a:t>Engagemang	</a:t>
              </a:r>
              <a:r>
                <a:rPr lang="sv-SE" sz="1000" dirty="0">
                  <a:solidFill>
                    <a:schemeClr val="bg1"/>
                  </a:solidFill>
                  <a:latin typeface="Daytona" panose="020B0604030500040204" pitchFamily="34" charset="0"/>
                </a:rPr>
                <a:t>Vi tar ansvar för föreningens uppgifter.</a:t>
              </a:r>
            </a:p>
            <a:p>
              <a:pPr marL="0" indent="0">
                <a:lnSpc>
                  <a:spcPct val="120000"/>
                </a:lnSpc>
                <a:buFont typeface="Arial" panose="020B0604020202020204" pitchFamily="34" charset="0"/>
                <a:buNone/>
                <a:tabLst>
                  <a:tab pos="1074738" algn="l"/>
                  <a:tab pos="3857625" algn="l"/>
                </a:tabLst>
              </a:pPr>
              <a:r>
                <a:rPr lang="sv-SE" sz="1000" dirty="0">
                  <a:solidFill>
                    <a:schemeClr val="bg1"/>
                  </a:solidFill>
                  <a:latin typeface="Daytona" panose="020B0604030500040204" pitchFamily="34" charset="0"/>
                </a:rPr>
                <a:t>	Vi är med vår närvaro en kraft i det</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	lokala samhällets utveckling.</a:t>
              </a:r>
            </a:p>
            <a:p>
              <a:pPr marL="0" indent="0">
                <a:lnSpc>
                  <a:spcPct val="120000"/>
                </a:lnSpc>
                <a:buFont typeface="Arial" panose="020B0604020202020204" pitchFamily="34" charset="0"/>
                <a:buNone/>
                <a:tabLst>
                  <a:tab pos="1074738" algn="l"/>
                  <a:tab pos="3857625" algn="l"/>
                </a:tabLst>
              </a:pPr>
              <a:r>
                <a:rPr lang="sv-SE" sz="1000" b="1" dirty="0">
                  <a:solidFill>
                    <a:schemeClr val="bg1"/>
                  </a:solidFill>
                  <a:latin typeface="Daytona" panose="020B0604030500040204" pitchFamily="34" charset="0"/>
                </a:rPr>
                <a:t>Tillsammans	</a:t>
              </a:r>
              <a:r>
                <a:rPr lang="sv-SE" sz="1000" dirty="0">
                  <a:solidFill>
                    <a:schemeClr val="bg1"/>
                  </a:solidFill>
                  <a:latin typeface="Daytona" panose="020B0604030500040204" pitchFamily="34" charset="0"/>
                </a:rPr>
                <a:t>Vi välkomnar alla och verkar för en</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	känsla av delaktighet och tillhörighet.</a:t>
              </a:r>
            </a:p>
            <a:p>
              <a:pPr marL="0" indent="0">
                <a:lnSpc>
                  <a:spcPct val="120000"/>
                </a:lnSpc>
                <a:buFont typeface="Arial" panose="020B0604020202020204" pitchFamily="34" charset="0"/>
                <a:buNone/>
                <a:tabLst>
                  <a:tab pos="1074738" algn="l"/>
                  <a:tab pos="3857625" algn="l"/>
                </a:tabLst>
              </a:pPr>
              <a:r>
                <a:rPr lang="sv-SE" sz="1000" dirty="0">
                  <a:solidFill>
                    <a:schemeClr val="bg1"/>
                  </a:solidFill>
                  <a:latin typeface="Daytona" panose="020B0604030500040204" pitchFamily="34" charset="0"/>
                </a:rPr>
                <a:t>	Vi ska visa hänsyn och respekt till</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	varandras olikheter.</a:t>
              </a:r>
            </a:p>
          </p:txBody>
        </p:sp>
        <p:sp>
          <p:nvSpPr>
            <p:cNvPr id="20" name="textruta 19">
              <a:extLst>
                <a:ext uri="{FF2B5EF4-FFF2-40B4-BE49-F238E27FC236}">
                  <a16:creationId xmlns:a16="http://schemas.microsoft.com/office/drawing/2014/main" id="{0D7740C8-F740-4F5A-BB55-B2AD3BA3A012}"/>
                </a:ext>
              </a:extLst>
            </p:cNvPr>
            <p:cNvSpPr txBox="1"/>
            <p:nvPr/>
          </p:nvSpPr>
          <p:spPr>
            <a:xfrm>
              <a:off x="8978538" y="2972729"/>
              <a:ext cx="3265715" cy="2985433"/>
            </a:xfrm>
            <a:prstGeom prst="rect">
              <a:avLst/>
            </a:prstGeom>
            <a:noFill/>
          </p:spPr>
          <p:txBody>
            <a:bodyPr wrap="square">
              <a:spAutoFit/>
            </a:bodyPr>
            <a:lstStyle/>
            <a:p>
              <a:pPr>
                <a:lnSpc>
                  <a:spcPct val="120000"/>
                </a:lnSpc>
                <a:spcBef>
                  <a:spcPts val="1000"/>
                </a:spcBef>
              </a:pPr>
              <a:r>
                <a:rPr lang="sv-SE" sz="1000" dirty="0">
                  <a:solidFill>
                    <a:schemeClr val="bg1"/>
                  </a:solidFill>
                  <a:latin typeface="Daytona" panose="020B0604030500040204" pitchFamily="34" charset="0"/>
                </a:rPr>
                <a:t>…erbjuda en tillåtande, lustfylld </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och utmanande miljö.</a:t>
              </a:r>
            </a:p>
            <a:p>
              <a:pPr>
                <a:lnSpc>
                  <a:spcPct val="120000"/>
                </a:lnSpc>
                <a:spcBef>
                  <a:spcPts val="1000"/>
                </a:spcBef>
              </a:pPr>
              <a:r>
                <a:rPr lang="sv-SE" sz="1000" dirty="0">
                  <a:solidFill>
                    <a:schemeClr val="bg1"/>
                  </a:solidFill>
                  <a:latin typeface="Daytona" panose="020B0604030500040204" pitchFamily="34" charset="0"/>
                </a:rPr>
                <a:t>…genomföra relevanta utbildningar.</a:t>
              </a:r>
            </a:p>
            <a:p>
              <a:pPr>
                <a:lnSpc>
                  <a:spcPct val="120000"/>
                </a:lnSpc>
                <a:spcBef>
                  <a:spcPts val="1000"/>
                </a:spcBef>
              </a:pP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…vara väl förberedd och passionerat</a:t>
              </a:r>
            </a:p>
            <a:p>
              <a:pPr>
                <a:lnSpc>
                  <a:spcPct val="120000"/>
                </a:lnSpc>
                <a:spcBef>
                  <a:spcPts val="1000"/>
                </a:spcBef>
              </a:pPr>
              <a:r>
                <a:rPr lang="sv-SE" sz="1000" dirty="0">
                  <a:solidFill>
                    <a:schemeClr val="bg1"/>
                  </a:solidFill>
                  <a:latin typeface="Daytona" panose="020B0604030500040204" pitchFamily="34" charset="0"/>
                </a:rPr>
                <a:t>…vara öppen för samarbete</a:t>
              </a:r>
              <a:br>
                <a:rPr lang="sv-SE" sz="1000" dirty="0">
                  <a:solidFill>
                    <a:schemeClr val="bg1"/>
                  </a:solidFill>
                  <a:latin typeface="Daytona" panose="020B0604030500040204" pitchFamily="34" charset="0"/>
                </a:rPr>
              </a:br>
              <a:endParaRPr lang="sv-SE" sz="1000" dirty="0">
                <a:solidFill>
                  <a:schemeClr val="bg1"/>
                </a:solidFill>
                <a:latin typeface="Daytona" panose="020B0604030500040204" pitchFamily="34" charset="0"/>
              </a:endParaRPr>
            </a:p>
            <a:p>
              <a:pPr>
                <a:lnSpc>
                  <a:spcPct val="120000"/>
                </a:lnSpc>
                <a:spcBef>
                  <a:spcPts val="1000"/>
                </a:spcBef>
              </a:pPr>
              <a:r>
                <a:rPr lang="sv-SE" sz="1000" dirty="0">
                  <a:solidFill>
                    <a:schemeClr val="bg1"/>
                  </a:solidFill>
                  <a:latin typeface="Daytona" panose="020B0604030500040204" pitchFamily="34" charset="0"/>
                </a:rPr>
                <a:t>…vi bär klubbens färger med stolthet</a:t>
              </a:r>
            </a:p>
            <a:p>
              <a:pPr>
                <a:lnSpc>
                  <a:spcPct val="120000"/>
                </a:lnSpc>
                <a:spcBef>
                  <a:spcPts val="1000"/>
                </a:spcBef>
              </a:pPr>
              <a:r>
                <a:rPr lang="sv-SE" sz="1000" dirty="0">
                  <a:solidFill>
                    <a:schemeClr val="bg1"/>
                  </a:solidFill>
                  <a:latin typeface="Daytona" panose="020B0604030500040204" pitchFamily="34" charset="0"/>
                </a:rPr>
                <a:t>…i alla lägen var en schysst kamrat.</a:t>
              </a:r>
            </a:p>
            <a:p>
              <a:pPr>
                <a:lnSpc>
                  <a:spcPct val="120000"/>
                </a:lnSpc>
                <a:spcBef>
                  <a:spcPts val="1000"/>
                </a:spcBef>
              </a:pPr>
              <a:endParaRPr lang="sv-SE" sz="1000" dirty="0">
                <a:solidFill>
                  <a:schemeClr val="bg1"/>
                </a:solidFill>
                <a:latin typeface="Daytona" panose="020B0604030500040204" pitchFamily="34" charset="0"/>
              </a:endParaRPr>
            </a:p>
            <a:p>
              <a:endParaRPr lang="sv-SE" dirty="0"/>
            </a:p>
          </p:txBody>
        </p:sp>
      </p:grpSp>
      <p:pic>
        <p:nvPicPr>
          <p:cNvPr id="2" name="Bildobjekt 1" descr="../../Logor/%20SandåkernsSK_transparentBG.png">
            <a:extLst>
              <a:ext uri="{FF2B5EF4-FFF2-40B4-BE49-F238E27FC236}">
                <a16:creationId xmlns:a16="http://schemas.microsoft.com/office/drawing/2014/main" id="{7FD7AD49-9B18-11E9-A107-A4F95FEC6D0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3328740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a:extLst>
              <a:ext uri="{FF2B5EF4-FFF2-40B4-BE49-F238E27FC236}">
                <a16:creationId xmlns:a16="http://schemas.microsoft.com/office/drawing/2014/main" id="{E539D6CE-9202-FC46-74B1-C9645A3996EE}"/>
              </a:ext>
            </a:extLst>
          </p:cNvPr>
          <p:cNvSpPr/>
          <p:nvPr/>
        </p:nvSpPr>
        <p:spPr>
          <a:xfrm>
            <a:off x="9342163" y="1559569"/>
            <a:ext cx="2331168" cy="2243564"/>
          </a:xfrm>
          <a:prstGeom prst="ellipse">
            <a:avLst/>
          </a:prstGeom>
          <a:solidFill>
            <a:srgbClr val="C0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800" b="1" dirty="0"/>
              <a:t>Begränsat registerutdrag görs på alla tränare/ledarevar 3:e år </a:t>
            </a:r>
          </a:p>
        </p:txBody>
      </p:sp>
      <p:sp>
        <p:nvSpPr>
          <p:cNvPr id="13" name="Rubrik 1">
            <a:extLst>
              <a:ext uri="{FF2B5EF4-FFF2-40B4-BE49-F238E27FC236}">
                <a16:creationId xmlns:a16="http://schemas.microsoft.com/office/drawing/2014/main" id="{FEFFD74D-8D99-4AC3-AF54-D88BF539827B}"/>
              </a:ext>
            </a:extLst>
          </p:cNvPr>
          <p:cNvSpPr>
            <a:spLocks noGrp="1"/>
          </p:cNvSpPr>
          <p:nvPr>
            <p:ph type="title"/>
          </p:nvPr>
        </p:nvSpPr>
        <p:spPr>
          <a:xfrm>
            <a:off x="838200" y="365125"/>
            <a:ext cx="10515600" cy="785405"/>
          </a:xfrm>
        </p:spPr>
        <p:txBody>
          <a:bodyPr>
            <a:normAutofit/>
          </a:bodyPr>
          <a:lstStyle/>
          <a:p>
            <a:pPr eaLnBrk="1" hangingPunct="1"/>
            <a:r>
              <a:rPr lang="sv-SE" altLang="sv-SE" sz="3600" b="1" dirty="0">
                <a:latin typeface="Daytona" panose="020B0604030500040204" pitchFamily="34" charset="0"/>
              </a:rPr>
              <a:t>Organisation - lag</a:t>
            </a:r>
          </a:p>
        </p:txBody>
      </p:sp>
      <p:sp>
        <p:nvSpPr>
          <p:cNvPr id="38" name="Ellips 37">
            <a:extLst>
              <a:ext uri="{FF2B5EF4-FFF2-40B4-BE49-F238E27FC236}">
                <a16:creationId xmlns:a16="http://schemas.microsoft.com/office/drawing/2014/main" id="{FC7A7446-414F-41E5-8C78-56EF3942AD04}"/>
              </a:ext>
            </a:extLst>
          </p:cNvPr>
          <p:cNvSpPr/>
          <p:nvPr/>
        </p:nvSpPr>
        <p:spPr>
          <a:xfrm>
            <a:off x="1343297" y="983653"/>
            <a:ext cx="5554572" cy="55545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Ellips 38">
            <a:extLst>
              <a:ext uri="{FF2B5EF4-FFF2-40B4-BE49-F238E27FC236}">
                <a16:creationId xmlns:a16="http://schemas.microsoft.com/office/drawing/2014/main" id="{ED4EFD3D-0173-4747-84E1-F51D87ED366A}"/>
              </a:ext>
            </a:extLst>
          </p:cNvPr>
          <p:cNvSpPr/>
          <p:nvPr/>
        </p:nvSpPr>
        <p:spPr>
          <a:xfrm>
            <a:off x="6096000" y="3034932"/>
            <a:ext cx="3631474" cy="3631474"/>
          </a:xfrm>
          <a:prstGeom prst="ellipse">
            <a:avLst/>
          </a:prstGeom>
          <a:solidFill>
            <a:srgbClr val="00206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textruta 39">
            <a:extLst>
              <a:ext uri="{FF2B5EF4-FFF2-40B4-BE49-F238E27FC236}">
                <a16:creationId xmlns:a16="http://schemas.microsoft.com/office/drawing/2014/main" id="{6B93EDC6-A24D-4E80-81FA-941B306F6F25}"/>
              </a:ext>
            </a:extLst>
          </p:cNvPr>
          <p:cNvSpPr txBox="1"/>
          <p:nvPr/>
        </p:nvSpPr>
        <p:spPr>
          <a:xfrm>
            <a:off x="2464526" y="2063888"/>
            <a:ext cx="3194550" cy="3331681"/>
          </a:xfrm>
          <a:prstGeom prst="rect">
            <a:avLst/>
          </a:prstGeom>
          <a:noFill/>
        </p:spPr>
        <p:txBody>
          <a:bodyPr wrap="square" rtlCol="0">
            <a:spAutoFit/>
          </a:bodyPr>
          <a:lstStyle/>
          <a:p>
            <a:pPr algn="ctr"/>
            <a:r>
              <a:rPr lang="sv-SE" dirty="0">
                <a:solidFill>
                  <a:schemeClr val="bg1"/>
                </a:solidFill>
                <a:latin typeface="Daytona" panose="020B0604030500040204" pitchFamily="34" charset="0"/>
              </a:rPr>
              <a:t>Spelare</a:t>
            </a:r>
            <a:br>
              <a:rPr lang="sv-SE" dirty="0">
                <a:solidFill>
                  <a:schemeClr val="bg1"/>
                </a:solidFill>
                <a:latin typeface="Daytona" panose="020B0604030500040204" pitchFamily="34" charset="0"/>
              </a:rPr>
            </a:br>
            <a:r>
              <a:rPr lang="sv-SE" sz="1050" dirty="0">
                <a:solidFill>
                  <a:schemeClr val="bg1"/>
                </a:solidFill>
                <a:latin typeface="Daytona" panose="020B0604030500040204" pitchFamily="34" charset="0"/>
              </a:rPr>
              <a:t>Våra barn- och ungdomar.</a:t>
            </a:r>
            <a:endParaRPr lang="sv-SE" dirty="0">
              <a:solidFill>
                <a:schemeClr val="bg1"/>
              </a:solidFill>
              <a:latin typeface="Daytona" panose="020B0604030500040204" pitchFamily="34" charset="0"/>
            </a:endParaRPr>
          </a:p>
          <a:p>
            <a:pPr algn="ctr"/>
            <a:endParaRPr lang="sv-SE" dirty="0">
              <a:solidFill>
                <a:schemeClr val="bg1"/>
              </a:solidFill>
              <a:latin typeface="Daytona" panose="020B0604030500040204" pitchFamily="34" charset="0"/>
            </a:endParaRPr>
          </a:p>
          <a:p>
            <a:pPr algn="ctr"/>
            <a:r>
              <a:rPr lang="sv-SE" dirty="0">
                <a:solidFill>
                  <a:schemeClr val="bg1"/>
                </a:solidFill>
                <a:latin typeface="Daytona" panose="020B0604030500040204" pitchFamily="34" charset="0"/>
              </a:rPr>
              <a:t>Tränare/ledare</a:t>
            </a:r>
          </a:p>
          <a:p>
            <a:pPr algn="ctr"/>
            <a:r>
              <a:rPr lang="sv-SE" sz="1000" dirty="0">
                <a:solidFill>
                  <a:schemeClr val="bg1"/>
                </a:solidFill>
                <a:latin typeface="Daytona" panose="020B0604030500040204" pitchFamily="34" charset="0"/>
              </a:rPr>
              <a:t>Ansvarar för lagets träningar och matcher. Jobbar efter föreningens värdegrund, vision och verksamhetsidé. Möjligheter att utbildas via föreningen och respektive förbund. </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Vara förebilder!</a:t>
            </a:r>
          </a:p>
          <a:p>
            <a:pPr algn="ctr"/>
            <a:endParaRPr lang="sv-SE" dirty="0">
              <a:solidFill>
                <a:schemeClr val="bg1"/>
              </a:solidFill>
              <a:latin typeface="Daytona" panose="020B0604030500040204" pitchFamily="34" charset="0"/>
            </a:endParaRPr>
          </a:p>
          <a:p>
            <a:pPr algn="ctr"/>
            <a:r>
              <a:rPr lang="sv-SE" dirty="0">
                <a:solidFill>
                  <a:schemeClr val="bg1"/>
                </a:solidFill>
                <a:latin typeface="Daytona" panose="020B0604030500040204" pitchFamily="34" charset="0"/>
              </a:rPr>
              <a:t>Lagledare</a:t>
            </a:r>
            <a:br>
              <a:rPr lang="sv-SE"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Ansvarar för information till laget och föräldrar via SportAdmin och hemsida. Löpande dialog med ledare och kansli. Ser till att planera för matcher/sammandrag med tillhörande uppgifter.</a:t>
            </a:r>
          </a:p>
          <a:p>
            <a:pPr algn="ctr"/>
            <a:endParaRPr lang="sv-SE" sz="1000" dirty="0">
              <a:solidFill>
                <a:schemeClr val="bg1"/>
              </a:solidFill>
              <a:latin typeface="Daytona" panose="020B0604030500040204" pitchFamily="34" charset="0"/>
            </a:endParaRPr>
          </a:p>
        </p:txBody>
      </p:sp>
      <p:sp>
        <p:nvSpPr>
          <p:cNvPr id="41" name="textruta 40">
            <a:extLst>
              <a:ext uri="{FF2B5EF4-FFF2-40B4-BE49-F238E27FC236}">
                <a16:creationId xmlns:a16="http://schemas.microsoft.com/office/drawing/2014/main" id="{7082F13E-DFAE-4AC7-8002-5DF752858C69}"/>
              </a:ext>
            </a:extLst>
          </p:cNvPr>
          <p:cNvSpPr txBox="1"/>
          <p:nvPr/>
        </p:nvSpPr>
        <p:spPr>
          <a:xfrm>
            <a:off x="6418217" y="3813126"/>
            <a:ext cx="3069093" cy="2123658"/>
          </a:xfrm>
          <a:prstGeom prst="rect">
            <a:avLst/>
          </a:prstGeom>
          <a:noFill/>
        </p:spPr>
        <p:txBody>
          <a:bodyPr wrap="square" rtlCol="0">
            <a:spAutoFit/>
          </a:bodyPr>
          <a:lstStyle/>
          <a:p>
            <a:pPr algn="ctr"/>
            <a:endParaRPr lang="sv-SE" dirty="0">
              <a:solidFill>
                <a:schemeClr val="bg1"/>
              </a:solidFill>
              <a:latin typeface="Daytona" panose="020B0604030500040204" pitchFamily="34" charset="0"/>
            </a:endParaRPr>
          </a:p>
          <a:p>
            <a:pPr algn="ctr"/>
            <a:r>
              <a:rPr lang="sv-SE" dirty="0">
                <a:solidFill>
                  <a:schemeClr val="bg1"/>
                </a:solidFill>
                <a:latin typeface="Daytona" panose="020B0604030500040204" pitchFamily="34" charset="0"/>
              </a:rPr>
              <a:t>Föräldragrupp</a:t>
            </a:r>
          </a:p>
          <a:p>
            <a:pPr algn="ctr"/>
            <a:r>
              <a:rPr lang="sv-SE" sz="1000" dirty="0">
                <a:solidFill>
                  <a:schemeClr val="bg1"/>
                </a:solidFill>
                <a:latin typeface="Daytona" panose="020B0604030500040204" pitchFamily="34" charset="0"/>
              </a:rPr>
              <a:t>Stötta laget i förekommande uppgifter såsom planera för kioskförsäljning, skapa nya lagintäkter samt länk mellan föräldrar och lag.</a:t>
            </a:r>
          </a:p>
          <a:p>
            <a:pPr algn="ctr"/>
            <a:endParaRPr lang="sv-SE" dirty="0">
              <a:solidFill>
                <a:schemeClr val="bg1"/>
              </a:solidFill>
              <a:latin typeface="Daytona" panose="020B0604030500040204" pitchFamily="34" charset="0"/>
            </a:endParaRPr>
          </a:p>
          <a:p>
            <a:pPr algn="ctr"/>
            <a:r>
              <a:rPr lang="sv-SE" dirty="0">
                <a:solidFill>
                  <a:schemeClr val="bg1"/>
                </a:solidFill>
                <a:latin typeface="Daytona" panose="020B0604030500040204" pitchFamily="34" charset="0"/>
              </a:rPr>
              <a:t>Föräldrar</a:t>
            </a:r>
            <a:br>
              <a:rPr lang="sv-SE"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Stötta, peppa och skapa de bästa förutsättningarna för våra barn och ungdomar. Vara förebilder!</a:t>
            </a:r>
          </a:p>
        </p:txBody>
      </p:sp>
      <p:sp>
        <p:nvSpPr>
          <p:cNvPr id="9" name="Ellips 8">
            <a:extLst>
              <a:ext uri="{FF2B5EF4-FFF2-40B4-BE49-F238E27FC236}">
                <a16:creationId xmlns:a16="http://schemas.microsoft.com/office/drawing/2014/main" id="{DCD6ECF0-DBB9-4F40-B39E-2D735E792FC9}"/>
              </a:ext>
            </a:extLst>
          </p:cNvPr>
          <p:cNvSpPr/>
          <p:nvPr/>
        </p:nvSpPr>
        <p:spPr>
          <a:xfrm>
            <a:off x="5289949" y="171770"/>
            <a:ext cx="3557959" cy="3557959"/>
          </a:xfrm>
          <a:prstGeom prst="ellipse">
            <a:avLst/>
          </a:prstGeom>
          <a:solidFill>
            <a:schemeClr val="accent1">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0" name="textruta 9">
            <a:extLst>
              <a:ext uri="{FF2B5EF4-FFF2-40B4-BE49-F238E27FC236}">
                <a16:creationId xmlns:a16="http://schemas.microsoft.com/office/drawing/2014/main" id="{D1DC7995-7258-49AC-8C91-84DA1583A53F}"/>
              </a:ext>
            </a:extLst>
          </p:cNvPr>
          <p:cNvSpPr txBox="1"/>
          <p:nvPr/>
        </p:nvSpPr>
        <p:spPr>
          <a:xfrm>
            <a:off x="5724625" y="1150530"/>
            <a:ext cx="2728980" cy="1600438"/>
          </a:xfrm>
          <a:prstGeom prst="rect">
            <a:avLst/>
          </a:prstGeom>
          <a:noFill/>
        </p:spPr>
        <p:txBody>
          <a:bodyPr wrap="square">
            <a:spAutoFit/>
          </a:bodyPr>
          <a:lstStyle/>
          <a:p>
            <a:pPr algn="ctr"/>
            <a:r>
              <a:rPr lang="sv-SE" dirty="0">
                <a:solidFill>
                  <a:schemeClr val="bg1"/>
                </a:solidFill>
                <a:latin typeface="Daytona" panose="020B0604030500040204" pitchFamily="34" charset="0"/>
              </a:rPr>
              <a:t>SSK-ambassadör</a:t>
            </a:r>
            <a:br>
              <a:rPr lang="sv-SE"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Fungera som en länk mellan laget och övriga i föreningen och därmed se till att lagets spelare och föräldrar blir delaktiga i de gemensamma aktiviteter och uppgifter som vi tillsammans planerar att genomföra, samt kunna framföra synpunkter eller förslag från laget till övriga delar av föreningen. </a:t>
            </a:r>
            <a:endParaRPr lang="sv-SE" dirty="0">
              <a:solidFill>
                <a:schemeClr val="bg1"/>
              </a:solidFill>
              <a:latin typeface="Daytona" panose="020B0604030500040204" pitchFamily="34" charset="0"/>
            </a:endParaRPr>
          </a:p>
        </p:txBody>
      </p:sp>
      <p:pic>
        <p:nvPicPr>
          <p:cNvPr id="2" name="Bildobjekt 1" descr="../../Logor/%20SandåkernsSK_transparentBG.png">
            <a:extLst>
              <a:ext uri="{FF2B5EF4-FFF2-40B4-BE49-F238E27FC236}">
                <a16:creationId xmlns:a16="http://schemas.microsoft.com/office/drawing/2014/main" id="{701D45B4-99C9-A795-84F9-255151748884}"/>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4261137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ubrik 4">
            <a:extLst>
              <a:ext uri="{FF2B5EF4-FFF2-40B4-BE49-F238E27FC236}">
                <a16:creationId xmlns:a16="http://schemas.microsoft.com/office/drawing/2014/main" id="{C5AFAA30-4A07-924F-55E4-4A17BC4DBCA1}"/>
              </a:ext>
            </a:extLst>
          </p:cNvPr>
          <p:cNvSpPr txBox="1">
            <a:spLocks noGrp="1"/>
          </p:cNvSpPr>
          <p:nvPr>
            <p:ph type="title"/>
          </p:nvPr>
        </p:nvSpPr>
        <p:spPr>
          <a:xfrm>
            <a:off x="699713" y="248038"/>
            <a:ext cx="7063721" cy="1159200"/>
          </a:xfrm>
          <a:prstGeom prst="rect">
            <a:avLst/>
          </a:prstGeom>
        </p:spPr>
        <p:txBody>
          <a:bodyPr vert="horz" lIns="91440" tIns="45720" rIns="91440" bIns="45720" rtlCol="0" anchor="ctr">
            <a:normAutofit/>
          </a:bodyPr>
          <a:lstStyle/>
          <a:p>
            <a:r>
              <a:rPr lang="en-US" sz="4000" b="1" kern="1200" dirty="0">
                <a:solidFill>
                  <a:srgbClr val="FFFFFF"/>
                </a:solidFill>
                <a:latin typeface="+mj-lt"/>
                <a:ea typeface="+mj-ea"/>
                <a:cs typeface="+mj-cs"/>
              </a:rPr>
              <a:t>Roller &amp; </a:t>
            </a:r>
            <a:r>
              <a:rPr lang="en-US" sz="4000" b="1" dirty="0">
                <a:solidFill>
                  <a:srgbClr val="FFFFFF"/>
                </a:solidFill>
              </a:rPr>
              <a:t>A</a:t>
            </a:r>
            <a:r>
              <a:rPr lang="en-US" sz="4000" b="1" kern="1200" dirty="0">
                <a:solidFill>
                  <a:srgbClr val="FFFFFF"/>
                </a:solidFill>
                <a:latin typeface="+mj-lt"/>
                <a:ea typeface="+mj-ea"/>
                <a:cs typeface="+mj-cs"/>
              </a:rPr>
              <a:t>nsvar SSK F13 IB</a:t>
            </a:r>
          </a:p>
        </p:txBody>
      </p:sp>
      <p:graphicFrame>
        <p:nvGraphicFramePr>
          <p:cNvPr id="3" name="Tabell 2"/>
          <p:cNvGraphicFramePr>
            <a:graphicFrameLocks noGrp="1"/>
          </p:cNvGraphicFramePr>
          <p:nvPr>
            <p:extLst>
              <p:ext uri="{D42A27DB-BD31-4B8C-83A1-F6EECF244321}">
                <p14:modId xmlns:p14="http://schemas.microsoft.com/office/powerpoint/2010/main" val="3799513041"/>
              </p:ext>
            </p:extLst>
          </p:nvPr>
        </p:nvGraphicFramePr>
        <p:xfrm>
          <a:off x="432225" y="2283559"/>
          <a:ext cx="11327550" cy="3817629"/>
        </p:xfrm>
        <a:graphic>
          <a:graphicData uri="http://schemas.openxmlformats.org/drawingml/2006/table">
            <a:tbl>
              <a:tblPr firstRow="1" bandRow="1">
                <a:tableStyleId>{073A0DAA-6AF3-43AB-8588-CEC1D06C72B9}</a:tableStyleId>
              </a:tblPr>
              <a:tblGrid>
                <a:gridCol w="3069944">
                  <a:extLst>
                    <a:ext uri="{9D8B030D-6E8A-4147-A177-3AD203B41FA5}">
                      <a16:colId xmlns:a16="http://schemas.microsoft.com/office/drawing/2014/main" val="2254984865"/>
                    </a:ext>
                  </a:extLst>
                </a:gridCol>
                <a:gridCol w="2978759">
                  <a:extLst>
                    <a:ext uri="{9D8B030D-6E8A-4147-A177-3AD203B41FA5}">
                      <a16:colId xmlns:a16="http://schemas.microsoft.com/office/drawing/2014/main" val="1810115001"/>
                    </a:ext>
                  </a:extLst>
                </a:gridCol>
                <a:gridCol w="5278847">
                  <a:extLst>
                    <a:ext uri="{9D8B030D-6E8A-4147-A177-3AD203B41FA5}">
                      <a16:colId xmlns:a16="http://schemas.microsoft.com/office/drawing/2014/main" val="2933938324"/>
                    </a:ext>
                  </a:extLst>
                </a:gridCol>
              </a:tblGrid>
              <a:tr h="334613">
                <a:tc>
                  <a:txBody>
                    <a:bodyPr/>
                    <a:lstStyle/>
                    <a:p>
                      <a:r>
                        <a:rPr lang="sv-SE" sz="1500"/>
                        <a:t>Namn</a:t>
                      </a:r>
                    </a:p>
                  </a:txBody>
                  <a:tcPr marL="76048" marR="76048" marT="38024" marB="38024">
                    <a:solidFill>
                      <a:srgbClr val="C00000"/>
                    </a:solidFill>
                  </a:tcPr>
                </a:tc>
                <a:tc>
                  <a:txBody>
                    <a:bodyPr/>
                    <a:lstStyle/>
                    <a:p>
                      <a:r>
                        <a:rPr lang="sv-SE" sz="1500"/>
                        <a:t>Roll</a:t>
                      </a:r>
                    </a:p>
                  </a:txBody>
                  <a:tcPr marL="76048" marR="76048" marT="38024" marB="38024">
                    <a:solidFill>
                      <a:srgbClr val="C00000"/>
                    </a:solidFill>
                  </a:tcPr>
                </a:tc>
                <a:tc>
                  <a:txBody>
                    <a:bodyPr/>
                    <a:lstStyle/>
                    <a:p>
                      <a:r>
                        <a:rPr lang="sv-SE" sz="1500"/>
                        <a:t>Ansvar</a:t>
                      </a:r>
                    </a:p>
                  </a:txBody>
                  <a:tcPr marL="76048" marR="76048" marT="38024" marB="38024">
                    <a:solidFill>
                      <a:srgbClr val="C00000"/>
                    </a:solidFill>
                  </a:tcPr>
                </a:tc>
                <a:extLst>
                  <a:ext uri="{0D108BD9-81ED-4DB2-BD59-A6C34878D82A}">
                    <a16:rowId xmlns:a16="http://schemas.microsoft.com/office/drawing/2014/main" val="2188600001"/>
                  </a:ext>
                </a:extLst>
              </a:tr>
              <a:tr h="1019048">
                <a:tc>
                  <a:txBody>
                    <a:bodyPr/>
                    <a:lstStyle/>
                    <a:p>
                      <a:r>
                        <a:rPr lang="sv-SE" sz="1500"/>
                        <a:t>Ralph Sandin</a:t>
                      </a:r>
                    </a:p>
                  </a:txBody>
                  <a:tcPr marL="76048" marR="76048" marT="38024" marB="3802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Lagledare</a:t>
                      </a:r>
                    </a:p>
                  </a:txBody>
                  <a:tcPr marL="76048" marR="76048" marT="38024" marB="3802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dirty="0"/>
                        <a:t>Kontaktperson för laget, koordinerar och samordnar lagets aktiviteter,</a:t>
                      </a:r>
                      <a:r>
                        <a:rPr lang="sv-SE" sz="1500" baseline="0" dirty="0"/>
                        <a:t> kallelser, rapportering mm. Dialog med tränarna och kansli. Planerar för matcher. </a:t>
                      </a:r>
                      <a:r>
                        <a:rPr lang="sv-SE" sz="1500" dirty="0"/>
                        <a:t>Bokning/avbokning av</a:t>
                      </a:r>
                      <a:r>
                        <a:rPr lang="sv-SE" sz="1500" baseline="0" dirty="0"/>
                        <a:t> </a:t>
                      </a:r>
                      <a:r>
                        <a:rPr lang="sv-SE" sz="1500" dirty="0"/>
                        <a:t>halltider.</a:t>
                      </a:r>
                    </a:p>
                  </a:txBody>
                  <a:tcPr marL="76048" marR="76048" marT="38024" marB="38024"/>
                </a:tc>
                <a:extLst>
                  <a:ext uri="{0D108BD9-81ED-4DB2-BD59-A6C34878D82A}">
                    <a16:rowId xmlns:a16="http://schemas.microsoft.com/office/drawing/2014/main" val="1688691215"/>
                  </a:ext>
                </a:extLst>
              </a:tr>
              <a:tr h="334613">
                <a:tc>
                  <a:txBody>
                    <a:bodyPr/>
                    <a:lstStyle/>
                    <a:p>
                      <a:r>
                        <a:rPr lang="sv-SE" sz="1500"/>
                        <a:t>Erik Olofsson</a:t>
                      </a:r>
                    </a:p>
                  </a:txBody>
                  <a:tcPr marL="76048" marR="76048" marT="38024" marB="38024"/>
                </a:tc>
                <a:tc>
                  <a:txBody>
                    <a:bodyPr/>
                    <a:lstStyle/>
                    <a:p>
                      <a:r>
                        <a:rPr lang="sv-SE" sz="1500"/>
                        <a:t>Tränare </a:t>
                      </a:r>
                      <a:r>
                        <a:rPr lang="sv-SE" sz="1500">
                          <a:solidFill>
                            <a:schemeClr val="tx1"/>
                          </a:solidFill>
                        </a:rPr>
                        <a:t>(bitr</a:t>
                      </a:r>
                      <a:r>
                        <a:rPr lang="sv-SE" sz="1500" baseline="0">
                          <a:solidFill>
                            <a:schemeClr val="tx1"/>
                          </a:solidFill>
                        </a:rPr>
                        <a:t> lagledare)</a:t>
                      </a:r>
                      <a:endParaRPr lang="sv-SE" sz="1500">
                        <a:solidFill>
                          <a:schemeClr val="tx1"/>
                        </a:solidFill>
                      </a:endParaRPr>
                    </a:p>
                  </a:txBody>
                  <a:tcPr marL="76048" marR="76048" marT="38024" marB="38024"/>
                </a:tc>
                <a:tc>
                  <a:txBody>
                    <a:bodyPr/>
                    <a:lstStyle/>
                    <a:p>
                      <a:r>
                        <a:rPr lang="sv-SE" sz="1500">
                          <a:solidFill>
                            <a:schemeClr val="tx1"/>
                          </a:solidFill>
                        </a:rPr>
                        <a:t>Ansvarar för SSK</a:t>
                      </a:r>
                      <a:r>
                        <a:rPr lang="sv-SE" sz="1500" baseline="0">
                          <a:solidFill>
                            <a:schemeClr val="tx1"/>
                          </a:solidFill>
                        </a:rPr>
                        <a:t> F13 hemsida, b</a:t>
                      </a:r>
                      <a:r>
                        <a:rPr lang="sv-SE" sz="1500"/>
                        <a:t>iträder </a:t>
                      </a:r>
                      <a:r>
                        <a:rPr lang="sv-SE" sz="1500" baseline="0"/>
                        <a:t>lagledaren</a:t>
                      </a:r>
                      <a:endParaRPr lang="sv-SE" sz="1500"/>
                    </a:p>
                  </a:txBody>
                  <a:tcPr marL="76048" marR="76048" marT="38024" marB="38024"/>
                </a:tc>
                <a:extLst>
                  <a:ext uri="{0D108BD9-81ED-4DB2-BD59-A6C34878D82A}">
                    <a16:rowId xmlns:a16="http://schemas.microsoft.com/office/drawing/2014/main" val="268701840"/>
                  </a:ext>
                </a:extLst>
              </a:tr>
              <a:tr h="334613">
                <a:tc>
                  <a:txBody>
                    <a:bodyPr/>
                    <a:lstStyle/>
                    <a:p>
                      <a:r>
                        <a:rPr lang="sv-SE" sz="1500" dirty="0"/>
                        <a:t>John Forsberg</a:t>
                      </a:r>
                    </a:p>
                  </a:txBody>
                  <a:tcPr marL="76048" marR="76048" marT="38024" marB="3802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Tränare</a:t>
                      </a:r>
                    </a:p>
                  </a:txBody>
                  <a:tcPr marL="76048" marR="76048" marT="38024" marB="38024"/>
                </a:tc>
                <a:tc>
                  <a:txBody>
                    <a:bodyPr/>
                    <a:lstStyle/>
                    <a:p>
                      <a:r>
                        <a:rPr lang="sv-SE" sz="1500"/>
                        <a:t>Ansvarar för SSK F13 instagramkonto</a:t>
                      </a:r>
                    </a:p>
                  </a:txBody>
                  <a:tcPr marL="76048" marR="76048" marT="38024" marB="38024"/>
                </a:tc>
                <a:extLst>
                  <a:ext uri="{0D108BD9-81ED-4DB2-BD59-A6C34878D82A}">
                    <a16:rowId xmlns:a16="http://schemas.microsoft.com/office/drawing/2014/main" val="1852648795"/>
                  </a:ext>
                </a:extLst>
              </a:tr>
              <a:tr h="334613">
                <a:tc>
                  <a:txBody>
                    <a:bodyPr/>
                    <a:lstStyle/>
                    <a:p>
                      <a:r>
                        <a:rPr lang="sv-SE" sz="1500"/>
                        <a:t>Kristofer Lindström</a:t>
                      </a:r>
                    </a:p>
                  </a:txBody>
                  <a:tcPr marL="76048" marR="76048" marT="38024" marB="3802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Tränare</a:t>
                      </a:r>
                    </a:p>
                  </a:txBody>
                  <a:tcPr marL="76048" marR="76048" marT="38024" marB="38024"/>
                </a:tc>
                <a:tc>
                  <a:txBody>
                    <a:bodyPr/>
                    <a:lstStyle/>
                    <a:p>
                      <a:endParaRPr lang="sv-SE" sz="1500">
                        <a:solidFill>
                          <a:schemeClr val="tx1"/>
                        </a:solidFill>
                      </a:endParaRPr>
                    </a:p>
                  </a:txBody>
                  <a:tcPr marL="76048" marR="76048" marT="38024" marB="38024"/>
                </a:tc>
                <a:extLst>
                  <a:ext uri="{0D108BD9-81ED-4DB2-BD59-A6C34878D82A}">
                    <a16:rowId xmlns:a16="http://schemas.microsoft.com/office/drawing/2014/main" val="2068486131"/>
                  </a:ext>
                </a:extLst>
              </a:tr>
              <a:tr h="334613">
                <a:tc>
                  <a:txBody>
                    <a:bodyPr/>
                    <a:lstStyle/>
                    <a:p>
                      <a:r>
                        <a:rPr lang="sv-SE" sz="1500"/>
                        <a:t>Martin Karlsson</a:t>
                      </a:r>
                    </a:p>
                  </a:txBody>
                  <a:tcPr marL="76048" marR="76048" marT="38024" marB="3802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Tränare</a:t>
                      </a:r>
                    </a:p>
                  </a:txBody>
                  <a:tcPr marL="76048" marR="76048" marT="38024" marB="38024"/>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500">
                        <a:solidFill>
                          <a:srgbClr val="FF0000"/>
                        </a:solidFill>
                      </a:endParaRPr>
                    </a:p>
                  </a:txBody>
                  <a:tcPr marL="76048" marR="76048" marT="38024" marB="38024"/>
                </a:tc>
                <a:extLst>
                  <a:ext uri="{0D108BD9-81ED-4DB2-BD59-A6C34878D82A}">
                    <a16:rowId xmlns:a16="http://schemas.microsoft.com/office/drawing/2014/main" val="1685370331"/>
                  </a:ext>
                </a:extLst>
              </a:tr>
              <a:tr h="334613">
                <a:tc>
                  <a:txBody>
                    <a:bodyPr/>
                    <a:lstStyle/>
                    <a:p>
                      <a:r>
                        <a:rPr lang="sv-SE" sz="1500">
                          <a:solidFill>
                            <a:schemeClr val="tx1"/>
                          </a:solidFill>
                        </a:rPr>
                        <a:t>Steffen Renklint</a:t>
                      </a:r>
                    </a:p>
                  </a:txBody>
                  <a:tcPr marL="76048" marR="76048" marT="38024" marB="38024"/>
                </a:tc>
                <a:tc>
                  <a:txBody>
                    <a:bodyPr/>
                    <a:lstStyle/>
                    <a:p>
                      <a:r>
                        <a:rPr lang="sv-SE" sz="1500"/>
                        <a:t>SSK-ambassadör</a:t>
                      </a:r>
                    </a:p>
                  </a:txBody>
                  <a:tcPr marL="76048" marR="76048" marT="38024" marB="38024"/>
                </a:tc>
                <a:tc>
                  <a:txBody>
                    <a:bodyPr/>
                    <a:lstStyle/>
                    <a:p>
                      <a:r>
                        <a:rPr lang="sv-SE" sz="1500"/>
                        <a:t>Kontaktyta mellan laget och resten av föreningen</a:t>
                      </a:r>
                    </a:p>
                  </a:txBody>
                  <a:tcPr marL="76048" marR="76048" marT="38024" marB="38024"/>
                </a:tc>
                <a:extLst>
                  <a:ext uri="{0D108BD9-81ED-4DB2-BD59-A6C34878D82A}">
                    <a16:rowId xmlns:a16="http://schemas.microsoft.com/office/drawing/2014/main" val="153469314"/>
                  </a:ext>
                </a:extLst>
              </a:tr>
              <a:tr h="790903">
                <a:tc>
                  <a:txBody>
                    <a:bodyPr/>
                    <a:lstStyle/>
                    <a:p>
                      <a:r>
                        <a:rPr lang="sv-SE" sz="1500" dirty="0"/>
                        <a:t>Hanna Sjögren </a:t>
                      </a:r>
                      <a:br>
                        <a:rPr lang="sv-SE" sz="1500" dirty="0"/>
                      </a:br>
                      <a:r>
                        <a:rPr lang="sv-SE" sz="1500" dirty="0">
                          <a:solidFill>
                            <a:schemeClr val="tx1">
                              <a:lumMod val="75000"/>
                              <a:lumOff val="25000"/>
                            </a:schemeClr>
                          </a:solidFill>
                        </a:rPr>
                        <a:t>Malin Lööf</a:t>
                      </a:r>
                      <a:br>
                        <a:rPr lang="sv-SE" sz="1500" dirty="0">
                          <a:solidFill>
                            <a:schemeClr val="tx1">
                              <a:lumMod val="75000"/>
                              <a:lumOff val="25000"/>
                            </a:schemeClr>
                          </a:solidFill>
                        </a:rPr>
                      </a:br>
                      <a:r>
                        <a:rPr lang="sv-SE" sz="1500" dirty="0">
                          <a:solidFill>
                            <a:schemeClr val="tx1">
                              <a:lumMod val="75000"/>
                              <a:lumOff val="25000"/>
                            </a:schemeClr>
                          </a:solidFill>
                        </a:rPr>
                        <a:t>Lisa Svanström</a:t>
                      </a:r>
                    </a:p>
                  </a:txBody>
                  <a:tcPr marL="76048" marR="76048" marT="38024" marB="38024"/>
                </a:tc>
                <a:tc>
                  <a:txBody>
                    <a:bodyPr/>
                    <a:lstStyle/>
                    <a:p>
                      <a:r>
                        <a:rPr lang="sv-SE" sz="1500"/>
                        <a:t>Föräldragrupp (FG)</a:t>
                      </a:r>
                    </a:p>
                  </a:txBody>
                  <a:tcPr marL="76048" marR="76048" marT="38024" marB="38024"/>
                </a:tc>
                <a:tc>
                  <a:txBody>
                    <a:bodyPr/>
                    <a:lstStyle/>
                    <a:p>
                      <a:r>
                        <a:rPr lang="sv-SE" sz="1500" dirty="0"/>
                        <a:t>Koordinerar försäljning, jobb, sponsorer, fikaförsäljning </a:t>
                      </a:r>
                      <a:r>
                        <a:rPr lang="sv-SE" sz="1500" dirty="0" err="1"/>
                        <a:t>etc</a:t>
                      </a:r>
                      <a:endParaRPr lang="sv-SE" sz="1500" dirty="0"/>
                    </a:p>
                  </a:txBody>
                  <a:tcPr marL="76048" marR="76048" marT="38024" marB="38024"/>
                </a:tc>
                <a:extLst>
                  <a:ext uri="{0D108BD9-81ED-4DB2-BD59-A6C34878D82A}">
                    <a16:rowId xmlns:a16="http://schemas.microsoft.com/office/drawing/2014/main" val="1698145931"/>
                  </a:ext>
                </a:extLst>
              </a:tr>
            </a:tbl>
          </a:graphicData>
        </a:graphic>
      </p:graphicFrame>
      <p:pic>
        <p:nvPicPr>
          <p:cNvPr id="6" name="Bildobjekt 5" descr="../../Logor/%20SandåkernsSK_transparentBG.png">
            <a:extLst>
              <a:ext uri="{FF2B5EF4-FFF2-40B4-BE49-F238E27FC236}">
                <a16:creationId xmlns:a16="http://schemas.microsoft.com/office/drawing/2014/main" id="{F1405B37-F668-8E57-D6F3-6F5DCA15880D}"/>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290125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Rectangle 2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1"/>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b="1" kern="1200">
                <a:solidFill>
                  <a:srgbClr val="FFFFFF"/>
                </a:solidFill>
                <a:latin typeface="+mj-lt"/>
                <a:ea typeface="+mj-ea"/>
                <a:cs typeface="+mj-cs"/>
              </a:rPr>
              <a:t>Allmänt</a:t>
            </a:r>
          </a:p>
        </p:txBody>
      </p:sp>
      <p:sp>
        <p:nvSpPr>
          <p:cNvPr id="2" name="Rektangel 1"/>
          <p:cNvSpPr/>
          <p:nvPr/>
        </p:nvSpPr>
        <p:spPr>
          <a:xfrm>
            <a:off x="4810259" y="649480"/>
            <a:ext cx="6555347" cy="5546047"/>
          </a:xfrm>
          <a:prstGeom prst="rect">
            <a:avLst/>
          </a:prstGeom>
        </p:spPr>
        <p:txBody>
          <a:bodyPr vert="horz" lIns="91440" tIns="45720" rIns="91440" bIns="45720" rtlCol="0" anchor="ctr">
            <a:normAutofit lnSpcReduction="10000"/>
          </a:bodyPr>
          <a:lstStyle/>
          <a:p>
            <a:pPr>
              <a:lnSpc>
                <a:spcPct val="90000"/>
              </a:lnSpc>
              <a:spcAft>
                <a:spcPts val="600"/>
              </a:spcAft>
            </a:pPr>
            <a:r>
              <a:rPr lang="en-US" sz="2400" b="1" dirty="0" err="1"/>
              <a:t>Viktigt</a:t>
            </a:r>
            <a:r>
              <a:rPr lang="en-US" sz="2400" b="1" dirty="0"/>
              <a:t> för </a:t>
            </a:r>
            <a:r>
              <a:rPr lang="en-US" sz="2400" b="1" dirty="0" err="1"/>
              <a:t>att</a:t>
            </a:r>
            <a:r>
              <a:rPr lang="en-US" sz="2400" b="1" dirty="0"/>
              <a:t> </a:t>
            </a:r>
            <a:r>
              <a:rPr lang="en-US" sz="2400" b="1" dirty="0" err="1"/>
              <a:t>underlätta</a:t>
            </a:r>
            <a:r>
              <a:rPr lang="en-US" sz="2400" b="1" dirty="0"/>
              <a:t>:</a:t>
            </a:r>
          </a:p>
          <a:p>
            <a:pPr marL="457200" indent="-228600">
              <a:lnSpc>
                <a:spcPct val="90000"/>
              </a:lnSpc>
              <a:spcAft>
                <a:spcPts val="600"/>
              </a:spcAft>
              <a:buFont typeface="Arial" panose="020B0604020202020204" pitchFamily="34" charset="0"/>
              <a:buChar char="•"/>
            </a:pPr>
            <a:r>
              <a:rPr lang="en-US" sz="2400" dirty="0" err="1"/>
              <a:t>Kallelser</a:t>
            </a:r>
            <a:r>
              <a:rPr lang="en-US" sz="2400" dirty="0"/>
              <a:t> – </a:t>
            </a:r>
            <a:r>
              <a:rPr lang="en-US" sz="2400" dirty="0" err="1"/>
              <a:t>Svara</a:t>
            </a:r>
            <a:r>
              <a:rPr lang="en-US" sz="2400" dirty="0"/>
              <a:t> </a:t>
            </a:r>
            <a:r>
              <a:rPr lang="en-US" sz="2400" dirty="0" err="1"/>
              <a:t>så</a:t>
            </a:r>
            <a:r>
              <a:rPr lang="en-US" sz="2400" dirty="0"/>
              <a:t> </a:t>
            </a:r>
            <a:r>
              <a:rPr lang="en-US" sz="2400" dirty="0" err="1"/>
              <a:t>snart</a:t>
            </a:r>
            <a:r>
              <a:rPr lang="en-US" sz="2400" dirty="0"/>
              <a:t> </a:t>
            </a:r>
            <a:r>
              <a:rPr lang="en-US" sz="2400" dirty="0" err="1"/>
              <a:t>ni</a:t>
            </a:r>
            <a:r>
              <a:rPr lang="en-US" sz="2400" dirty="0"/>
              <a:t> </a:t>
            </a:r>
            <a:r>
              <a:rPr lang="en-US" sz="2400" dirty="0" err="1"/>
              <a:t>kan</a:t>
            </a:r>
            <a:endParaRPr lang="en-US" sz="2400" dirty="0"/>
          </a:p>
          <a:p>
            <a:pPr marL="457200" indent="-228600">
              <a:lnSpc>
                <a:spcPct val="90000"/>
              </a:lnSpc>
              <a:spcAft>
                <a:spcPts val="600"/>
              </a:spcAft>
              <a:buFont typeface="Arial" panose="020B0604020202020204" pitchFamily="34" charset="0"/>
              <a:buChar char="•"/>
            </a:pPr>
            <a:r>
              <a:rPr lang="en-US" sz="2400" dirty="0" err="1"/>
              <a:t>Träningar</a:t>
            </a:r>
            <a:r>
              <a:rPr lang="en-US" sz="2400" dirty="0"/>
              <a:t> – </a:t>
            </a:r>
            <a:r>
              <a:rPr lang="en-US" sz="2400" dirty="0" err="1"/>
              <a:t>Ombytta</a:t>
            </a:r>
            <a:r>
              <a:rPr lang="en-US" sz="2400" dirty="0"/>
              <a:t> 15 </a:t>
            </a:r>
            <a:r>
              <a:rPr lang="en-US" sz="2400" dirty="0" err="1"/>
              <a:t>minuter</a:t>
            </a:r>
            <a:r>
              <a:rPr lang="en-US" sz="2400" dirty="0"/>
              <a:t> </a:t>
            </a:r>
            <a:r>
              <a:rPr lang="en-US" sz="2400" dirty="0" err="1"/>
              <a:t>innan</a:t>
            </a:r>
            <a:endParaRPr lang="en-US" sz="2400" dirty="0"/>
          </a:p>
          <a:p>
            <a:pPr marL="457200" indent="-228600">
              <a:lnSpc>
                <a:spcPct val="90000"/>
              </a:lnSpc>
              <a:spcAft>
                <a:spcPts val="600"/>
              </a:spcAft>
              <a:buFont typeface="Arial" panose="020B0604020202020204" pitchFamily="34" charset="0"/>
              <a:buChar char="•"/>
            </a:pPr>
            <a:r>
              <a:rPr lang="en-US" sz="2400" dirty="0"/>
              <a:t>Matcher – </a:t>
            </a:r>
            <a:r>
              <a:rPr lang="en-US" sz="2400" dirty="0" err="1"/>
              <a:t>Kom</a:t>
            </a:r>
            <a:r>
              <a:rPr lang="en-US" sz="2400" dirty="0"/>
              <a:t> </a:t>
            </a:r>
            <a:r>
              <a:rPr lang="en-US" sz="2400" dirty="0" err="1"/>
              <a:t>i</a:t>
            </a:r>
            <a:r>
              <a:rPr lang="en-US" sz="2400" dirty="0"/>
              <a:t> </a:t>
            </a:r>
            <a:r>
              <a:rPr lang="en-US" sz="2400" dirty="0" err="1"/>
              <a:t>tid</a:t>
            </a:r>
            <a:r>
              <a:rPr lang="en-US" sz="2400" dirty="0"/>
              <a:t> </a:t>
            </a:r>
            <a:r>
              <a:rPr lang="en-US" sz="2400" dirty="0" err="1"/>
              <a:t>enligt</a:t>
            </a:r>
            <a:r>
              <a:rPr lang="en-US" sz="2400" dirty="0"/>
              <a:t> </a:t>
            </a:r>
            <a:r>
              <a:rPr lang="en-US" sz="2400" dirty="0" err="1"/>
              <a:t>kallelse</a:t>
            </a:r>
            <a:endParaRPr lang="en-US" sz="2400" dirty="0"/>
          </a:p>
          <a:p>
            <a:pPr marL="457200" indent="-228600">
              <a:lnSpc>
                <a:spcPct val="90000"/>
              </a:lnSpc>
              <a:spcAft>
                <a:spcPts val="600"/>
              </a:spcAft>
              <a:buFont typeface="Arial" panose="020B0604020202020204" pitchFamily="34" charset="0"/>
              <a:buChar char="•"/>
            </a:pPr>
            <a:r>
              <a:rPr lang="en-US" sz="2400" dirty="0" err="1"/>
              <a:t>Grubbehallen</a:t>
            </a:r>
            <a:r>
              <a:rPr lang="en-US" sz="2400" dirty="0"/>
              <a:t> – </a:t>
            </a:r>
            <a:r>
              <a:rPr lang="en-US" sz="2400" dirty="0" err="1"/>
              <a:t>Kod</a:t>
            </a:r>
            <a:r>
              <a:rPr lang="en-US" sz="2400" dirty="0"/>
              <a:t> </a:t>
            </a:r>
            <a:r>
              <a:rPr lang="en-US" sz="2400" b="1" dirty="0"/>
              <a:t>2013 </a:t>
            </a:r>
            <a:br>
              <a:rPr lang="en-US" sz="2400" b="1" dirty="0"/>
            </a:br>
            <a:r>
              <a:rPr lang="en-US" sz="2400" dirty="0"/>
              <a:t>(</a:t>
            </a:r>
            <a:r>
              <a:rPr lang="en-US" sz="2400" dirty="0" err="1"/>
              <a:t>gäller</a:t>
            </a:r>
            <a:r>
              <a:rPr lang="en-US" sz="2400" dirty="0"/>
              <a:t> </a:t>
            </a:r>
            <a:r>
              <a:rPr lang="en-US" sz="2400" dirty="0" err="1"/>
              <a:t>ytterdörr</a:t>
            </a:r>
            <a:r>
              <a:rPr lang="en-US" sz="2400" dirty="0"/>
              <a:t>, </a:t>
            </a:r>
            <a:r>
              <a:rPr lang="en-US" sz="2400" dirty="0" err="1"/>
              <a:t>omklädning</a:t>
            </a:r>
            <a:r>
              <a:rPr lang="en-US" sz="2400" dirty="0"/>
              <a:t>, </a:t>
            </a:r>
            <a:r>
              <a:rPr lang="en-US" sz="2400" dirty="0" err="1"/>
              <a:t>korridor</a:t>
            </a:r>
            <a:r>
              <a:rPr lang="en-US" sz="2400" dirty="0"/>
              <a:t>)</a:t>
            </a:r>
          </a:p>
          <a:p>
            <a:pPr indent="-228600">
              <a:lnSpc>
                <a:spcPct val="90000"/>
              </a:lnSpc>
              <a:spcAft>
                <a:spcPts val="600"/>
              </a:spcAft>
              <a:buFont typeface="Arial" panose="020B0604020202020204" pitchFamily="34" charset="0"/>
              <a:buChar char="•"/>
            </a:pPr>
            <a:endParaRPr lang="en-US" sz="2400" dirty="0"/>
          </a:p>
          <a:p>
            <a:pPr>
              <a:lnSpc>
                <a:spcPct val="90000"/>
              </a:lnSpc>
              <a:spcAft>
                <a:spcPts val="600"/>
              </a:spcAft>
            </a:pPr>
            <a:r>
              <a:rPr lang="en-US" sz="2400" b="1" dirty="0" err="1"/>
              <a:t>Att</a:t>
            </a:r>
            <a:r>
              <a:rPr lang="en-US" sz="2400" b="1" dirty="0"/>
              <a:t> </a:t>
            </a:r>
            <a:r>
              <a:rPr lang="en-US" sz="2400" b="1" dirty="0" err="1"/>
              <a:t>tänka</a:t>
            </a:r>
            <a:r>
              <a:rPr lang="en-US" sz="2400" b="1" dirty="0"/>
              <a:t> </a:t>
            </a:r>
            <a:r>
              <a:rPr lang="en-US" sz="2400" b="1" dirty="0" err="1"/>
              <a:t>på</a:t>
            </a:r>
            <a:r>
              <a:rPr lang="en-US" sz="2400" b="1" dirty="0"/>
              <a:t>:</a:t>
            </a:r>
          </a:p>
          <a:p>
            <a:pPr marL="457200" indent="-228600">
              <a:lnSpc>
                <a:spcPct val="90000"/>
              </a:lnSpc>
              <a:spcAft>
                <a:spcPts val="600"/>
              </a:spcAft>
              <a:buFont typeface="Arial" panose="020B0604020202020204" pitchFamily="34" charset="0"/>
              <a:buChar char="•"/>
            </a:pPr>
            <a:r>
              <a:rPr lang="en-US" sz="2400" dirty="0" err="1"/>
              <a:t>Klubblängd</a:t>
            </a:r>
            <a:r>
              <a:rPr lang="en-US" sz="2400" dirty="0"/>
              <a:t> – </a:t>
            </a:r>
            <a:r>
              <a:rPr lang="en-US" sz="2400" dirty="0" err="1"/>
              <a:t>Naveln</a:t>
            </a:r>
            <a:r>
              <a:rPr lang="en-US" sz="2400" dirty="0"/>
              <a:t>/</a:t>
            </a:r>
            <a:r>
              <a:rPr lang="en-US" sz="2400" dirty="0" err="1"/>
              <a:t>bröstbenet</a:t>
            </a:r>
            <a:endParaRPr lang="en-US" sz="2400" dirty="0"/>
          </a:p>
          <a:p>
            <a:pPr marL="457200" indent="-228600">
              <a:lnSpc>
                <a:spcPct val="90000"/>
              </a:lnSpc>
              <a:spcAft>
                <a:spcPts val="600"/>
              </a:spcAft>
              <a:buFont typeface="Arial" panose="020B0604020202020204" pitchFamily="34" charset="0"/>
              <a:buChar char="•"/>
            </a:pPr>
            <a:r>
              <a:rPr lang="en-US" sz="2400" dirty="0" err="1"/>
              <a:t>Glasögon</a:t>
            </a:r>
            <a:r>
              <a:rPr lang="en-US" sz="2400" dirty="0"/>
              <a:t> – </a:t>
            </a:r>
            <a:r>
              <a:rPr lang="en-US" sz="2400" dirty="0" err="1"/>
              <a:t>Obligatoriskt</a:t>
            </a:r>
            <a:r>
              <a:rPr lang="en-US" sz="2400" dirty="0"/>
              <a:t> för </a:t>
            </a:r>
            <a:r>
              <a:rPr lang="en-US" sz="2400" dirty="0" err="1"/>
              <a:t>alla</a:t>
            </a:r>
            <a:endParaRPr lang="en-US" sz="2400" dirty="0"/>
          </a:p>
          <a:p>
            <a:pPr marL="457200" indent="-228600">
              <a:lnSpc>
                <a:spcPct val="90000"/>
              </a:lnSpc>
              <a:spcAft>
                <a:spcPts val="600"/>
              </a:spcAft>
              <a:buFont typeface="Arial" panose="020B0604020202020204" pitchFamily="34" charset="0"/>
              <a:buChar char="•"/>
            </a:pPr>
            <a:r>
              <a:rPr lang="en-US" sz="2400" dirty="0" err="1"/>
              <a:t>Uppsatt</a:t>
            </a:r>
            <a:r>
              <a:rPr lang="en-US" sz="2400" dirty="0"/>
              <a:t> </a:t>
            </a:r>
            <a:r>
              <a:rPr lang="en-US" sz="2400" dirty="0" err="1"/>
              <a:t>hår</a:t>
            </a:r>
            <a:r>
              <a:rPr lang="en-US" sz="2400" dirty="0"/>
              <a:t>, </a:t>
            </a:r>
            <a:r>
              <a:rPr lang="en-US" sz="2400" dirty="0" err="1"/>
              <a:t>vattenflaska</a:t>
            </a:r>
            <a:r>
              <a:rPr lang="en-US" sz="2400" dirty="0"/>
              <a:t> - </a:t>
            </a:r>
            <a:r>
              <a:rPr lang="en-US" sz="2400" dirty="0" err="1"/>
              <a:t>Önskvärt</a:t>
            </a:r>
            <a:endParaRPr lang="en-US" sz="2400" dirty="0"/>
          </a:p>
          <a:p>
            <a:pPr marL="457200" indent="-228600">
              <a:lnSpc>
                <a:spcPct val="90000"/>
              </a:lnSpc>
              <a:spcAft>
                <a:spcPts val="600"/>
              </a:spcAft>
              <a:buFont typeface="Arial" panose="020B0604020202020204" pitchFamily="34" charset="0"/>
              <a:buChar char="•"/>
            </a:pPr>
            <a:r>
              <a:rPr lang="en-US" sz="2400" dirty="0" err="1"/>
              <a:t>Röda</a:t>
            </a:r>
            <a:r>
              <a:rPr lang="en-US" sz="2400" dirty="0"/>
              <a:t> shorts </a:t>
            </a:r>
            <a:r>
              <a:rPr lang="en-US" sz="2400" dirty="0" err="1"/>
              <a:t>och</a:t>
            </a:r>
            <a:r>
              <a:rPr lang="en-US" sz="2400" dirty="0"/>
              <a:t> </a:t>
            </a:r>
            <a:r>
              <a:rPr lang="en-US" sz="2400" dirty="0" err="1"/>
              <a:t>strumpor</a:t>
            </a:r>
            <a:r>
              <a:rPr lang="en-US" sz="2400" dirty="0"/>
              <a:t> till match – </a:t>
            </a:r>
            <a:r>
              <a:rPr lang="en-US" sz="2400" dirty="0" err="1"/>
              <a:t>Önskvärt</a:t>
            </a:r>
            <a:endParaRPr lang="en-US" sz="2400" dirty="0"/>
          </a:p>
          <a:p>
            <a:pPr marL="457200" indent="-228600">
              <a:lnSpc>
                <a:spcPct val="90000"/>
              </a:lnSpc>
              <a:spcAft>
                <a:spcPts val="600"/>
              </a:spcAft>
              <a:buFont typeface="Arial" panose="020B0604020202020204" pitchFamily="34" charset="0"/>
              <a:buChar char="•"/>
            </a:pPr>
            <a:r>
              <a:rPr lang="en-US" sz="2400" dirty="0" err="1"/>
              <a:t>Röd</a:t>
            </a:r>
            <a:r>
              <a:rPr lang="en-US" sz="2400" dirty="0"/>
              <a:t> </a:t>
            </a:r>
            <a:r>
              <a:rPr lang="en-US" sz="2400" dirty="0" err="1"/>
              <a:t>träningströja</a:t>
            </a:r>
            <a:r>
              <a:rPr lang="en-US" sz="2400" dirty="0"/>
              <a:t> - </a:t>
            </a:r>
            <a:r>
              <a:rPr lang="en-US" sz="2400" dirty="0" err="1"/>
              <a:t>Önskvärt</a:t>
            </a:r>
            <a:endParaRPr lang="en-US" sz="2400" dirty="0"/>
          </a:p>
          <a:p>
            <a:pPr marL="457200" indent="-228600">
              <a:lnSpc>
                <a:spcPct val="90000"/>
              </a:lnSpc>
              <a:spcAft>
                <a:spcPts val="600"/>
              </a:spcAft>
              <a:buFont typeface="Arial" panose="020B0604020202020204" pitchFamily="34" charset="0"/>
              <a:buChar char="•"/>
            </a:pPr>
            <a:r>
              <a:rPr lang="en-US" sz="2400" dirty="0" err="1"/>
              <a:t>Smycken</a:t>
            </a:r>
            <a:r>
              <a:rPr lang="en-US" sz="2400" dirty="0"/>
              <a:t> – </a:t>
            </a:r>
            <a:r>
              <a:rPr lang="en-US" sz="2400" dirty="0" err="1"/>
              <a:t>Ej</a:t>
            </a:r>
            <a:r>
              <a:rPr lang="en-US" sz="2400" dirty="0"/>
              <a:t> </a:t>
            </a:r>
            <a:r>
              <a:rPr lang="en-US" sz="2400" dirty="0" err="1"/>
              <a:t>tillåtet</a:t>
            </a:r>
            <a:r>
              <a:rPr lang="en-US" sz="2400" dirty="0"/>
              <a:t> </a:t>
            </a:r>
            <a:r>
              <a:rPr lang="en-US" sz="2400" dirty="0" err="1"/>
              <a:t>på</a:t>
            </a:r>
            <a:r>
              <a:rPr lang="en-US" sz="2400" dirty="0"/>
              <a:t> match – </a:t>
            </a:r>
            <a:r>
              <a:rPr lang="en-US" sz="2400" dirty="0" err="1"/>
              <a:t>tejpa</a:t>
            </a:r>
            <a:r>
              <a:rPr lang="en-US" sz="2400" dirty="0"/>
              <a:t> </a:t>
            </a:r>
            <a:r>
              <a:rPr lang="en-US" sz="2400" dirty="0" err="1"/>
              <a:t>över</a:t>
            </a:r>
            <a:r>
              <a:rPr lang="en-US" sz="2400" dirty="0"/>
              <a:t> </a:t>
            </a:r>
            <a:r>
              <a:rPr lang="en-US" sz="2400" u="sng" dirty="0" err="1"/>
              <a:t>i</a:t>
            </a:r>
            <a:r>
              <a:rPr lang="en-US" sz="2400" u="sng" dirty="0"/>
              <a:t> </a:t>
            </a:r>
            <a:r>
              <a:rPr lang="en-US" sz="2400" u="sng" dirty="0" err="1"/>
              <a:t>nödfall</a:t>
            </a:r>
            <a:r>
              <a:rPr lang="en-US" sz="2400" u="sng" dirty="0"/>
              <a:t> </a:t>
            </a:r>
            <a:r>
              <a:rPr lang="en-US" sz="2400" dirty="0"/>
              <a:t>	</a:t>
            </a:r>
            <a:endParaRPr lang="en-US" sz="2400" b="1" dirty="0"/>
          </a:p>
        </p:txBody>
      </p:sp>
      <p:pic>
        <p:nvPicPr>
          <p:cNvPr id="3" name="Bildobjekt 2" descr="../../Logor/%20SandåkernsSK_transparentBG.png">
            <a:extLst>
              <a:ext uri="{FF2B5EF4-FFF2-40B4-BE49-F238E27FC236}">
                <a16:creationId xmlns:a16="http://schemas.microsoft.com/office/drawing/2014/main" id="{61A59800-5B5A-AD47-ED54-628A0EE1FECF}"/>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1023440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5" name="Google Shape;365;g281151618bc_1_0"/>
          <p:cNvSpPr txBox="1">
            <a:spLocks noGrp="1"/>
          </p:cNvSpPr>
          <p:nvPr>
            <p:ph type="body" idx="2"/>
          </p:nvPr>
        </p:nvSpPr>
        <p:spPr>
          <a:xfrm>
            <a:off x="607758" y="1087006"/>
            <a:ext cx="5907342" cy="5433063"/>
          </a:xfrm>
          <a:prstGeom prst="rect">
            <a:avLst/>
          </a:prstGeom>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dk1"/>
              </a:buClr>
              <a:buSzPct val="75556"/>
              <a:buFont typeface="Arial"/>
              <a:buNone/>
              <a:tabLst>
                <a:tab pos="1073150" algn="l"/>
              </a:tabLst>
            </a:pPr>
            <a:r>
              <a:rPr lang="sv-SE" sz="2000" b="1" dirty="0">
                <a:latin typeface="Daytona" panose="020B0604030500040204" pitchFamily="34" charset="0"/>
              </a:rPr>
              <a:t>F13</a:t>
            </a:r>
          </a:p>
          <a:p>
            <a:pPr marL="0" lvl="0" indent="0" algn="l" rtl="0">
              <a:lnSpc>
                <a:spcPct val="120000"/>
              </a:lnSpc>
              <a:spcBef>
                <a:spcPts val="0"/>
              </a:spcBef>
              <a:spcAft>
                <a:spcPts val="0"/>
              </a:spcAft>
              <a:buClr>
                <a:schemeClr val="dk1"/>
              </a:buClr>
              <a:buSzPct val="73316"/>
              <a:buFont typeface="Arial"/>
              <a:buNone/>
              <a:tabLst>
                <a:tab pos="1073150" algn="l"/>
              </a:tabLst>
            </a:pPr>
            <a:r>
              <a:rPr lang="sv-SE" sz="2000" dirty="0">
                <a:latin typeface="Daytona" panose="020B0604030500040204" pitchFamily="34" charset="0"/>
              </a:rPr>
              <a:t>Måndag	17:00-18:00 - Grubbeskolan</a:t>
            </a:r>
          </a:p>
          <a:p>
            <a:pPr marL="0" lvl="0" indent="0" algn="l" rtl="0">
              <a:lnSpc>
                <a:spcPct val="120000"/>
              </a:lnSpc>
              <a:spcBef>
                <a:spcPts val="0"/>
              </a:spcBef>
              <a:spcAft>
                <a:spcPts val="0"/>
              </a:spcAft>
              <a:buClr>
                <a:schemeClr val="dk1"/>
              </a:buClr>
              <a:buSzPct val="50405"/>
              <a:buFont typeface="Arial"/>
              <a:buNone/>
              <a:tabLst>
                <a:tab pos="1073150" algn="l"/>
              </a:tabLst>
            </a:pPr>
            <a:r>
              <a:rPr lang="sv-SE" sz="2000" dirty="0">
                <a:latin typeface="Daytona" panose="020B0604030500040204" pitchFamily="34" charset="0"/>
              </a:rPr>
              <a:t>Onsdag 	18:00-19:00 - Musköten 1</a:t>
            </a:r>
          </a:p>
          <a:p>
            <a:pPr marL="0" lvl="0" indent="0" algn="l" rtl="0">
              <a:lnSpc>
                <a:spcPct val="120000"/>
              </a:lnSpc>
              <a:spcBef>
                <a:spcPts val="0"/>
              </a:spcBef>
              <a:spcAft>
                <a:spcPts val="0"/>
              </a:spcAft>
              <a:buClr>
                <a:schemeClr val="dk1"/>
              </a:buClr>
              <a:buSzPct val="50405"/>
              <a:buFont typeface="Arial"/>
              <a:buNone/>
              <a:tabLst>
                <a:tab pos="1073150" algn="l"/>
              </a:tabLst>
            </a:pPr>
            <a:endParaRPr lang="sv-SE" sz="2000" dirty="0">
              <a:latin typeface="Daytona" panose="020B0604030500040204" pitchFamily="34" charset="0"/>
            </a:endParaRPr>
          </a:p>
          <a:p>
            <a:pPr marL="0" lvl="0" indent="0" algn="l" rtl="0">
              <a:lnSpc>
                <a:spcPct val="120000"/>
              </a:lnSpc>
              <a:spcBef>
                <a:spcPts val="0"/>
              </a:spcBef>
              <a:spcAft>
                <a:spcPts val="0"/>
              </a:spcAft>
              <a:buClr>
                <a:schemeClr val="dk1"/>
              </a:buClr>
              <a:buSzPct val="50405"/>
              <a:buFont typeface="Arial"/>
              <a:buNone/>
              <a:tabLst>
                <a:tab pos="1073150" algn="l"/>
              </a:tabLst>
            </a:pPr>
            <a:r>
              <a:rPr lang="sv-SE" sz="2000" dirty="0">
                <a:latin typeface="Daytona" panose="020B0604030500040204" pitchFamily="34" charset="0"/>
              </a:rPr>
              <a:t>---------------------------------------------------------</a:t>
            </a:r>
          </a:p>
          <a:p>
            <a:pPr marL="0" lvl="0" indent="0" algn="l" rtl="0">
              <a:lnSpc>
                <a:spcPct val="120000"/>
              </a:lnSpc>
              <a:spcBef>
                <a:spcPts val="0"/>
              </a:spcBef>
              <a:spcAft>
                <a:spcPts val="0"/>
              </a:spcAft>
              <a:buClr>
                <a:schemeClr val="dk1"/>
              </a:buClr>
              <a:buSzPct val="75556"/>
              <a:buFont typeface="Arial"/>
              <a:buNone/>
              <a:tabLst>
                <a:tab pos="1073150" algn="l"/>
              </a:tabLst>
            </a:pPr>
            <a:r>
              <a:rPr lang="sv-SE" sz="2000" b="1" dirty="0">
                <a:latin typeface="Daytona" panose="020B0604030500040204" pitchFamily="34" charset="0"/>
              </a:rPr>
              <a:t>F12</a:t>
            </a:r>
          </a:p>
          <a:p>
            <a:pPr marL="0" lvl="0" indent="0" algn="l" rtl="0">
              <a:lnSpc>
                <a:spcPct val="120000"/>
              </a:lnSpc>
              <a:spcBef>
                <a:spcPts val="0"/>
              </a:spcBef>
              <a:spcAft>
                <a:spcPts val="0"/>
              </a:spcAft>
              <a:buClr>
                <a:schemeClr val="dk1"/>
              </a:buClr>
              <a:buSzPct val="73316"/>
              <a:buFont typeface="Arial"/>
              <a:buNone/>
              <a:tabLst>
                <a:tab pos="1073150" algn="l"/>
              </a:tabLst>
            </a:pPr>
            <a:r>
              <a:rPr lang="sv-SE" sz="2000" dirty="0">
                <a:solidFill>
                  <a:schemeClr val="bg1">
                    <a:lumMod val="50000"/>
                  </a:schemeClr>
                </a:solidFill>
                <a:latin typeface="Daytona" panose="020B0604030500040204" pitchFamily="34" charset="0"/>
              </a:rPr>
              <a:t>(Tisdag 	19:00-20:00 – UPC)</a:t>
            </a:r>
          </a:p>
          <a:p>
            <a:pPr marL="0" lvl="0" indent="0" algn="l" rtl="0">
              <a:lnSpc>
                <a:spcPct val="120000"/>
              </a:lnSpc>
              <a:spcBef>
                <a:spcPts val="0"/>
              </a:spcBef>
              <a:spcAft>
                <a:spcPts val="0"/>
              </a:spcAft>
              <a:buClr>
                <a:schemeClr val="dk1"/>
              </a:buClr>
              <a:buSzPct val="73316"/>
              <a:buFont typeface="Arial"/>
              <a:buNone/>
              <a:tabLst>
                <a:tab pos="1073150" algn="l"/>
              </a:tabLst>
            </a:pPr>
            <a:r>
              <a:rPr lang="sv-SE" sz="2000" dirty="0">
                <a:latin typeface="Daytona" panose="020B0604030500040204" pitchFamily="34" charset="0"/>
              </a:rPr>
              <a:t>Torsdag 19:00-20:00 - Musköten 2</a:t>
            </a:r>
          </a:p>
          <a:p>
            <a:pPr marL="0" lvl="0" indent="0" algn="l" rtl="0">
              <a:lnSpc>
                <a:spcPct val="120000"/>
              </a:lnSpc>
              <a:spcBef>
                <a:spcPts val="0"/>
              </a:spcBef>
              <a:spcAft>
                <a:spcPts val="0"/>
              </a:spcAft>
              <a:buClr>
                <a:schemeClr val="dk1"/>
              </a:buClr>
              <a:buSzPct val="73316"/>
              <a:buFont typeface="Arial"/>
              <a:buNone/>
              <a:tabLst>
                <a:tab pos="1073150" algn="l"/>
              </a:tabLst>
            </a:pPr>
            <a:endParaRPr lang="sv-SE" sz="2000" dirty="0">
              <a:latin typeface="Daytona" panose="020B0604030500040204" pitchFamily="34" charset="0"/>
            </a:endParaRPr>
          </a:p>
          <a:p>
            <a:pPr marL="0" lvl="0" indent="0" algn="l" rtl="0">
              <a:lnSpc>
                <a:spcPct val="120000"/>
              </a:lnSpc>
              <a:spcBef>
                <a:spcPts val="0"/>
              </a:spcBef>
              <a:spcAft>
                <a:spcPts val="0"/>
              </a:spcAft>
              <a:buClr>
                <a:schemeClr val="dk1"/>
              </a:buClr>
              <a:buSzPct val="73316"/>
              <a:buFont typeface="Arial"/>
              <a:buNone/>
              <a:tabLst>
                <a:tab pos="1073150" algn="l"/>
              </a:tabLst>
            </a:pPr>
            <a:r>
              <a:rPr lang="sv-SE" sz="2000" dirty="0">
                <a:latin typeface="Daytona" panose="020B0604030500040204" pitchFamily="34" charset="0"/>
              </a:rPr>
              <a:t>---------------------------------------------------------</a:t>
            </a:r>
          </a:p>
          <a:p>
            <a:pPr marL="0" lvl="0" indent="0" algn="l" rtl="0">
              <a:lnSpc>
                <a:spcPct val="120000"/>
              </a:lnSpc>
              <a:spcBef>
                <a:spcPts val="0"/>
              </a:spcBef>
              <a:spcAft>
                <a:spcPts val="0"/>
              </a:spcAft>
              <a:buClr>
                <a:schemeClr val="dk1"/>
              </a:buClr>
              <a:buSzPct val="73316"/>
              <a:buFont typeface="Arial"/>
              <a:buNone/>
              <a:tabLst>
                <a:tab pos="1073150" algn="l"/>
              </a:tabLst>
            </a:pPr>
            <a:r>
              <a:rPr lang="sv-SE" sz="2000" b="1" dirty="0">
                <a:latin typeface="Daytona" panose="020B0604030500040204" pitchFamily="34" charset="0"/>
              </a:rPr>
              <a:t>OBS! </a:t>
            </a:r>
            <a:r>
              <a:rPr lang="sv-SE" sz="2000" dirty="0">
                <a:latin typeface="Daytona" panose="020B0604030500040204" pitchFamily="34" charset="0"/>
              </a:rPr>
              <a:t>Meddela Erik på </a:t>
            </a:r>
            <a:r>
              <a:rPr lang="sv-SE" sz="2000" b="1" dirty="0">
                <a:latin typeface="Daytona" panose="020B0604030500040204" pitchFamily="34" charset="0"/>
                <a:hlinkClick r:id="rId3"/>
              </a:rPr>
              <a:t>erik.albin.olofsson@gmail.com</a:t>
            </a:r>
            <a:r>
              <a:rPr lang="sv-SE" sz="2000" b="1" dirty="0">
                <a:latin typeface="Daytona" panose="020B0604030500040204" pitchFamily="34" charset="0"/>
              </a:rPr>
              <a:t> </a:t>
            </a:r>
            <a:r>
              <a:rPr lang="sv-SE" sz="2000" dirty="0">
                <a:latin typeface="Daytona" panose="020B0604030500040204" pitchFamily="34" charset="0"/>
              </a:rPr>
              <a:t>om ni är intresserade av att träna någon torsdag med F12.</a:t>
            </a:r>
          </a:p>
          <a:p>
            <a:pPr marL="0" lvl="0" indent="0" algn="l" rtl="0">
              <a:lnSpc>
                <a:spcPct val="120000"/>
              </a:lnSpc>
              <a:spcBef>
                <a:spcPts val="0"/>
              </a:spcBef>
              <a:spcAft>
                <a:spcPts val="0"/>
              </a:spcAft>
              <a:buClr>
                <a:schemeClr val="dk1"/>
              </a:buClr>
              <a:buSzPct val="50405"/>
              <a:buFont typeface="Arial"/>
              <a:buNone/>
            </a:pPr>
            <a:endParaRPr lang="sv-SE" sz="2000" dirty="0">
              <a:latin typeface="Daytona" panose="020B0604030500040204" pitchFamily="34" charset="0"/>
            </a:endParaRPr>
          </a:p>
          <a:p>
            <a:pPr marL="0" lvl="0" indent="0" algn="l" rtl="0">
              <a:spcBef>
                <a:spcPts val="1000"/>
              </a:spcBef>
              <a:spcAft>
                <a:spcPts val="0"/>
              </a:spcAft>
              <a:buNone/>
            </a:pPr>
            <a:endParaRPr sz="2000" dirty="0"/>
          </a:p>
        </p:txBody>
      </p:sp>
      <p:sp>
        <p:nvSpPr>
          <p:cNvPr id="2" name="Rubrik 1">
            <a:extLst>
              <a:ext uri="{FF2B5EF4-FFF2-40B4-BE49-F238E27FC236}">
                <a16:creationId xmlns:a16="http://schemas.microsoft.com/office/drawing/2014/main" id="{3892CA6B-1A7B-1E39-8425-C0A815C6D1A1}"/>
              </a:ext>
            </a:extLst>
          </p:cNvPr>
          <p:cNvSpPr txBox="1">
            <a:spLocks/>
          </p:cNvSpPr>
          <p:nvPr/>
        </p:nvSpPr>
        <p:spPr>
          <a:xfrm>
            <a:off x="333103" y="255588"/>
            <a:ext cx="10515600" cy="824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3600" b="1" dirty="0">
                <a:latin typeface="Daytona" panose="020B0604030500040204" pitchFamily="34" charset="0"/>
              </a:rPr>
              <a:t>Träningstider 2023/2024</a:t>
            </a:r>
          </a:p>
        </p:txBody>
      </p:sp>
      <p:sp>
        <p:nvSpPr>
          <p:cNvPr id="4" name="Platshållare för innehåll 3">
            <a:extLst>
              <a:ext uri="{FF2B5EF4-FFF2-40B4-BE49-F238E27FC236}">
                <a16:creationId xmlns:a16="http://schemas.microsoft.com/office/drawing/2014/main" id="{671A9DB2-A86A-6404-B1F7-8F55C6A2FF2C}"/>
              </a:ext>
            </a:extLst>
          </p:cNvPr>
          <p:cNvSpPr>
            <a:spLocks noGrp="1"/>
          </p:cNvSpPr>
          <p:nvPr>
            <p:ph sz="quarter" idx="4"/>
          </p:nvPr>
        </p:nvSpPr>
        <p:spPr>
          <a:xfrm>
            <a:off x="6619461" y="1079862"/>
            <a:ext cx="5138530" cy="5440207"/>
          </a:xfrm>
          <a:solidFill>
            <a:srgbClr val="C00000"/>
          </a:solidFill>
        </p:spPr>
        <p:txBody>
          <a:bodyPr>
            <a:noAutofit/>
          </a:bodyPr>
          <a:lstStyle/>
          <a:p>
            <a:pPr marL="0" indent="0">
              <a:lnSpc>
                <a:spcPct val="120000"/>
              </a:lnSpc>
              <a:spcBef>
                <a:spcPts val="600"/>
              </a:spcBef>
              <a:spcAft>
                <a:spcPts val="800"/>
              </a:spcAft>
              <a:buNone/>
            </a:pPr>
            <a:r>
              <a:rPr lang="sv-SE" sz="1800" b="1" kern="0" dirty="0">
                <a:solidFill>
                  <a:schemeClr val="bg1"/>
                </a:solidFill>
                <a:effectLst/>
                <a:latin typeface="Daytona" panose="020B0604030500040204" pitchFamily="34" charset="0"/>
                <a:ea typeface="Calibri" panose="020F0502020204030204" pitchFamily="34" charset="0"/>
                <a:cs typeface="Calibri-Bold"/>
              </a:rPr>
              <a:t>INFO OM SAMARBETEN MELLAN LAG</a:t>
            </a:r>
          </a:p>
          <a:p>
            <a:pPr marL="0" indent="0">
              <a:lnSpc>
                <a:spcPct val="120000"/>
              </a:lnSpc>
              <a:spcBef>
                <a:spcPts val="600"/>
              </a:spcBef>
              <a:spcAft>
                <a:spcPts val="800"/>
              </a:spcAft>
              <a:buNone/>
            </a:pPr>
            <a:r>
              <a:rPr lang="sv-SE" sz="1400" b="1" kern="0" dirty="0">
                <a:solidFill>
                  <a:schemeClr val="bg1"/>
                </a:solidFill>
                <a:effectLst/>
                <a:latin typeface="Daytona" panose="020B0604030500040204" pitchFamily="34" charset="0"/>
                <a:ea typeface="Calibri" panose="020F0502020204030204" pitchFamily="34" charset="0"/>
                <a:cs typeface="Calibri-Bold"/>
              </a:rPr>
              <a:t>Vi vill uppmuntra våra barn och ungdomar att inom föreningen få möjligheten till </a:t>
            </a:r>
            <a:r>
              <a:rPr lang="sv-SE" sz="1400" kern="0" dirty="0">
                <a:solidFill>
                  <a:schemeClr val="bg1"/>
                </a:solidFill>
                <a:effectLst/>
                <a:latin typeface="Daytona" panose="020B0604030500040204" pitchFamily="34" charset="0"/>
                <a:ea typeface="Calibri" panose="020F0502020204030204" pitchFamily="34" charset="0"/>
                <a:cs typeface="Calibri" panose="020F0502020204030204" pitchFamily="34" charset="0"/>
              </a:rPr>
              <a:t>träning och match med både äldre och yngre. Samarbetet ska grunda sig i en egen vilja och ambition och erbjudas samtliga medlemmar i föreningen. </a:t>
            </a:r>
          </a:p>
          <a:p>
            <a:pPr marL="0" indent="0">
              <a:lnSpc>
                <a:spcPct val="120000"/>
              </a:lnSpc>
              <a:spcBef>
                <a:spcPts val="600"/>
              </a:spcBef>
              <a:spcAft>
                <a:spcPts val="800"/>
              </a:spcAft>
              <a:buNone/>
            </a:pPr>
            <a:r>
              <a:rPr lang="sv-SE" sz="1400" b="1" kern="0" dirty="0">
                <a:solidFill>
                  <a:schemeClr val="bg1"/>
                </a:solidFill>
                <a:effectLst/>
                <a:latin typeface="Daytona" panose="020B0604030500040204" pitchFamily="34" charset="0"/>
                <a:ea typeface="Calibri" panose="020F0502020204030204" pitchFamily="34" charset="0"/>
                <a:cs typeface="Calibri-Bold"/>
              </a:rPr>
              <a:t>Från 10 års ålder </a:t>
            </a:r>
            <a:r>
              <a:rPr lang="sv-SE" sz="1400" kern="0" dirty="0">
                <a:solidFill>
                  <a:schemeClr val="bg1"/>
                </a:solidFill>
                <a:effectLst/>
                <a:latin typeface="Daytona" panose="020B0604030500040204" pitchFamily="34" charset="0"/>
                <a:ea typeface="Calibri" panose="020F0502020204030204" pitchFamily="34" charset="0"/>
                <a:cs typeface="Calibri" panose="020F0502020204030204" pitchFamily="34" charset="0"/>
              </a:rPr>
              <a:t>och uppåt erbjuds årskullen över och under det aktuella laget regelbundet träningsplatser varje vecka, i samråd med lagens ledare. </a:t>
            </a:r>
            <a:endParaRPr lang="sv-SE" sz="1400" kern="100" dirty="0">
              <a:solidFill>
                <a:schemeClr val="bg1"/>
              </a:solidFill>
              <a:effectLst/>
              <a:latin typeface="Daytona" panose="020B0604030500040204" pitchFamily="34" charset="0"/>
              <a:ea typeface="Calibri" panose="020F0502020204030204" pitchFamily="34" charset="0"/>
              <a:cs typeface="Times New Roman" panose="02020603050405020304" pitchFamily="18" charset="0"/>
            </a:endParaRPr>
          </a:p>
          <a:p>
            <a:pPr marL="0" indent="0">
              <a:lnSpc>
                <a:spcPct val="120000"/>
              </a:lnSpc>
              <a:spcBef>
                <a:spcPts val="600"/>
              </a:spcBef>
              <a:spcAft>
                <a:spcPts val="800"/>
              </a:spcAft>
              <a:buNone/>
            </a:pPr>
            <a:r>
              <a:rPr lang="sv-SE" sz="1400" b="1" kern="0" dirty="0">
                <a:solidFill>
                  <a:schemeClr val="bg1"/>
                </a:solidFill>
                <a:effectLst/>
                <a:latin typeface="Daytona" panose="020B0604030500040204" pitchFamily="34" charset="0"/>
                <a:ea typeface="Calibri" panose="020F0502020204030204" pitchFamily="34" charset="0"/>
                <a:cs typeface="Calibri-Bold"/>
              </a:rPr>
              <a:t>Vi värnar om det egna lagets </a:t>
            </a:r>
            <a:r>
              <a:rPr lang="sv-SE" sz="1400" kern="0" dirty="0">
                <a:solidFill>
                  <a:schemeClr val="bg1"/>
                </a:solidFill>
                <a:effectLst/>
                <a:latin typeface="Daytona" panose="020B0604030500040204" pitchFamily="34" charset="0"/>
                <a:ea typeface="Calibri" panose="020F0502020204030204" pitchFamily="34" charset="0"/>
                <a:cs typeface="Calibri" panose="020F0502020204030204" pitchFamily="34" charset="0"/>
              </a:rPr>
              <a:t>sammanhållning och lagkänsla. Samarbeten kring träningar sker därför med det äldre och yngre laget efter första månaden på säsongen. Detta gäller för barn upp till och med 14 år.</a:t>
            </a:r>
            <a:endParaRPr lang="sv-SE" sz="1400" kern="100" dirty="0">
              <a:solidFill>
                <a:schemeClr val="bg1"/>
              </a:solidFill>
              <a:effectLst/>
              <a:latin typeface="Daytona" panose="020B0604030500040204" pitchFamily="34" charset="0"/>
              <a:ea typeface="Calibri" panose="020F0502020204030204" pitchFamily="34" charset="0"/>
              <a:cs typeface="Times New Roman" panose="02020603050405020304" pitchFamily="18" charset="0"/>
            </a:endParaRPr>
          </a:p>
          <a:p>
            <a:pPr marL="0" indent="0">
              <a:lnSpc>
                <a:spcPct val="120000"/>
              </a:lnSpc>
              <a:spcBef>
                <a:spcPts val="600"/>
              </a:spcBef>
              <a:spcAft>
                <a:spcPts val="800"/>
              </a:spcAft>
              <a:buNone/>
            </a:pPr>
            <a:r>
              <a:rPr lang="sv-SE" sz="1400" b="1" kern="0" dirty="0">
                <a:solidFill>
                  <a:schemeClr val="bg1"/>
                </a:solidFill>
                <a:effectLst/>
                <a:latin typeface="Daytona" panose="020B0604030500040204" pitchFamily="34" charset="0"/>
                <a:ea typeface="Calibri" panose="020F0502020204030204" pitchFamily="34" charset="0"/>
                <a:cs typeface="Calibri-Bold"/>
              </a:rPr>
              <a:t>Viktigt att förtydliga </a:t>
            </a:r>
            <a:r>
              <a:rPr lang="sv-SE" sz="1400" kern="0" dirty="0">
                <a:solidFill>
                  <a:schemeClr val="bg1"/>
                </a:solidFill>
                <a:effectLst/>
                <a:latin typeface="Daytona" panose="020B0604030500040204" pitchFamily="34" charset="0"/>
                <a:ea typeface="Calibri" panose="020F0502020204030204" pitchFamily="34" charset="0"/>
                <a:cs typeface="Calibri" panose="020F0502020204030204" pitchFamily="34" charset="0"/>
              </a:rPr>
              <a:t>är att man tränar och spelar med sitt ordinarie lag och att det är prioriterat i alla lägen. Träning eller match med det äldre laget är en aktivitet utöver det egna lagets.</a:t>
            </a:r>
            <a:endParaRPr lang="sv-SE" sz="1400" kern="100" dirty="0">
              <a:solidFill>
                <a:schemeClr val="bg1"/>
              </a:solidFill>
              <a:effectLst/>
              <a:latin typeface="Daytona" panose="020B0604030500040204" pitchFamily="34" charset="0"/>
              <a:ea typeface="Calibri" panose="020F0502020204030204" pitchFamily="34" charset="0"/>
              <a:cs typeface="Times New Roman" panose="02020603050405020304" pitchFamily="18" charset="0"/>
            </a:endParaRPr>
          </a:p>
        </p:txBody>
      </p:sp>
      <p:pic>
        <p:nvPicPr>
          <p:cNvPr id="6" name="Bildobjekt 5" descr="../../Logor/%20SandåkernsSK_transparentBG.png">
            <a:extLst>
              <a:ext uri="{FF2B5EF4-FFF2-40B4-BE49-F238E27FC236}">
                <a16:creationId xmlns:a16="http://schemas.microsoft.com/office/drawing/2014/main" id="{4F59B35F-9ACE-0621-16F1-7AE41EDB23FD}"/>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1145356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a:spLocks noGrp="1"/>
          </p:cNvSpPr>
          <p:nvPr>
            <p:ph type="title"/>
          </p:nvPr>
        </p:nvSpPr>
        <p:spPr>
          <a:xfrm>
            <a:off x="838200" y="-113347"/>
            <a:ext cx="10515600" cy="1105866"/>
          </a:xfrm>
        </p:spPr>
        <p:txBody>
          <a:bodyPr>
            <a:normAutofit/>
          </a:bodyPr>
          <a:lstStyle/>
          <a:p>
            <a:r>
              <a:rPr lang="sv-SE" sz="3600" b="1" dirty="0">
                <a:latin typeface="Daytona" panose="020B0604030500040204" pitchFamily="34" charset="0"/>
              </a:rPr>
              <a:t>Matcher &amp; Seriespel 2023/2024</a:t>
            </a:r>
          </a:p>
        </p:txBody>
      </p:sp>
      <p:sp>
        <p:nvSpPr>
          <p:cNvPr id="3" name="Platshållare för innehåll 2"/>
          <p:cNvSpPr>
            <a:spLocks noGrp="1"/>
          </p:cNvSpPr>
          <p:nvPr>
            <p:ph sz="half" idx="1"/>
          </p:nvPr>
        </p:nvSpPr>
        <p:spPr>
          <a:xfrm>
            <a:off x="838200" y="709832"/>
            <a:ext cx="4846983" cy="3324433"/>
          </a:xfrm>
          <a:solidFill>
            <a:srgbClr val="C00000"/>
          </a:solidFill>
          <a:ln>
            <a:solidFill>
              <a:srgbClr val="FF0000"/>
            </a:solidFill>
          </a:ln>
        </p:spPr>
        <p:txBody>
          <a:bodyPr>
            <a:normAutofit/>
          </a:bodyPr>
          <a:lstStyle/>
          <a:p>
            <a:pPr marL="0" indent="0">
              <a:buNone/>
            </a:pPr>
            <a:r>
              <a:rPr lang="sv-SE" b="1" dirty="0">
                <a:solidFill>
                  <a:schemeClr val="bg1"/>
                </a:solidFill>
              </a:rPr>
              <a:t>Ljusröd serie</a:t>
            </a:r>
          </a:p>
          <a:p>
            <a:r>
              <a:rPr lang="sv-SE" sz="2400" dirty="0">
                <a:solidFill>
                  <a:schemeClr val="bg1"/>
                </a:solidFill>
              </a:rPr>
              <a:t>Spelform: 5 mot 5 + målvakt </a:t>
            </a:r>
          </a:p>
          <a:p>
            <a:r>
              <a:rPr lang="sv-SE" sz="2400" dirty="0">
                <a:solidFill>
                  <a:schemeClr val="bg1"/>
                </a:solidFill>
              </a:rPr>
              <a:t>Kallelser: 11 spelare tas ut </a:t>
            </a:r>
          </a:p>
          <a:p>
            <a:r>
              <a:rPr lang="sv-SE" sz="2400" dirty="0">
                <a:solidFill>
                  <a:schemeClr val="bg1"/>
                </a:solidFill>
              </a:rPr>
              <a:t>Antal matcher: 8st under hösten</a:t>
            </a:r>
          </a:p>
          <a:p>
            <a:r>
              <a:rPr lang="sv-SE" sz="2400" dirty="0">
                <a:solidFill>
                  <a:schemeClr val="bg1"/>
                </a:solidFill>
              </a:rPr>
              <a:t>Speltid: 2 x 20 min </a:t>
            </a:r>
          </a:p>
          <a:p>
            <a:r>
              <a:rPr lang="sv-SE" sz="2400" dirty="0">
                <a:solidFill>
                  <a:schemeClr val="bg1"/>
                </a:solidFill>
              </a:rPr>
              <a:t>Planstorlek: 40x20m</a:t>
            </a:r>
            <a:br>
              <a:rPr lang="sv-SE" sz="2400" dirty="0">
                <a:solidFill>
                  <a:schemeClr val="bg1"/>
                </a:solidFill>
              </a:rPr>
            </a:br>
            <a:endParaRPr lang="sv-SE" dirty="0"/>
          </a:p>
          <a:p>
            <a:endParaRPr lang="sv-SE" dirty="0"/>
          </a:p>
        </p:txBody>
      </p:sp>
      <p:sp>
        <p:nvSpPr>
          <p:cNvPr id="2" name="Platshållare för innehåll 1">
            <a:extLst>
              <a:ext uri="{FF2B5EF4-FFF2-40B4-BE49-F238E27FC236}">
                <a16:creationId xmlns:a16="http://schemas.microsoft.com/office/drawing/2014/main" id="{1DF6BFA5-AAA7-36BF-A8D9-08BFD7044656}"/>
              </a:ext>
            </a:extLst>
          </p:cNvPr>
          <p:cNvSpPr>
            <a:spLocks noGrp="1"/>
          </p:cNvSpPr>
          <p:nvPr>
            <p:ph sz="half" idx="2"/>
          </p:nvPr>
        </p:nvSpPr>
        <p:spPr>
          <a:xfrm>
            <a:off x="6215269" y="731098"/>
            <a:ext cx="4979504" cy="3348941"/>
          </a:xfrm>
          <a:solidFill>
            <a:srgbClr val="002060"/>
          </a:solidFill>
          <a:ln>
            <a:solidFill>
              <a:srgbClr val="002060"/>
            </a:solidFill>
          </a:ln>
        </p:spPr>
        <p:txBody>
          <a:bodyPr>
            <a:normAutofit/>
          </a:bodyPr>
          <a:lstStyle/>
          <a:p>
            <a:pPr marL="0" indent="0">
              <a:buNone/>
            </a:pPr>
            <a:r>
              <a:rPr lang="sv-SE" b="1" dirty="0">
                <a:solidFill>
                  <a:schemeClr val="bg1"/>
                </a:solidFill>
              </a:rPr>
              <a:t>Blå serie </a:t>
            </a:r>
          </a:p>
          <a:p>
            <a:r>
              <a:rPr lang="sv-SE" sz="2400" dirty="0">
                <a:solidFill>
                  <a:schemeClr val="bg1"/>
                </a:solidFill>
              </a:rPr>
              <a:t>Spelform: 4 mot 4 + målvakt </a:t>
            </a:r>
          </a:p>
          <a:p>
            <a:r>
              <a:rPr lang="sv-SE" sz="2400" dirty="0">
                <a:solidFill>
                  <a:schemeClr val="bg1"/>
                </a:solidFill>
              </a:rPr>
              <a:t>Kallelser: 9 spelare tas ut</a:t>
            </a:r>
          </a:p>
          <a:p>
            <a:r>
              <a:rPr lang="sv-SE" sz="2400" dirty="0">
                <a:solidFill>
                  <a:schemeClr val="bg1"/>
                </a:solidFill>
              </a:rPr>
              <a:t>Antal matcher: 8 under hösten</a:t>
            </a:r>
          </a:p>
          <a:p>
            <a:r>
              <a:rPr lang="sv-SE" sz="2400" dirty="0">
                <a:solidFill>
                  <a:schemeClr val="bg1"/>
                </a:solidFill>
              </a:rPr>
              <a:t>Speltid: 2 x 20 min</a:t>
            </a:r>
          </a:p>
          <a:p>
            <a:r>
              <a:rPr lang="sv-SE" sz="2400" dirty="0">
                <a:solidFill>
                  <a:schemeClr val="bg1"/>
                </a:solidFill>
              </a:rPr>
              <a:t>Planstorlek: ca 30x15m </a:t>
            </a:r>
            <a:br>
              <a:rPr lang="sv-SE" sz="2400" dirty="0">
                <a:solidFill>
                  <a:schemeClr val="bg1"/>
                </a:solidFill>
              </a:rPr>
            </a:br>
            <a:r>
              <a:rPr lang="sv-SE" sz="2400" dirty="0">
                <a:solidFill>
                  <a:schemeClr val="bg1"/>
                </a:solidFill>
              </a:rPr>
              <a:t>(11 x 5 sargbitar + hörn)</a:t>
            </a:r>
          </a:p>
          <a:p>
            <a:pPr marL="0" indent="0">
              <a:buNone/>
            </a:pPr>
            <a:endParaRPr lang="en-SE" dirty="0">
              <a:solidFill>
                <a:schemeClr val="bg1"/>
              </a:solidFill>
            </a:endParaRPr>
          </a:p>
        </p:txBody>
      </p:sp>
      <p:sp>
        <p:nvSpPr>
          <p:cNvPr id="6" name="textruta 5">
            <a:extLst>
              <a:ext uri="{FF2B5EF4-FFF2-40B4-BE49-F238E27FC236}">
                <a16:creationId xmlns:a16="http://schemas.microsoft.com/office/drawing/2014/main" id="{ADB88B0E-6677-8B83-52F4-85EBB4C9CCFE}"/>
              </a:ext>
            </a:extLst>
          </p:cNvPr>
          <p:cNvSpPr txBox="1"/>
          <p:nvPr/>
        </p:nvSpPr>
        <p:spPr>
          <a:xfrm>
            <a:off x="838199" y="4129683"/>
            <a:ext cx="4846983" cy="2585323"/>
          </a:xfrm>
          <a:prstGeom prst="rect">
            <a:avLst/>
          </a:prstGeom>
          <a:noFill/>
        </p:spPr>
        <p:txBody>
          <a:bodyPr wrap="square">
            <a:spAutoFit/>
          </a:bodyPr>
          <a:lstStyle/>
          <a:p>
            <a:r>
              <a:rPr lang="sv-SE" b="1" dirty="0"/>
              <a:t>Övrigt:</a:t>
            </a:r>
          </a:p>
          <a:p>
            <a:pPr marL="285750" indent="-285750">
              <a:buFont typeface="Arial" panose="020B0604020202020204" pitchFamily="34" charset="0"/>
              <a:buChar char="•"/>
            </a:pPr>
            <a:r>
              <a:rPr lang="sv-SE" dirty="0"/>
              <a:t>Matchtröjor – Vit standard. Medför även Röd till alla matcher</a:t>
            </a:r>
          </a:p>
          <a:p>
            <a:pPr marL="285750" indent="-285750">
              <a:buFont typeface="Arial" panose="020B0604020202020204" pitchFamily="34" charset="0"/>
              <a:buChar char="•"/>
            </a:pPr>
            <a:r>
              <a:rPr lang="sv-SE" dirty="0"/>
              <a:t>Samåkning – Flagga i </a:t>
            </a:r>
            <a:r>
              <a:rPr lang="sv-SE" dirty="0" err="1"/>
              <a:t>SportAdmin</a:t>
            </a:r>
            <a:r>
              <a:rPr lang="sv-SE" dirty="0"/>
              <a:t> vid behov</a:t>
            </a:r>
          </a:p>
          <a:p>
            <a:pPr marL="285750" indent="-285750">
              <a:buFont typeface="Arial" panose="020B0604020202020204" pitchFamily="34" charset="0"/>
              <a:buChar char="•"/>
            </a:pPr>
            <a:r>
              <a:rPr lang="sv-SE" dirty="0"/>
              <a:t>Sargbygge – Vänligen hjälp till att bygga.</a:t>
            </a:r>
          </a:p>
          <a:p>
            <a:pPr marL="285750" indent="-285750">
              <a:buFont typeface="Arial" panose="020B0604020202020204" pitchFamily="34" charset="0"/>
              <a:buChar char="•"/>
            </a:pPr>
            <a:r>
              <a:rPr lang="sv-SE" dirty="0"/>
              <a:t>Seriestart: Helgen v 42</a:t>
            </a:r>
          </a:p>
          <a:p>
            <a:pPr marL="285750" indent="-285750">
              <a:buFont typeface="Arial" panose="020B0604020202020204" pitchFamily="34" charset="0"/>
              <a:buChar char="•"/>
            </a:pPr>
            <a:r>
              <a:rPr lang="sv-SE" dirty="0"/>
              <a:t>Sista matchen i höst: helgen v 50</a:t>
            </a:r>
          </a:p>
          <a:p>
            <a:pPr marL="285750" indent="-285750">
              <a:buFont typeface="Arial" panose="020B0604020202020204" pitchFamily="34" charset="0"/>
              <a:buChar char="•"/>
            </a:pPr>
            <a:r>
              <a:rPr lang="sv-SE" dirty="0"/>
              <a:t>Sista matchen i vår; helgen v 12</a:t>
            </a:r>
          </a:p>
          <a:p>
            <a:pPr marL="285750" indent="-285750">
              <a:buFont typeface="Arial" panose="020B0604020202020204" pitchFamily="34" charset="0"/>
              <a:buChar char="•"/>
            </a:pPr>
            <a:endParaRPr lang="sv-SE" dirty="0"/>
          </a:p>
        </p:txBody>
      </p:sp>
      <p:sp>
        <p:nvSpPr>
          <p:cNvPr id="9" name="textruta 8">
            <a:extLst>
              <a:ext uri="{FF2B5EF4-FFF2-40B4-BE49-F238E27FC236}">
                <a16:creationId xmlns:a16="http://schemas.microsoft.com/office/drawing/2014/main" id="{281FCAAB-D74D-1D54-5698-3C32774CA0B3}"/>
              </a:ext>
            </a:extLst>
          </p:cNvPr>
          <p:cNvSpPr txBox="1"/>
          <p:nvPr/>
        </p:nvSpPr>
        <p:spPr>
          <a:xfrm>
            <a:off x="6215268" y="4164658"/>
            <a:ext cx="4979505" cy="1477328"/>
          </a:xfrm>
          <a:prstGeom prst="rect">
            <a:avLst/>
          </a:prstGeom>
          <a:noFill/>
        </p:spPr>
        <p:txBody>
          <a:bodyPr wrap="square">
            <a:spAutoFit/>
          </a:bodyPr>
          <a:lstStyle/>
          <a:p>
            <a:r>
              <a:rPr lang="sv-SE" b="1" dirty="0"/>
              <a:t>Matchkallelser </a:t>
            </a:r>
          </a:p>
          <a:p>
            <a:pPr marL="285750" indent="-285750">
              <a:buFont typeface="Arial" panose="020B0604020202020204" pitchFamily="34" charset="0"/>
              <a:buChar char="•"/>
            </a:pPr>
            <a:r>
              <a:rPr lang="sv-SE" dirty="0"/>
              <a:t>Går ut i god tid – </a:t>
            </a:r>
            <a:r>
              <a:rPr lang="sv-SE" b="1" u="sng" dirty="0"/>
              <a:t>Svara så snart ni kan!</a:t>
            </a:r>
          </a:p>
          <a:p>
            <a:pPr marL="285750" indent="-285750">
              <a:buFont typeface="Arial" panose="020B0604020202020204" pitchFamily="34" charset="0"/>
              <a:buChar char="•"/>
            </a:pPr>
            <a:r>
              <a:rPr lang="sv-SE" dirty="0"/>
              <a:t>Stängs 4 dagar före match</a:t>
            </a:r>
          </a:p>
          <a:p>
            <a:pPr marL="285750" indent="-285750">
              <a:buFont typeface="Arial" panose="020B0604020202020204" pitchFamily="34" charset="0"/>
              <a:buChar char="•"/>
            </a:pPr>
            <a:r>
              <a:rPr lang="sv-SE" dirty="0"/>
              <a:t>Fylls på efterhand om återbud/ej svar</a:t>
            </a:r>
          </a:p>
          <a:p>
            <a:pPr marL="285750" indent="-285750">
              <a:buFont typeface="Arial" panose="020B0604020202020204" pitchFamily="34" charset="0"/>
              <a:buChar char="•"/>
            </a:pPr>
            <a:r>
              <a:rPr lang="sv-SE" dirty="0"/>
              <a:t>Sent återbud görs till tränare/lagledare. </a:t>
            </a:r>
          </a:p>
        </p:txBody>
      </p:sp>
      <p:pic>
        <p:nvPicPr>
          <p:cNvPr id="5" name="Bildobjekt 4" descr="../../Logor/%20SandåkernsSK_transparentBG.png">
            <a:extLst>
              <a:ext uri="{FF2B5EF4-FFF2-40B4-BE49-F238E27FC236}">
                <a16:creationId xmlns:a16="http://schemas.microsoft.com/office/drawing/2014/main" id="{562B8879-BF99-0B13-F939-1672E45504EF}"/>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700085" y="99583"/>
            <a:ext cx="1233905" cy="786600"/>
          </a:xfrm>
          <a:prstGeom prst="rect">
            <a:avLst/>
          </a:prstGeom>
          <a:noFill/>
          <a:ln>
            <a:noFill/>
          </a:ln>
        </p:spPr>
      </p:pic>
    </p:spTree>
    <p:extLst>
      <p:ext uri="{BB962C8B-B14F-4D97-AF65-F5344CB8AC3E}">
        <p14:creationId xmlns:p14="http://schemas.microsoft.com/office/powerpoint/2010/main" val="588344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258011" y="919097"/>
            <a:ext cx="11675980" cy="6255426"/>
          </a:xfrm>
        </p:spPr>
        <p:txBody>
          <a:bodyPr>
            <a:normAutofit fontScale="92500" lnSpcReduction="10000"/>
          </a:bodyPr>
          <a:lstStyle/>
          <a:p>
            <a:pPr marL="0" indent="0">
              <a:buNone/>
            </a:pPr>
            <a:r>
              <a:rPr lang="sv-SE" b="1" dirty="0"/>
              <a:t>OBS! </a:t>
            </a:r>
            <a:r>
              <a:rPr lang="sv-SE" dirty="0"/>
              <a:t>Umeå Fritid öppnar hallen 1h innan match - kod fungerar inte </a:t>
            </a:r>
          </a:p>
          <a:p>
            <a:endParaRPr lang="sv-SE" dirty="0"/>
          </a:p>
          <a:p>
            <a:r>
              <a:rPr lang="sv-SE" b="1" dirty="0"/>
              <a:t>Matchvärd ansvarar för:</a:t>
            </a:r>
          </a:p>
          <a:p>
            <a:pPr lvl="1"/>
            <a:r>
              <a:rPr lang="sv-SE" dirty="0"/>
              <a:t>Stå vid entrén innan matchen startar</a:t>
            </a:r>
          </a:p>
          <a:p>
            <a:pPr lvl="1"/>
            <a:r>
              <a:rPr lang="sv-SE" dirty="0"/>
              <a:t>Visa motståndare till omklädning</a:t>
            </a:r>
          </a:p>
          <a:p>
            <a:pPr lvl="1"/>
            <a:r>
              <a:rPr lang="sv-SE" dirty="0"/>
              <a:t>Visa publik till läktare</a:t>
            </a:r>
          </a:p>
          <a:p>
            <a:pPr lvl="1"/>
            <a:r>
              <a:rPr lang="sv-SE" dirty="0"/>
              <a:t>Hålla ordning och reda i hallen. </a:t>
            </a:r>
          </a:p>
          <a:p>
            <a:pPr lvl="1"/>
            <a:r>
              <a:rPr lang="sv-SE" dirty="0"/>
              <a:t>Hemmalaget skall </a:t>
            </a:r>
            <a:r>
              <a:rPr lang="sv-SE" dirty="0" err="1"/>
              <a:t>grovstäda</a:t>
            </a:r>
            <a:r>
              <a:rPr lang="sv-SE" dirty="0"/>
              <a:t> efter match. Sarg bort.</a:t>
            </a:r>
          </a:p>
          <a:p>
            <a:pPr lvl="1"/>
            <a:endParaRPr lang="sv-SE" dirty="0"/>
          </a:p>
          <a:p>
            <a:r>
              <a:rPr lang="sv-SE" b="1" dirty="0"/>
              <a:t>Sekretariat bemannas av hemmalag – Matchvärd + 1</a:t>
            </a:r>
          </a:p>
          <a:p>
            <a:pPr lvl="1"/>
            <a:r>
              <a:rPr lang="sv-SE" dirty="0"/>
              <a:t>Matchprotokoll fås av tränare alt lagledare innan matchstart</a:t>
            </a:r>
          </a:p>
          <a:p>
            <a:pPr lvl="1"/>
            <a:r>
              <a:rPr lang="sv-SE" dirty="0"/>
              <a:t>Hanterar matchklocka och noterar i matchprotokoll – mål &amp; slutresultat</a:t>
            </a:r>
          </a:p>
          <a:p>
            <a:pPr lvl="1"/>
            <a:r>
              <a:rPr lang="sv-SE" dirty="0"/>
              <a:t>Inga resultat visas på tavlan i blå eller ljusröd nivå.</a:t>
            </a:r>
          </a:p>
          <a:p>
            <a:pPr lvl="1"/>
            <a:r>
              <a:rPr lang="sv-SE" dirty="0"/>
              <a:t>Bollar och västar tas med av tränare/lagledare</a:t>
            </a:r>
          </a:p>
          <a:p>
            <a:pPr lvl="1"/>
            <a:r>
              <a:rPr lang="sv-SE" dirty="0"/>
              <a:t>Rapportering efter match görs i IBIS av tränare/lagledare</a:t>
            </a:r>
          </a:p>
          <a:p>
            <a:pPr lvl="1"/>
            <a:r>
              <a:rPr lang="sv-SE" dirty="0"/>
              <a:t>Matchprotokollet skickas till VIBF av tränare/lagledare</a:t>
            </a:r>
          </a:p>
        </p:txBody>
      </p:sp>
      <p:sp>
        <p:nvSpPr>
          <p:cNvPr id="4" name="Rubrik 1"/>
          <p:cNvSpPr>
            <a:spLocks noGrp="1"/>
          </p:cNvSpPr>
          <p:nvPr>
            <p:ph type="title"/>
          </p:nvPr>
        </p:nvSpPr>
        <p:spPr>
          <a:xfrm>
            <a:off x="838200" y="9289"/>
            <a:ext cx="10515600" cy="909808"/>
          </a:xfrm>
        </p:spPr>
        <p:txBody>
          <a:bodyPr>
            <a:normAutofit/>
          </a:bodyPr>
          <a:lstStyle/>
          <a:p>
            <a:r>
              <a:rPr lang="sv-SE" sz="3600" b="1" dirty="0">
                <a:latin typeface="Daytona" panose="020B0604030500040204" pitchFamily="34" charset="0"/>
              </a:rPr>
              <a:t>Matchvärdar &amp; Sekretariat</a:t>
            </a:r>
          </a:p>
        </p:txBody>
      </p:sp>
      <p:pic>
        <p:nvPicPr>
          <p:cNvPr id="2" name="Bildobjekt 1" descr="../../Logor/%20SandåkernsSK_transparentBG.png">
            <a:extLst>
              <a:ext uri="{FF2B5EF4-FFF2-40B4-BE49-F238E27FC236}">
                <a16:creationId xmlns:a16="http://schemas.microsoft.com/office/drawing/2014/main" id="{FD89B3D1-18F4-6CC9-EFED-BBD848E7BB39}"/>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2411797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34A4B35A-3B49-3347-528B-33D4C476B54A}"/>
              </a:ext>
            </a:extLst>
          </p:cNvPr>
          <p:cNvSpPr>
            <a:spLocks noGrp="1"/>
          </p:cNvSpPr>
          <p:nvPr>
            <p:ph type="title"/>
          </p:nvPr>
        </p:nvSpPr>
        <p:spPr/>
        <p:txBody>
          <a:bodyPr>
            <a:normAutofit/>
          </a:bodyPr>
          <a:lstStyle/>
          <a:p>
            <a:r>
              <a:rPr lang="sv-SE" sz="3600" b="1" dirty="0">
                <a:latin typeface="Daytona" panose="020B0604030500040204" pitchFamily="34" charset="0"/>
              </a:rPr>
              <a:t>Matchvärdar &amp; Sekretariat forts</a:t>
            </a:r>
          </a:p>
        </p:txBody>
      </p:sp>
      <p:sp>
        <p:nvSpPr>
          <p:cNvPr id="11" name="Platshållare för innehåll 10">
            <a:extLst>
              <a:ext uri="{FF2B5EF4-FFF2-40B4-BE49-F238E27FC236}">
                <a16:creationId xmlns:a16="http://schemas.microsoft.com/office/drawing/2014/main" id="{919D0438-0DDF-DB1D-D763-001A55011C19}"/>
              </a:ext>
            </a:extLst>
          </p:cNvPr>
          <p:cNvSpPr>
            <a:spLocks noGrp="1"/>
          </p:cNvSpPr>
          <p:nvPr>
            <p:ph idx="1"/>
          </p:nvPr>
        </p:nvSpPr>
        <p:spPr/>
        <p:txBody>
          <a:bodyPr>
            <a:normAutofit/>
          </a:bodyPr>
          <a:lstStyle/>
          <a:p>
            <a:r>
              <a:rPr lang="sv-SE" dirty="0">
                <a:ea typeface="+mj-ea"/>
                <a:cs typeface="+mj-cs"/>
              </a:rPr>
              <a:t>Grundidén är att bemanning utgår från tjejernas kallelse till matcher</a:t>
            </a:r>
          </a:p>
          <a:p>
            <a:r>
              <a:rPr lang="sv-SE" dirty="0">
                <a:ea typeface="+mj-ea"/>
                <a:cs typeface="+mj-cs"/>
              </a:rPr>
              <a:t>Ni ansvarar själva för att byta om tiden ej passar</a:t>
            </a:r>
          </a:p>
          <a:p>
            <a:r>
              <a:rPr lang="sv-SE" dirty="0">
                <a:ea typeface="+mj-ea"/>
                <a:cs typeface="+mj-cs"/>
              </a:rPr>
              <a:t>Material i </a:t>
            </a:r>
            <a:r>
              <a:rPr lang="sv-SE" dirty="0" err="1">
                <a:ea typeface="+mj-ea"/>
                <a:cs typeface="+mj-cs"/>
              </a:rPr>
              <a:t>Grubbehallen</a:t>
            </a:r>
            <a:endParaRPr lang="sv-SE" dirty="0">
              <a:ea typeface="+mj-ea"/>
              <a:cs typeface="+mj-cs"/>
            </a:endParaRPr>
          </a:p>
          <a:p>
            <a:pPr lvl="1"/>
            <a:r>
              <a:rPr lang="sv-SE" dirty="0">
                <a:ea typeface="+mj-ea"/>
                <a:cs typeface="+mj-cs"/>
              </a:rPr>
              <a:t>Bord och stol finns i olåsta </a:t>
            </a:r>
            <a:r>
              <a:rPr lang="sv-SE" dirty="0" err="1">
                <a:ea typeface="+mj-ea"/>
                <a:cs typeface="+mj-cs"/>
              </a:rPr>
              <a:t>materialrum</a:t>
            </a:r>
            <a:endParaRPr lang="sv-SE" dirty="0">
              <a:ea typeface="+mj-ea"/>
              <a:cs typeface="+mj-cs"/>
            </a:endParaRPr>
          </a:p>
          <a:p>
            <a:pPr lvl="1"/>
            <a:r>
              <a:rPr lang="sv-SE" dirty="0">
                <a:ea typeface="+mj-ea"/>
                <a:cs typeface="+mj-cs"/>
              </a:rPr>
              <a:t>Styrenhet till matchklockan i litet säkerhetsskåp i rum - Kod 161855*</a:t>
            </a:r>
          </a:p>
          <a:p>
            <a:pPr lvl="1"/>
            <a:r>
              <a:rPr lang="sv-SE" dirty="0">
                <a:ea typeface="+mj-ea"/>
                <a:cs typeface="+mj-cs"/>
              </a:rPr>
              <a:t>Förlängningskabel kan behöva medföras</a:t>
            </a:r>
          </a:p>
        </p:txBody>
      </p:sp>
      <p:sp>
        <p:nvSpPr>
          <p:cNvPr id="3" name="textruta 2">
            <a:extLst>
              <a:ext uri="{FF2B5EF4-FFF2-40B4-BE49-F238E27FC236}">
                <a16:creationId xmlns:a16="http://schemas.microsoft.com/office/drawing/2014/main" id="{CA9114D8-EA2E-23D1-294C-A63953D10F78}"/>
              </a:ext>
            </a:extLst>
          </p:cNvPr>
          <p:cNvSpPr txBox="1"/>
          <p:nvPr/>
        </p:nvSpPr>
        <p:spPr>
          <a:xfrm>
            <a:off x="434835" y="4953865"/>
            <a:ext cx="11184007" cy="584775"/>
          </a:xfrm>
          <a:prstGeom prst="rect">
            <a:avLst/>
          </a:prstGeom>
          <a:noFill/>
        </p:spPr>
        <p:txBody>
          <a:bodyPr wrap="square">
            <a:spAutoFit/>
          </a:bodyPr>
          <a:lstStyle/>
          <a:p>
            <a:pPr lvl="1"/>
            <a:r>
              <a:rPr lang="sv-SE" sz="3200" b="1" dirty="0">
                <a:solidFill>
                  <a:srgbClr val="C00000"/>
                </a:solidFill>
                <a:latin typeface="Daytona" panose="020B0604030500040204" pitchFamily="34" charset="0"/>
                <a:ea typeface="+mj-ea"/>
                <a:cs typeface="+mj-cs"/>
              </a:rPr>
              <a:t>Bemanning skickas ut separat av föräldragruppen!</a:t>
            </a:r>
          </a:p>
        </p:txBody>
      </p:sp>
      <p:pic>
        <p:nvPicPr>
          <p:cNvPr id="4" name="Bildobjekt 3" descr="../../Logor/%20SandåkernsSK_transparentBG.png">
            <a:extLst>
              <a:ext uri="{FF2B5EF4-FFF2-40B4-BE49-F238E27FC236}">
                <a16:creationId xmlns:a16="http://schemas.microsoft.com/office/drawing/2014/main" id="{35DB25CD-6F89-ED84-02F1-47792ECDFF1F}"/>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1884731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p:txBody>
          <a:bodyPr>
            <a:normAutofit/>
          </a:bodyPr>
          <a:lstStyle/>
          <a:p>
            <a:pPr eaLnBrk="1" hangingPunct="1"/>
            <a:r>
              <a:rPr lang="sv-SE" altLang="sv-SE" sz="3600" b="1">
                <a:latin typeface="Daytona" panose="020B0604030500040204" pitchFamily="34" charset="0"/>
              </a:rPr>
              <a:t>Information – Hemsida &amp; App</a:t>
            </a:r>
            <a:endParaRPr lang="sv-SE" altLang="sv-SE" sz="3600" b="1" dirty="0">
              <a:latin typeface="Daytona" panose="020B0604030500040204" pitchFamily="34" charset="0"/>
            </a:endParaRP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p:txBody>
          <a:bodyPr rtlCol="0">
            <a:noAutofit/>
          </a:bodyPr>
          <a:lstStyle/>
          <a:p>
            <a:r>
              <a:rPr lang="sv-SE" sz="2000" b="1" dirty="0"/>
              <a:t>Länk: </a:t>
            </a:r>
            <a:r>
              <a:rPr lang="sv-SE" sz="2000" dirty="0">
                <a:hlinkClick r:id="rId2"/>
              </a:rPr>
              <a:t>Sandåkerns Sportklubb - IB Flickor 13</a:t>
            </a:r>
            <a:endParaRPr lang="sv-SE" sz="2000" dirty="0"/>
          </a:p>
          <a:p>
            <a:r>
              <a:rPr lang="sv-SE" altLang="sv-SE" sz="2000" dirty="0"/>
              <a:t>Sammanlänkat med </a:t>
            </a:r>
            <a:r>
              <a:rPr lang="sv-SE" altLang="sv-SE" sz="2000" dirty="0" err="1"/>
              <a:t>SportAdmin</a:t>
            </a:r>
            <a:endParaRPr lang="sv-SE" altLang="sv-SE" sz="2000" dirty="0"/>
          </a:p>
          <a:p>
            <a:r>
              <a:rPr lang="sv-SE" altLang="sv-SE" sz="2000" dirty="0"/>
              <a:t>Lagets sida innehåller information om: </a:t>
            </a:r>
          </a:p>
          <a:p>
            <a:pPr lvl="1"/>
            <a:r>
              <a:rPr lang="sv-SE" altLang="sv-SE" sz="1800" dirty="0"/>
              <a:t>Nyheter</a:t>
            </a:r>
          </a:p>
          <a:p>
            <a:pPr lvl="1"/>
            <a:r>
              <a:rPr lang="sv-SE" altLang="sv-SE" sz="1800" dirty="0"/>
              <a:t>Truppen</a:t>
            </a:r>
          </a:p>
          <a:p>
            <a:pPr lvl="1"/>
            <a:r>
              <a:rPr lang="sv-SE" altLang="sv-SE" sz="1800" dirty="0"/>
              <a:t>Kalender</a:t>
            </a:r>
          </a:p>
          <a:p>
            <a:pPr lvl="1"/>
            <a:r>
              <a:rPr lang="sv-SE" altLang="sv-SE" sz="1800" dirty="0"/>
              <a:t>Kontaktuppgifter</a:t>
            </a:r>
          </a:p>
          <a:p>
            <a:pPr lvl="1"/>
            <a:endParaRPr lang="sv-SE" altLang="sv-SE" sz="1800" dirty="0"/>
          </a:p>
          <a:p>
            <a:r>
              <a:rPr lang="sv-SE" altLang="sv-SE" sz="2000" dirty="0" err="1"/>
              <a:t>Appen</a:t>
            </a:r>
            <a:r>
              <a:rPr lang="sv-SE" altLang="sv-SE" sz="2000" dirty="0"/>
              <a:t> innehåller:</a:t>
            </a:r>
          </a:p>
          <a:p>
            <a:pPr lvl="1"/>
            <a:r>
              <a:rPr lang="sv-SE" altLang="sv-SE" sz="1800" dirty="0"/>
              <a:t>Kalender</a:t>
            </a:r>
          </a:p>
          <a:p>
            <a:pPr lvl="1"/>
            <a:r>
              <a:rPr lang="sv-SE" altLang="sv-SE" sz="1800" dirty="0"/>
              <a:t>Kallelser/Utskick</a:t>
            </a:r>
          </a:p>
          <a:p>
            <a:pPr lvl="1"/>
            <a:r>
              <a:rPr lang="sv-SE" altLang="sv-SE" sz="1800" dirty="0"/>
              <a:t>Kontakter</a:t>
            </a:r>
          </a:p>
          <a:p>
            <a:pPr lvl="1"/>
            <a:r>
              <a:rPr lang="sv-SE" altLang="sv-SE" sz="1800" dirty="0"/>
              <a:t>Avgifter</a:t>
            </a:r>
          </a:p>
          <a:p>
            <a:pPr lvl="1"/>
            <a:r>
              <a:rPr lang="sv-SE" altLang="sv-SE" sz="1800" dirty="0"/>
              <a:t>Lagkassa</a:t>
            </a:r>
          </a:p>
          <a:p>
            <a:pPr lvl="1"/>
            <a:endParaRPr lang="sv-SE" altLang="sv-SE" sz="1800" dirty="0"/>
          </a:p>
          <a:p>
            <a:endParaRPr lang="sv-SE" sz="1800" dirty="0"/>
          </a:p>
          <a:p>
            <a:endParaRPr lang="sv-SE" sz="1800" dirty="0"/>
          </a:p>
          <a:p>
            <a:endParaRPr lang="sv-SE" sz="1800" dirty="0"/>
          </a:p>
          <a:p>
            <a:endParaRPr lang="sv-SE" sz="1800" dirty="0"/>
          </a:p>
          <a:p>
            <a:endParaRPr lang="sv-SE" sz="1800" dirty="0"/>
          </a:p>
          <a:p>
            <a:pPr eaLnBrk="1" fontAlgn="auto" hangingPunct="1">
              <a:spcAft>
                <a:spcPts val="0"/>
              </a:spcAft>
              <a:defRPr/>
            </a:pPr>
            <a:endParaRPr lang="sv-SE" sz="1800" dirty="0"/>
          </a:p>
        </p:txBody>
      </p:sp>
      <p:pic>
        <p:nvPicPr>
          <p:cNvPr id="9" name="Bildobjekt 8">
            <a:extLst>
              <a:ext uri="{FF2B5EF4-FFF2-40B4-BE49-F238E27FC236}">
                <a16:creationId xmlns:a16="http://schemas.microsoft.com/office/drawing/2014/main" id="{96D6D907-9401-5DA8-B513-7F789F47998A}"/>
              </a:ext>
            </a:extLst>
          </p:cNvPr>
          <p:cNvPicPr>
            <a:picLocks noChangeAspect="1"/>
          </p:cNvPicPr>
          <p:nvPr/>
        </p:nvPicPr>
        <p:blipFill rotWithShape="1">
          <a:blip r:embed="rId3"/>
          <a:srcRect b="13073"/>
          <a:stretch/>
        </p:blipFill>
        <p:spPr>
          <a:xfrm>
            <a:off x="6219221" y="2341134"/>
            <a:ext cx="5086859" cy="3473258"/>
          </a:xfrm>
          <a:prstGeom prst="rect">
            <a:avLst/>
          </a:prstGeom>
        </p:spPr>
      </p:pic>
      <p:pic>
        <p:nvPicPr>
          <p:cNvPr id="2" name="Bildobjekt 1">
            <a:extLst>
              <a:ext uri="{FF2B5EF4-FFF2-40B4-BE49-F238E27FC236}">
                <a16:creationId xmlns:a16="http://schemas.microsoft.com/office/drawing/2014/main" id="{3AC48BE2-9DBA-46B9-8F96-299EEA74170D}"/>
              </a:ext>
            </a:extLst>
          </p:cNvPr>
          <p:cNvPicPr>
            <a:picLocks noChangeAspect="1"/>
          </p:cNvPicPr>
          <p:nvPr/>
        </p:nvPicPr>
        <p:blipFill rotWithShape="1">
          <a:blip r:embed="rId4"/>
          <a:srcRect l="14219" t="27949" r="76953" b="14103"/>
          <a:stretch/>
        </p:blipFill>
        <p:spPr>
          <a:xfrm>
            <a:off x="4127162" y="3263314"/>
            <a:ext cx="1524291" cy="3048586"/>
          </a:xfrm>
          <a:prstGeom prst="rect">
            <a:avLst/>
          </a:prstGeom>
          <a:ln>
            <a:noFill/>
          </a:ln>
          <a:effectLst>
            <a:softEdge rad="76200"/>
          </a:effectLst>
        </p:spPr>
      </p:pic>
      <p:pic>
        <p:nvPicPr>
          <p:cNvPr id="3" name="Bildobjekt 2" descr="../../Logor/%20SandåkernsSK_transparentBG.png">
            <a:extLst>
              <a:ext uri="{FF2B5EF4-FFF2-40B4-BE49-F238E27FC236}">
                <a16:creationId xmlns:a16="http://schemas.microsoft.com/office/drawing/2014/main" id="{81A54DEB-C345-7EC8-5F99-55112188E186}"/>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1942689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tshållare för innehåll 3">
            <a:extLst>
              <a:ext uri="{FF2B5EF4-FFF2-40B4-BE49-F238E27FC236}">
                <a16:creationId xmlns:a16="http://schemas.microsoft.com/office/drawing/2014/main" id="{68D5D4A7-FDD1-4FCB-97EE-96D7509F2ED2}"/>
              </a:ext>
            </a:extLst>
          </p:cNvPr>
          <p:cNvSpPr>
            <a:spLocks noGrp="1"/>
          </p:cNvSpPr>
          <p:nvPr>
            <p:ph idx="1"/>
          </p:nvPr>
        </p:nvSpPr>
        <p:spPr>
          <a:xfrm>
            <a:off x="838200" y="1212574"/>
            <a:ext cx="10515600" cy="4964389"/>
          </a:xfrm>
        </p:spPr>
        <p:txBody>
          <a:bodyPr>
            <a:noAutofit/>
          </a:bodyPr>
          <a:lstStyle/>
          <a:p>
            <a:pPr marL="0" indent="0">
              <a:buNone/>
            </a:pPr>
            <a:r>
              <a:rPr lang="sv-SE" sz="2400" dirty="0">
                <a:latin typeface="Daytona" panose="020B0604030500040204" pitchFamily="34" charset="0"/>
              </a:rPr>
              <a:t>Som medlem i förening finns möjlighet till besök hos läkare/ sjukgymnast för bedömning av akuta skador och överbelastningar.</a:t>
            </a:r>
          </a:p>
          <a:p>
            <a:pPr marL="0" indent="0">
              <a:buNone/>
            </a:pPr>
            <a:endParaRPr lang="sv-SE" sz="2000" b="1" dirty="0">
              <a:latin typeface="Daytona" panose="020B0604030500040204" pitchFamily="34" charset="0"/>
            </a:endParaRPr>
          </a:p>
          <a:p>
            <a:pPr marL="0" indent="0">
              <a:buNone/>
            </a:pPr>
            <a:r>
              <a:rPr lang="sv-SE" sz="2000" b="1" dirty="0">
                <a:latin typeface="Daytona" panose="020B0604030500040204" pitchFamily="34" charset="0"/>
              </a:rPr>
              <a:t>Vad?</a:t>
            </a:r>
          </a:p>
          <a:p>
            <a:r>
              <a:rPr lang="sv-SE" sz="2000" dirty="0">
                <a:latin typeface="Daytona" panose="020B0604030500040204" pitchFamily="34" charset="0"/>
              </a:rPr>
              <a:t>1 besök till läkare, 2 besök till sjukgymnast</a:t>
            </a:r>
          </a:p>
          <a:p>
            <a:r>
              <a:rPr lang="sv-SE" sz="2000" dirty="0">
                <a:latin typeface="Daytona" panose="020B0604030500040204" pitchFamily="34" charset="0"/>
              </a:rPr>
              <a:t>Bilddiagnostik (MR, Röntgen, Ultraljud)</a:t>
            </a:r>
          </a:p>
          <a:p>
            <a:r>
              <a:rPr lang="sv-SE" sz="2000" dirty="0">
                <a:latin typeface="Daytona" panose="020B0604030500040204" pitchFamily="34" charset="0"/>
              </a:rPr>
              <a:t>Skador/överbelastning i samband med träning och match</a:t>
            </a:r>
          </a:p>
          <a:p>
            <a:r>
              <a:rPr lang="sv-SE" sz="2000" dirty="0">
                <a:latin typeface="Daytona" panose="020B0604030500040204" pitchFamily="34" charset="0"/>
              </a:rPr>
              <a:t>Krävs fortsatt behandling/operation/skydd hänvisas ni till vanliga sjukvården</a:t>
            </a:r>
          </a:p>
          <a:p>
            <a:endParaRPr lang="sv-SE" sz="2000" dirty="0">
              <a:latin typeface="Daytona" panose="020B0604030500040204" pitchFamily="34" charset="0"/>
            </a:endParaRPr>
          </a:p>
          <a:p>
            <a:pPr marL="0" indent="0">
              <a:buNone/>
            </a:pPr>
            <a:r>
              <a:rPr lang="sv-SE" sz="2000" b="1" dirty="0">
                <a:latin typeface="Daytona" panose="020B0604030500040204" pitchFamily="34" charset="0"/>
              </a:rPr>
              <a:t>Hur? </a:t>
            </a:r>
          </a:p>
          <a:p>
            <a:r>
              <a:rPr lang="sv-SE" sz="2000" dirty="0">
                <a:latin typeface="Daytona" panose="020B0604030500040204" pitchFamily="34" charset="0"/>
              </a:rPr>
              <a:t>Ring: 020-44 11 11 (vardagar 8:00-17:00)</a:t>
            </a:r>
          </a:p>
          <a:p>
            <a:r>
              <a:rPr lang="sv-SE" sz="2000" dirty="0">
                <a:latin typeface="Daytona" panose="020B0604030500040204" pitchFamily="34" charset="0"/>
              </a:rPr>
              <a:t>Mail: </a:t>
            </a:r>
            <a:r>
              <a:rPr lang="sv-SE" sz="2000" dirty="0">
                <a:latin typeface="Daytona" panose="020B0604030500040204" pitchFamily="34" charset="0"/>
                <a:hlinkClick r:id="rId2"/>
              </a:rPr>
              <a:t>radochvard@aleris.se</a:t>
            </a:r>
            <a:endParaRPr lang="sv-SE" sz="2000" dirty="0">
              <a:latin typeface="Daytona" panose="020B0604030500040204" pitchFamily="34" charset="0"/>
            </a:endParaRPr>
          </a:p>
        </p:txBody>
      </p:sp>
      <p:pic>
        <p:nvPicPr>
          <p:cNvPr id="9" name="Bildobjekt 8" descr="En bild som visar skärmbild&#10;&#10;Automatiskt genererad beskrivning">
            <a:extLst>
              <a:ext uri="{FF2B5EF4-FFF2-40B4-BE49-F238E27FC236}">
                <a16:creationId xmlns:a16="http://schemas.microsoft.com/office/drawing/2014/main" id="{3FD55B86-4A62-412C-8EED-669E0F102A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1283" y="4448883"/>
            <a:ext cx="4788136" cy="1915254"/>
          </a:xfrm>
          <a:prstGeom prst="rect">
            <a:avLst/>
          </a:prstGeom>
        </p:spPr>
      </p:pic>
      <p:sp>
        <p:nvSpPr>
          <p:cNvPr id="10" name="Rubrik 1">
            <a:extLst>
              <a:ext uri="{FF2B5EF4-FFF2-40B4-BE49-F238E27FC236}">
                <a16:creationId xmlns:a16="http://schemas.microsoft.com/office/drawing/2014/main" id="{7E4DC511-493C-4BE8-859D-8DD226AAE2E2}"/>
              </a:ext>
            </a:extLst>
          </p:cNvPr>
          <p:cNvSpPr txBox="1">
            <a:spLocks/>
          </p:cNvSpPr>
          <p:nvPr/>
        </p:nvSpPr>
        <p:spPr>
          <a:xfrm>
            <a:off x="838199" y="293482"/>
            <a:ext cx="10362237" cy="66198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600" b="1" dirty="0">
                <a:latin typeface="Daytona" panose="020B0604030500040204" pitchFamily="34" charset="0"/>
              </a:rPr>
              <a:t>Råd och vård vid idrottsskador</a:t>
            </a:r>
          </a:p>
        </p:txBody>
      </p:sp>
      <p:pic>
        <p:nvPicPr>
          <p:cNvPr id="3" name="Bildobjekt 2" descr="../../Logor/%20SandåkernsSK_transparentBG.png">
            <a:extLst>
              <a:ext uri="{FF2B5EF4-FFF2-40B4-BE49-F238E27FC236}">
                <a16:creationId xmlns:a16="http://schemas.microsoft.com/office/drawing/2014/main" id="{F7C83485-E50A-D44C-AE9A-214FEC5FCCAF}"/>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2536523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Rectangle 2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466722" y="586855"/>
            <a:ext cx="3201366" cy="3387497"/>
          </a:xfrm>
        </p:spPr>
        <p:txBody>
          <a:bodyPr anchor="b">
            <a:normAutofit/>
          </a:bodyPr>
          <a:lstStyle/>
          <a:p>
            <a:pPr algn="r" eaLnBrk="1" hangingPunct="1"/>
            <a:r>
              <a:rPr lang="sv-SE" altLang="sv-SE" sz="4000" b="1">
                <a:solidFill>
                  <a:srgbClr val="FFFFFF"/>
                </a:solidFill>
                <a:latin typeface="Daytona" panose="020B0604030500040204" pitchFamily="34" charset="0"/>
              </a:rPr>
              <a:t>Avgifter 2023</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4367695" y="195342"/>
            <a:ext cx="7357583" cy="5469245"/>
          </a:xfrm>
        </p:spPr>
        <p:txBody>
          <a:bodyPr rtlCol="0" anchor="ctr">
            <a:normAutofit lnSpcReduction="10000"/>
          </a:bodyPr>
          <a:lstStyle/>
          <a:p>
            <a:pPr marL="0" indent="0">
              <a:lnSpc>
                <a:spcPct val="110000"/>
              </a:lnSpc>
              <a:buNone/>
              <a:defRPr/>
            </a:pPr>
            <a:r>
              <a:rPr lang="sv-SE" sz="1800" b="1" dirty="0">
                <a:latin typeface="Daytona" panose="020B0604030500040204" pitchFamily="34" charset="0"/>
              </a:rPr>
              <a:t>Medlemsavgift till föreningen betalas per år </a:t>
            </a:r>
          </a:p>
          <a:p>
            <a:pPr marL="0" indent="0">
              <a:lnSpc>
                <a:spcPct val="110000"/>
              </a:lnSpc>
              <a:buNone/>
              <a:defRPr/>
            </a:pPr>
            <a:r>
              <a:rPr lang="sv-SE" sz="1800" dirty="0">
                <a:latin typeface="Daytona" panose="020B0604030500040204" pitchFamily="34" charset="0"/>
              </a:rPr>
              <a:t>(Inbetalning för SSK FB 2023 räknas även för IB 2023)</a:t>
            </a:r>
          </a:p>
          <a:p>
            <a:pPr eaLnBrk="1" fontAlgn="auto" hangingPunct="1">
              <a:lnSpc>
                <a:spcPct val="110000"/>
              </a:lnSpc>
              <a:defRPr/>
            </a:pPr>
            <a:r>
              <a:rPr lang="sv-SE" sz="1800" dirty="0">
                <a:latin typeface="Daytona" panose="020B0604030500040204" pitchFamily="34" charset="0"/>
              </a:rPr>
              <a:t>Medlemsavgift familj är 300 kronor per år</a:t>
            </a:r>
          </a:p>
          <a:p>
            <a:pPr eaLnBrk="1" fontAlgn="auto" hangingPunct="1">
              <a:lnSpc>
                <a:spcPct val="110000"/>
              </a:lnSpc>
              <a:defRPr/>
            </a:pPr>
            <a:r>
              <a:rPr lang="sv-SE" sz="1800" dirty="0">
                <a:latin typeface="Daytona" panose="020B0604030500040204" pitchFamily="34" charset="0"/>
              </a:rPr>
              <a:t>Medlemsavgift enskild är 200 kronor per år</a:t>
            </a:r>
          </a:p>
          <a:p>
            <a:pPr eaLnBrk="1" fontAlgn="auto" hangingPunct="1">
              <a:lnSpc>
                <a:spcPct val="110000"/>
              </a:lnSpc>
              <a:defRPr/>
            </a:pPr>
            <a:r>
              <a:rPr lang="sv-SE" sz="1800" i="1" u="sng" dirty="0">
                <a:latin typeface="Daytona" panose="020B0604030500040204" pitchFamily="34" charset="0"/>
              </a:rPr>
              <a:t>Faktura skickas ut till samtliga medlemmar i början av varje år.</a:t>
            </a:r>
            <a:br>
              <a:rPr lang="sv-SE" sz="1800" b="1" dirty="0">
                <a:latin typeface="Daytona" panose="020B0604030500040204" pitchFamily="34" charset="0"/>
              </a:rPr>
            </a:br>
            <a:r>
              <a:rPr lang="sv-SE" sz="1800" i="1" dirty="0">
                <a:latin typeface="Daytona" panose="020B0604030500040204" pitchFamily="34" charset="0"/>
              </a:rPr>
              <a:t>Om ej avgift betald kan spelare inte kallas till träning</a:t>
            </a:r>
          </a:p>
          <a:p>
            <a:pPr marL="0" indent="0">
              <a:lnSpc>
                <a:spcPct val="110000"/>
              </a:lnSpc>
              <a:buNone/>
              <a:defRPr/>
            </a:pPr>
            <a:r>
              <a:rPr lang="sv-SE" altLang="sv-SE" sz="1800" b="1" dirty="0">
                <a:latin typeface="Daytona" panose="020B0604030500040204" pitchFamily="34" charset="0"/>
                <a:ea typeface="+mj-ea"/>
                <a:cs typeface="+mj-cs"/>
              </a:rPr>
              <a:t>Träningsavgift till föreningen betalas per säsong</a:t>
            </a:r>
          </a:p>
          <a:p>
            <a:pPr>
              <a:lnSpc>
                <a:spcPct val="110000"/>
              </a:lnSpc>
              <a:defRPr/>
            </a:pPr>
            <a:r>
              <a:rPr lang="sv-SE" sz="1800" dirty="0">
                <a:latin typeface="Daytona" panose="020B0604030500040204" pitchFamily="34" charset="0"/>
              </a:rPr>
              <a:t>Träningsavgift för F13 (10 år) är 1 000 kr för säsongen 2023/2024</a:t>
            </a:r>
          </a:p>
          <a:p>
            <a:pPr>
              <a:lnSpc>
                <a:spcPct val="110000"/>
              </a:lnSpc>
              <a:defRPr/>
            </a:pPr>
            <a:r>
              <a:rPr lang="sv-SE" sz="1800" dirty="0">
                <a:latin typeface="Daytona" panose="020B0604030500040204" pitchFamily="34" charset="0"/>
              </a:rPr>
              <a:t>Träningsavgiften ökar med 100 kr per år fram till 15 års ålder</a:t>
            </a:r>
          </a:p>
          <a:p>
            <a:pPr>
              <a:lnSpc>
                <a:spcPct val="110000"/>
              </a:lnSpc>
              <a:defRPr/>
            </a:pPr>
            <a:r>
              <a:rPr lang="sv-SE" sz="1800" i="1" u="sng" dirty="0">
                <a:latin typeface="Daytona" panose="020B0604030500040204" pitchFamily="34" charset="0"/>
              </a:rPr>
              <a:t>Faktura skickas ut till samtliga spelare i början av varje säsong.</a:t>
            </a:r>
          </a:p>
          <a:p>
            <a:pPr marL="0" indent="0">
              <a:lnSpc>
                <a:spcPct val="110000"/>
              </a:lnSpc>
              <a:buNone/>
              <a:defRPr/>
            </a:pPr>
            <a:r>
              <a:rPr lang="sv-SE" sz="1800" i="1" dirty="0">
                <a:latin typeface="Daytona" panose="020B0604030500040204" pitchFamily="34" charset="0"/>
              </a:rPr>
              <a:t>Om ej avgift betald kan spelare inte kallas till träning</a:t>
            </a:r>
          </a:p>
          <a:p>
            <a:pPr>
              <a:lnSpc>
                <a:spcPct val="110000"/>
              </a:lnSpc>
              <a:defRPr/>
            </a:pPr>
            <a:endParaRPr lang="sv-SE" sz="1800" dirty="0">
              <a:latin typeface="Daytona" panose="020B0604030500040204" pitchFamily="34" charset="0"/>
            </a:endParaRPr>
          </a:p>
          <a:p>
            <a:pPr>
              <a:lnSpc>
                <a:spcPct val="110000"/>
              </a:lnSpc>
              <a:defRPr/>
            </a:pPr>
            <a:r>
              <a:rPr lang="sv-SE" sz="1800" b="1" dirty="0">
                <a:latin typeface="Daytona" panose="020B0604030500040204" pitchFamily="34" charset="0"/>
              </a:rPr>
              <a:t>SSK-tillsammans</a:t>
            </a:r>
            <a:endParaRPr lang="sv-SE" sz="1800" b="1" dirty="0"/>
          </a:p>
        </p:txBody>
      </p:sp>
      <p:pic>
        <p:nvPicPr>
          <p:cNvPr id="2" name="Bildobjekt 1" descr="../../Logor/%20SandåkernsSK_transparentBG.png">
            <a:extLst>
              <a:ext uri="{FF2B5EF4-FFF2-40B4-BE49-F238E27FC236}">
                <a16:creationId xmlns:a16="http://schemas.microsoft.com/office/drawing/2014/main" id="{27A172E5-D03C-E099-DAA9-094D40F7BB6E}"/>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1477708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p:txBody>
          <a:bodyPr>
            <a:normAutofit/>
          </a:bodyPr>
          <a:lstStyle/>
          <a:p>
            <a:pPr eaLnBrk="1" hangingPunct="1"/>
            <a:r>
              <a:rPr lang="sv-SE" altLang="sv-SE" sz="3600" b="1" dirty="0">
                <a:latin typeface="Daytona" panose="020B0604030500040204" pitchFamily="34" charset="0"/>
              </a:rPr>
              <a:t>Förklaring avgifter</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838200" y="1520687"/>
            <a:ext cx="10515600" cy="4656276"/>
          </a:xfrm>
        </p:spPr>
        <p:txBody>
          <a:bodyPr rtlCol="0">
            <a:normAutofit/>
          </a:bodyPr>
          <a:lstStyle/>
          <a:p>
            <a:pPr eaLnBrk="1" hangingPunct="1"/>
            <a:r>
              <a:rPr lang="sv-SE" altLang="sv-SE" sz="2000" b="1" dirty="0">
                <a:latin typeface="Daytona" panose="020B0604030500040204" pitchFamily="34" charset="0"/>
              </a:rPr>
              <a:t>Medlemsavgift </a:t>
            </a:r>
            <a:r>
              <a:rPr lang="sv-SE" altLang="sv-SE" sz="2000" dirty="0">
                <a:latin typeface="Daytona" panose="020B0604030500040204" pitchFamily="34" charset="0"/>
              </a:rPr>
              <a:t>- betalas av medlem till föreningen</a:t>
            </a:r>
          </a:p>
          <a:p>
            <a:pPr eaLnBrk="1" hangingPunct="1"/>
            <a:r>
              <a:rPr lang="sv-SE" altLang="sv-SE" sz="2000" b="1" dirty="0">
                <a:latin typeface="Daytona" panose="020B0604030500040204" pitchFamily="34" charset="0"/>
              </a:rPr>
              <a:t>Träningsavgift</a:t>
            </a:r>
            <a:r>
              <a:rPr lang="sv-SE" altLang="sv-SE" sz="2000" dirty="0">
                <a:latin typeface="Daytona" panose="020B0604030500040204" pitchFamily="34" charset="0"/>
              </a:rPr>
              <a:t> – betalas av medlem till sektionen</a:t>
            </a:r>
          </a:p>
          <a:p>
            <a:pPr eaLnBrk="1" hangingPunct="1"/>
            <a:r>
              <a:rPr lang="sv-SE" altLang="sv-SE" sz="2000" b="1" dirty="0">
                <a:latin typeface="Daytona" panose="020B0604030500040204" pitchFamily="34" charset="0"/>
              </a:rPr>
              <a:t>Föreningsavgift </a:t>
            </a:r>
            <a:r>
              <a:rPr lang="sv-SE" altLang="sv-SE" sz="2000" dirty="0">
                <a:latin typeface="Daytona" panose="020B0604030500040204" pitchFamily="34" charset="0"/>
              </a:rPr>
              <a:t>– betalas av respektive sektion till föreningen</a:t>
            </a:r>
          </a:p>
          <a:p>
            <a:endParaRPr lang="sv-SE" altLang="sv-SE" sz="2000" b="1" dirty="0">
              <a:latin typeface="Daytona" panose="020B0604030500040204" pitchFamily="34" charset="0"/>
            </a:endParaRPr>
          </a:p>
          <a:p>
            <a:r>
              <a:rPr lang="sv-SE" altLang="sv-SE" sz="2000" b="1" dirty="0">
                <a:latin typeface="Daytona" panose="020B0604030500040204" pitchFamily="34" charset="0"/>
              </a:rPr>
              <a:t>Extra insättning för cuper/inköp </a:t>
            </a:r>
            <a:r>
              <a:rPr lang="sv-SE" altLang="sv-SE" sz="2000" dirty="0">
                <a:latin typeface="Daytona" panose="020B0604030500040204" pitchFamily="34" charset="0"/>
              </a:rPr>
              <a:t>- betalas av medlem till laget </a:t>
            </a:r>
          </a:p>
          <a:p>
            <a:pPr eaLnBrk="1" hangingPunct="1"/>
            <a:endParaRPr lang="sv-SE" altLang="sv-SE" sz="2000" dirty="0">
              <a:latin typeface="Daytona" panose="020B0604030500040204" pitchFamily="34" charset="0"/>
            </a:endParaRPr>
          </a:p>
        </p:txBody>
      </p:sp>
      <p:graphicFrame>
        <p:nvGraphicFramePr>
          <p:cNvPr id="11" name="Diagram 10">
            <a:extLst>
              <a:ext uri="{FF2B5EF4-FFF2-40B4-BE49-F238E27FC236}">
                <a16:creationId xmlns:a16="http://schemas.microsoft.com/office/drawing/2014/main" id="{C62631B1-3C6E-4CA5-9A7B-D9111274EF8E}"/>
              </a:ext>
            </a:extLst>
          </p:cNvPr>
          <p:cNvGraphicFramePr/>
          <p:nvPr>
            <p:extLst>
              <p:ext uri="{D42A27DB-BD31-4B8C-83A1-F6EECF244321}">
                <p14:modId xmlns:p14="http://schemas.microsoft.com/office/powerpoint/2010/main" val="872998576"/>
              </p:ext>
            </p:extLst>
          </p:nvPr>
        </p:nvGraphicFramePr>
        <p:xfrm>
          <a:off x="1763581" y="3637722"/>
          <a:ext cx="8882742" cy="274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Bildobjekt 1" descr="../../Logor/%20SandåkernsSK_transparentBG.png">
            <a:extLst>
              <a:ext uri="{FF2B5EF4-FFF2-40B4-BE49-F238E27FC236}">
                <a16:creationId xmlns:a16="http://schemas.microsoft.com/office/drawing/2014/main" id="{5AC4ACD8-6801-77E6-21E5-BA50ECFCD233}"/>
              </a:ext>
            </a:extLst>
          </p:cNvPr>
          <p:cNvPicPr>
            <a:picLocks noChangeAspect="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4021350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p:txBody>
          <a:bodyPr>
            <a:normAutofit/>
          </a:bodyPr>
          <a:lstStyle/>
          <a:p>
            <a:pPr eaLnBrk="1" hangingPunct="1"/>
            <a:r>
              <a:rPr lang="sv-SE" altLang="sv-SE" sz="3600" b="1">
                <a:latin typeface="Daytona" panose="020B0604030500040204" pitchFamily="34" charset="0"/>
              </a:rPr>
              <a:t>Intäkter/kostnader per lag</a:t>
            </a:r>
            <a:endParaRPr lang="sv-SE" altLang="sv-SE" sz="3600" b="1" dirty="0">
              <a:latin typeface="Daytona" panose="020B0604030500040204" pitchFamily="34" charset="0"/>
            </a:endParaRP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sz="half" idx="1"/>
          </p:nvPr>
        </p:nvSpPr>
        <p:spPr/>
        <p:txBody>
          <a:bodyPr rtlCol="0">
            <a:normAutofit/>
          </a:bodyPr>
          <a:lstStyle/>
          <a:p>
            <a:pPr marL="0" indent="0" eaLnBrk="1" hangingPunct="1">
              <a:lnSpc>
                <a:spcPct val="100000"/>
              </a:lnSpc>
              <a:buNone/>
              <a:defRPr/>
            </a:pPr>
            <a:r>
              <a:rPr lang="sv-SE" altLang="sv-SE" sz="2400" b="1">
                <a:latin typeface="Daytona" panose="020B0604030500040204" pitchFamily="34" charset="0"/>
              </a:rPr>
              <a:t>Intäkter</a:t>
            </a:r>
          </a:p>
          <a:p>
            <a:pPr marL="0" indent="0" eaLnBrk="1" hangingPunct="1">
              <a:lnSpc>
                <a:spcPct val="100000"/>
              </a:lnSpc>
              <a:buNone/>
            </a:pPr>
            <a:r>
              <a:rPr lang="sv-SE" altLang="sv-SE" sz="2400">
                <a:latin typeface="Daytona" panose="020B0604030500040204" pitchFamily="34" charset="0"/>
              </a:rPr>
              <a:t>+ Egna insättningar av spelare</a:t>
            </a:r>
          </a:p>
          <a:p>
            <a:pPr marL="0" indent="0" eaLnBrk="1" hangingPunct="1">
              <a:lnSpc>
                <a:spcPct val="100000"/>
              </a:lnSpc>
              <a:buNone/>
            </a:pPr>
            <a:r>
              <a:rPr lang="sv-SE" altLang="sv-SE" sz="2400">
                <a:latin typeface="Daytona" panose="020B0604030500040204" pitchFamily="34" charset="0"/>
              </a:rPr>
              <a:t>+ Egna försäljningar</a:t>
            </a:r>
          </a:p>
          <a:p>
            <a:pPr marL="0" indent="0" eaLnBrk="1" hangingPunct="1">
              <a:lnSpc>
                <a:spcPct val="100000"/>
              </a:lnSpc>
              <a:buNone/>
            </a:pPr>
            <a:r>
              <a:rPr lang="sv-SE" altLang="sv-SE" sz="2400">
                <a:latin typeface="Daytona" panose="020B0604030500040204" pitchFamily="34" charset="0"/>
              </a:rPr>
              <a:t>+ Egna sponsorer</a:t>
            </a:r>
            <a:endParaRPr lang="sv-SE" altLang="sv-SE" sz="2400" dirty="0">
              <a:latin typeface="Daytona" panose="020B0604030500040204" pitchFamily="34" charset="0"/>
            </a:endParaRPr>
          </a:p>
        </p:txBody>
      </p:sp>
      <p:sp>
        <p:nvSpPr>
          <p:cNvPr id="2" name="Platshållare för innehåll 1">
            <a:extLst>
              <a:ext uri="{FF2B5EF4-FFF2-40B4-BE49-F238E27FC236}">
                <a16:creationId xmlns:a16="http://schemas.microsoft.com/office/drawing/2014/main" id="{D63C639F-07DD-CD37-4320-E68071EB95AA}"/>
              </a:ext>
            </a:extLst>
          </p:cNvPr>
          <p:cNvSpPr>
            <a:spLocks noGrp="1"/>
          </p:cNvSpPr>
          <p:nvPr>
            <p:ph sz="half" idx="2"/>
          </p:nvPr>
        </p:nvSpPr>
        <p:spPr/>
        <p:txBody>
          <a:bodyPr>
            <a:normAutofit/>
          </a:bodyPr>
          <a:lstStyle/>
          <a:p>
            <a:pPr marL="0" indent="0" eaLnBrk="1" hangingPunct="1">
              <a:lnSpc>
                <a:spcPct val="100000"/>
              </a:lnSpc>
              <a:buNone/>
            </a:pPr>
            <a:r>
              <a:rPr lang="sv-SE" altLang="sv-SE" sz="2400" b="1">
                <a:solidFill>
                  <a:srgbClr val="C00000"/>
                </a:solidFill>
                <a:latin typeface="Daytona" panose="020B0604030500040204" pitchFamily="34" charset="0"/>
              </a:rPr>
              <a:t>Kostnader</a:t>
            </a:r>
          </a:p>
          <a:p>
            <a:pPr marL="0" indent="0" eaLnBrk="1" hangingPunct="1">
              <a:lnSpc>
                <a:spcPct val="100000"/>
              </a:lnSpc>
              <a:buNone/>
            </a:pPr>
            <a:r>
              <a:rPr lang="sv-SE" altLang="sv-SE" sz="2400">
                <a:solidFill>
                  <a:srgbClr val="FF0000"/>
                </a:solidFill>
                <a:latin typeface="Daytona" panose="020B0604030500040204" pitchFamily="34" charset="0"/>
              </a:rPr>
              <a:t>- </a:t>
            </a:r>
            <a:r>
              <a:rPr lang="sv-SE" altLang="sv-SE" sz="2400">
                <a:solidFill>
                  <a:srgbClr val="C00000"/>
                </a:solidFill>
                <a:latin typeface="Daytona" panose="020B0604030500040204" pitchFamily="34" charset="0"/>
              </a:rPr>
              <a:t>Egna inköp</a:t>
            </a:r>
          </a:p>
          <a:p>
            <a:pPr lvl="1">
              <a:lnSpc>
                <a:spcPct val="100000"/>
              </a:lnSpc>
              <a:buFont typeface="Wingdings" panose="05000000000000000000" pitchFamily="2" charset="2"/>
              <a:buChar char="ü"/>
            </a:pPr>
            <a:r>
              <a:rPr lang="sv-SE" altLang="sv-SE" sz="2000">
                <a:solidFill>
                  <a:srgbClr val="C00000"/>
                </a:solidFill>
                <a:latin typeface="Daytona" panose="020B0604030500040204" pitchFamily="34" charset="0"/>
              </a:rPr>
              <a:t>Kläder</a:t>
            </a:r>
          </a:p>
          <a:p>
            <a:pPr lvl="1">
              <a:lnSpc>
                <a:spcPct val="100000"/>
              </a:lnSpc>
              <a:buFont typeface="Wingdings" panose="05000000000000000000" pitchFamily="2" charset="2"/>
              <a:buChar char="ü"/>
            </a:pPr>
            <a:r>
              <a:rPr lang="sv-SE" altLang="sv-SE" sz="2000">
                <a:solidFill>
                  <a:srgbClr val="C00000"/>
                </a:solidFill>
                <a:latin typeface="Daytona" panose="020B0604030500040204" pitchFamily="34" charset="0"/>
              </a:rPr>
              <a:t>Vattenflaskor</a:t>
            </a:r>
          </a:p>
          <a:p>
            <a:pPr lvl="1">
              <a:lnSpc>
                <a:spcPct val="100000"/>
              </a:lnSpc>
              <a:buFont typeface="Wingdings" panose="05000000000000000000" pitchFamily="2" charset="2"/>
              <a:buChar char="ü"/>
            </a:pPr>
            <a:r>
              <a:rPr lang="sv-SE" altLang="sv-SE" sz="2000">
                <a:solidFill>
                  <a:srgbClr val="C00000"/>
                </a:solidFill>
                <a:latin typeface="Daytona" panose="020B0604030500040204" pitchFamily="34" charset="0"/>
              </a:rPr>
              <a:t>Träningströjor</a:t>
            </a:r>
          </a:p>
          <a:p>
            <a:pPr marL="0" indent="0" eaLnBrk="1" hangingPunct="1">
              <a:lnSpc>
                <a:spcPct val="100000"/>
              </a:lnSpc>
              <a:buNone/>
            </a:pPr>
            <a:r>
              <a:rPr lang="sv-SE" altLang="sv-SE" sz="2400">
                <a:solidFill>
                  <a:srgbClr val="C00000"/>
                </a:solidFill>
                <a:latin typeface="Daytona" panose="020B0604030500040204" pitchFamily="34" charset="0"/>
              </a:rPr>
              <a:t>- Kostnader för aktiviteter </a:t>
            </a:r>
          </a:p>
          <a:p>
            <a:pPr lvl="1">
              <a:lnSpc>
                <a:spcPct val="100000"/>
              </a:lnSpc>
              <a:buFont typeface="Wingdings" panose="05000000000000000000" pitchFamily="2" charset="2"/>
              <a:buChar char="ü"/>
            </a:pPr>
            <a:r>
              <a:rPr lang="sv-SE" altLang="sv-SE" sz="2000">
                <a:solidFill>
                  <a:srgbClr val="C00000"/>
                </a:solidFill>
                <a:latin typeface="Daytona" panose="020B0604030500040204" pitchFamily="34" charset="0"/>
              </a:rPr>
              <a:t>Cuper som sektionen ej står för</a:t>
            </a:r>
          </a:p>
          <a:p>
            <a:pPr lvl="1">
              <a:lnSpc>
                <a:spcPct val="100000"/>
              </a:lnSpc>
              <a:buFont typeface="Wingdings" panose="05000000000000000000" pitchFamily="2" charset="2"/>
              <a:buChar char="ü"/>
            </a:pPr>
            <a:r>
              <a:rPr lang="sv-SE" altLang="sv-SE" sz="2000">
                <a:solidFill>
                  <a:srgbClr val="C00000"/>
                </a:solidFill>
                <a:latin typeface="Daytona" panose="020B0604030500040204" pitchFamily="34" charset="0"/>
              </a:rPr>
              <a:t>Övernattning och eventuella resor</a:t>
            </a:r>
          </a:p>
          <a:p>
            <a:pPr lvl="1">
              <a:lnSpc>
                <a:spcPct val="100000"/>
              </a:lnSpc>
              <a:buFont typeface="Wingdings" panose="05000000000000000000" pitchFamily="2" charset="2"/>
              <a:buChar char="ü"/>
            </a:pPr>
            <a:r>
              <a:rPr lang="sv-SE" altLang="sv-SE" sz="2000">
                <a:solidFill>
                  <a:srgbClr val="C00000"/>
                </a:solidFill>
                <a:latin typeface="Daytona" panose="020B0604030500040204" pitchFamily="34" charset="0"/>
              </a:rPr>
              <a:t>Övrigt för att bygga laganda</a:t>
            </a:r>
          </a:p>
          <a:p>
            <a:endParaRPr lang="en-SE" sz="2400" dirty="0"/>
          </a:p>
        </p:txBody>
      </p:sp>
      <p:sp>
        <p:nvSpPr>
          <p:cNvPr id="8" name="Platshållare för innehåll 2">
            <a:extLst>
              <a:ext uri="{FF2B5EF4-FFF2-40B4-BE49-F238E27FC236}">
                <a16:creationId xmlns:a16="http://schemas.microsoft.com/office/drawing/2014/main" id="{3AEC72EF-5011-4221-AE4F-070227530BCC}"/>
              </a:ext>
            </a:extLst>
          </p:cNvPr>
          <p:cNvSpPr txBox="1">
            <a:spLocks/>
          </p:cNvSpPr>
          <p:nvPr/>
        </p:nvSpPr>
        <p:spPr>
          <a:xfrm>
            <a:off x="6444345" y="1253331"/>
            <a:ext cx="541455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00000"/>
              </a:lnSpc>
              <a:buNone/>
            </a:pPr>
            <a:endParaRPr lang="sv-SE" altLang="sv-SE" sz="2000" dirty="0">
              <a:solidFill>
                <a:srgbClr val="FF0000"/>
              </a:solidFill>
              <a:latin typeface="Daytona" panose="020B0604030500040204" pitchFamily="34" charset="0"/>
            </a:endParaRPr>
          </a:p>
        </p:txBody>
      </p:sp>
      <p:pic>
        <p:nvPicPr>
          <p:cNvPr id="3" name="Bildobjekt 2" descr="../../Logor/%20SandåkernsSK_transparentBG.png">
            <a:extLst>
              <a:ext uri="{FF2B5EF4-FFF2-40B4-BE49-F238E27FC236}">
                <a16:creationId xmlns:a16="http://schemas.microsoft.com/office/drawing/2014/main" id="{57B7EDAA-728A-BDB8-0F84-962D1B1A0AC0}"/>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179309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Rectangle 2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466722" y="586855"/>
            <a:ext cx="3201366" cy="3387497"/>
          </a:xfrm>
        </p:spPr>
        <p:txBody>
          <a:bodyPr anchor="b">
            <a:normAutofit/>
          </a:bodyPr>
          <a:lstStyle/>
          <a:p>
            <a:pPr algn="r" eaLnBrk="1" hangingPunct="1"/>
            <a:r>
              <a:rPr lang="sv-SE" altLang="sv-SE" sz="3100" b="1" dirty="0">
                <a:solidFill>
                  <a:srgbClr val="FFFFFF"/>
                </a:solidFill>
                <a:latin typeface="Daytona" panose="020B0604030500040204" pitchFamily="34" charset="0"/>
              </a:rPr>
              <a:t>Gemensamma arbeten i föreningen</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4810260" y="649480"/>
            <a:ext cx="5834550" cy="5546047"/>
          </a:xfrm>
        </p:spPr>
        <p:txBody>
          <a:bodyPr rtlCol="0" anchor="ctr">
            <a:normAutofit/>
          </a:bodyPr>
          <a:lstStyle/>
          <a:p>
            <a:pPr marL="0" indent="0">
              <a:buNone/>
              <a:defRPr/>
            </a:pPr>
            <a:r>
              <a:rPr lang="sv-SE" sz="1900" b="1" dirty="0">
                <a:latin typeface="Daytona" panose="020B0604030500040204" pitchFamily="34" charset="0"/>
              </a:rPr>
              <a:t>Bingolotter &amp; Julkalendrar till uppesittarkväll</a:t>
            </a:r>
          </a:p>
          <a:p>
            <a:pPr marL="0" indent="0">
              <a:lnSpc>
                <a:spcPct val="100000"/>
              </a:lnSpc>
              <a:spcBef>
                <a:spcPts val="1200"/>
              </a:spcBef>
              <a:buNone/>
              <a:defRPr/>
            </a:pPr>
            <a:r>
              <a:rPr lang="sv-SE" sz="1800" dirty="0">
                <a:latin typeface="Daytona" panose="020B0604030500040204" pitchFamily="34" charset="0"/>
              </a:rPr>
              <a:t>Enskild medlem</a:t>
            </a:r>
          </a:p>
          <a:p>
            <a:pPr>
              <a:lnSpc>
                <a:spcPct val="100000"/>
              </a:lnSpc>
              <a:spcBef>
                <a:spcPts val="1200"/>
              </a:spcBef>
              <a:defRPr/>
            </a:pPr>
            <a:r>
              <a:rPr lang="sv-SE" sz="1800" dirty="0">
                <a:latin typeface="Daytona" panose="020B0604030500040204" pitchFamily="34" charset="0"/>
              </a:rPr>
              <a:t>6 Bingolotter </a:t>
            </a:r>
          </a:p>
          <a:p>
            <a:pPr>
              <a:lnSpc>
                <a:spcPct val="100000"/>
              </a:lnSpc>
              <a:spcBef>
                <a:spcPts val="1200"/>
              </a:spcBef>
              <a:defRPr/>
            </a:pPr>
            <a:r>
              <a:rPr lang="sv-SE" sz="1800" dirty="0">
                <a:latin typeface="Daytona" panose="020B0604030500040204" pitchFamily="34" charset="0"/>
              </a:rPr>
              <a:t>2 Julkalendrar  </a:t>
            </a:r>
          </a:p>
          <a:p>
            <a:pPr marL="0" indent="0">
              <a:buNone/>
              <a:defRPr/>
            </a:pPr>
            <a:endParaRPr lang="sv-SE" sz="1900" b="1" dirty="0">
              <a:latin typeface="Daytona" panose="020B0604030500040204" pitchFamily="34" charset="0"/>
            </a:endParaRPr>
          </a:p>
          <a:p>
            <a:pPr marL="0" indent="0">
              <a:buNone/>
              <a:defRPr/>
            </a:pPr>
            <a:r>
              <a:rPr lang="sv-SE" sz="1900" dirty="0">
                <a:latin typeface="Daytona" panose="020B0604030500040204" pitchFamily="34" charset="0"/>
              </a:rPr>
              <a:t>Alla lotter utöver ovan går till lagkassan</a:t>
            </a:r>
          </a:p>
          <a:p>
            <a:pPr marL="0" indent="0">
              <a:buNone/>
              <a:defRPr/>
            </a:pPr>
            <a:endParaRPr lang="sv-SE" sz="1900" b="1" dirty="0">
              <a:latin typeface="Daytona" panose="020B0604030500040204" pitchFamily="34" charset="0"/>
            </a:endParaRPr>
          </a:p>
          <a:p>
            <a:pPr marL="0" indent="0">
              <a:buNone/>
              <a:defRPr/>
            </a:pPr>
            <a:r>
              <a:rPr lang="sv-SE" sz="1900" b="1" dirty="0">
                <a:latin typeface="Daytona" panose="020B0604030500040204" pitchFamily="34" charset="0"/>
              </a:rPr>
              <a:t>Arbete under Svenska Rallyt </a:t>
            </a:r>
            <a:r>
              <a:rPr lang="sv-SE" sz="1900" dirty="0">
                <a:latin typeface="Daytona" panose="020B0604030500040204" pitchFamily="34" charset="0"/>
              </a:rPr>
              <a:t>(varje år)</a:t>
            </a:r>
          </a:p>
          <a:p>
            <a:pPr>
              <a:defRPr/>
            </a:pPr>
            <a:r>
              <a:rPr lang="sv-SE" sz="1800" dirty="0">
                <a:latin typeface="Daytona" panose="020B0604030500040204" pitchFamily="34" charset="0"/>
              </a:rPr>
              <a:t>Antalet förväntade arbetstimmar/pass utgår från lagens/barnens ålder </a:t>
            </a:r>
          </a:p>
          <a:p>
            <a:pPr>
              <a:defRPr/>
            </a:pPr>
            <a:r>
              <a:rPr lang="sv-SE" sz="1800" dirty="0">
                <a:latin typeface="Daytona" panose="020B0604030500040204" pitchFamily="34" charset="0"/>
              </a:rPr>
              <a:t>För F13 är det 4h</a:t>
            </a:r>
          </a:p>
          <a:p>
            <a:pPr marL="0" indent="0">
              <a:buNone/>
              <a:defRPr/>
            </a:pPr>
            <a:br>
              <a:rPr lang="sv-SE" sz="1900" dirty="0">
                <a:latin typeface="Daytona" panose="020B0604030500040204" pitchFamily="34" charset="0"/>
              </a:rPr>
            </a:br>
            <a:endParaRPr lang="sv-SE" sz="1900" dirty="0"/>
          </a:p>
          <a:p>
            <a:pPr marL="0" indent="0">
              <a:buNone/>
              <a:defRPr/>
            </a:pPr>
            <a:r>
              <a:rPr lang="sv-SE" sz="1900" i="1" dirty="0">
                <a:latin typeface="Daytona" panose="020B0604030500040204" pitchFamily="34" charset="0"/>
              </a:rPr>
              <a:t>En översyn av föreningens arbeten sker löpande.</a:t>
            </a:r>
          </a:p>
        </p:txBody>
      </p:sp>
      <p:sp>
        <p:nvSpPr>
          <p:cNvPr id="3" name="textruta 2">
            <a:extLst>
              <a:ext uri="{FF2B5EF4-FFF2-40B4-BE49-F238E27FC236}">
                <a16:creationId xmlns:a16="http://schemas.microsoft.com/office/drawing/2014/main" id="{E052BE47-10A0-BDDA-F4F9-D12B45555C90}"/>
              </a:ext>
            </a:extLst>
          </p:cNvPr>
          <p:cNvSpPr txBox="1"/>
          <p:nvPr/>
        </p:nvSpPr>
        <p:spPr>
          <a:xfrm>
            <a:off x="7832342" y="1231196"/>
            <a:ext cx="2840106" cy="1231106"/>
          </a:xfrm>
          <a:prstGeom prst="rect">
            <a:avLst/>
          </a:prstGeom>
          <a:noFill/>
        </p:spPr>
        <p:txBody>
          <a:bodyPr wrap="square">
            <a:spAutoFit/>
          </a:bodyPr>
          <a:lstStyle/>
          <a:p>
            <a:pPr marL="0" indent="0">
              <a:spcBef>
                <a:spcPts val="1200"/>
              </a:spcBef>
              <a:buNone/>
              <a:defRPr/>
            </a:pPr>
            <a:r>
              <a:rPr lang="sv-SE" sz="1800" dirty="0">
                <a:latin typeface="Daytona" panose="020B0604030500040204" pitchFamily="34" charset="0"/>
              </a:rPr>
              <a:t>Familj (två aktiva barn) </a:t>
            </a:r>
            <a:endParaRPr lang="sv-SE" dirty="0">
              <a:latin typeface="Daytona" panose="020B0604030500040204" pitchFamily="34" charset="0"/>
            </a:endParaRPr>
          </a:p>
          <a:p>
            <a:pPr marL="285750" indent="-285750">
              <a:spcBef>
                <a:spcPts val="1200"/>
              </a:spcBef>
              <a:buFont typeface="Arial" panose="020B0604020202020204" pitchFamily="34" charset="0"/>
              <a:buChar char="•"/>
              <a:defRPr/>
            </a:pPr>
            <a:r>
              <a:rPr lang="sv-SE" sz="1800" dirty="0">
                <a:latin typeface="Daytona" panose="020B0604030500040204" pitchFamily="34" charset="0"/>
              </a:rPr>
              <a:t>10 Bingolotter </a:t>
            </a:r>
          </a:p>
          <a:p>
            <a:pPr marL="285750" indent="-285750">
              <a:spcBef>
                <a:spcPts val="1200"/>
              </a:spcBef>
              <a:buFont typeface="Arial" panose="020B0604020202020204" pitchFamily="34" charset="0"/>
              <a:buChar char="•"/>
              <a:defRPr/>
            </a:pPr>
            <a:r>
              <a:rPr lang="sv-SE" sz="1800" dirty="0">
                <a:latin typeface="Daytona" panose="020B0604030500040204" pitchFamily="34" charset="0"/>
              </a:rPr>
              <a:t>4 Julkalendrar </a:t>
            </a:r>
          </a:p>
        </p:txBody>
      </p:sp>
      <p:pic>
        <p:nvPicPr>
          <p:cNvPr id="4" name="Bildobjekt 3" descr="../../Logor/%20SandåkernsSK_transparentBG.png">
            <a:extLst>
              <a:ext uri="{FF2B5EF4-FFF2-40B4-BE49-F238E27FC236}">
                <a16:creationId xmlns:a16="http://schemas.microsoft.com/office/drawing/2014/main" id="{1F50EB55-912F-4DB6-BBAC-63A17661E9AF}"/>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Tree>
    <p:extLst>
      <p:ext uri="{BB962C8B-B14F-4D97-AF65-F5344CB8AC3E}">
        <p14:creationId xmlns:p14="http://schemas.microsoft.com/office/powerpoint/2010/main" val="612141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A102621F-CA5C-55BA-8D2C-252C36ABD203}"/>
              </a:ext>
            </a:extLst>
          </p:cNvPr>
          <p:cNvSpPr>
            <a:spLocks noGrp="1"/>
          </p:cNvSpPr>
          <p:nvPr>
            <p:ph type="title"/>
          </p:nvPr>
        </p:nvSpPr>
        <p:spPr>
          <a:xfrm>
            <a:off x="644057" y="348865"/>
            <a:ext cx="10771564" cy="877729"/>
          </a:xfrm>
        </p:spPr>
        <p:txBody>
          <a:bodyPr anchor="ctr">
            <a:normAutofit/>
          </a:bodyPr>
          <a:lstStyle/>
          <a:p>
            <a:r>
              <a:rPr lang="sv-SE" sz="4000" dirty="0">
                <a:solidFill>
                  <a:srgbClr val="FFFFFF"/>
                </a:solidFill>
                <a:latin typeface="Daytona" panose="020B0604030500040204" pitchFamily="34" charset="0"/>
              </a:rPr>
              <a:t>Diskussionspunkter</a:t>
            </a:r>
            <a:r>
              <a:rPr lang="sv-SE" sz="4000" dirty="0">
                <a:solidFill>
                  <a:srgbClr val="FFFFFF"/>
                </a:solidFill>
              </a:rPr>
              <a:t>	</a:t>
            </a:r>
          </a:p>
        </p:txBody>
      </p:sp>
      <p:graphicFrame>
        <p:nvGraphicFramePr>
          <p:cNvPr id="11" name="Platshållare för innehåll 2">
            <a:extLst>
              <a:ext uri="{FF2B5EF4-FFF2-40B4-BE49-F238E27FC236}">
                <a16:creationId xmlns:a16="http://schemas.microsoft.com/office/drawing/2014/main" id="{C5C5EB12-F52F-E004-613F-FB18F940B794}"/>
              </a:ext>
            </a:extLst>
          </p:cNvPr>
          <p:cNvGraphicFramePr>
            <a:graphicFrameLocks noGrp="1"/>
          </p:cNvGraphicFramePr>
          <p:nvPr>
            <p:ph idx="1"/>
            <p:extLst>
              <p:ext uri="{D42A27DB-BD31-4B8C-83A1-F6EECF244321}">
                <p14:modId xmlns:p14="http://schemas.microsoft.com/office/powerpoint/2010/main" val="1499772765"/>
              </p:ext>
            </p:extLst>
          </p:nvPr>
        </p:nvGraphicFramePr>
        <p:xfrm>
          <a:off x="303814" y="1575459"/>
          <a:ext cx="11630176" cy="5034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Bildobjekt 3" descr="../../Logor/%20SandåkernsSK_transparentBG.png">
            <a:extLst>
              <a:ext uri="{FF2B5EF4-FFF2-40B4-BE49-F238E27FC236}">
                <a16:creationId xmlns:a16="http://schemas.microsoft.com/office/drawing/2014/main" id="{440AE1D7-2FE9-019C-CF98-BA864E97A0E0}"/>
              </a:ext>
            </a:extLst>
          </p:cNvPr>
          <p:cNvPicPr>
            <a:picLocks noChangeAspect="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
        <p:nvSpPr>
          <p:cNvPr id="3" name="textruta 2">
            <a:extLst>
              <a:ext uri="{FF2B5EF4-FFF2-40B4-BE49-F238E27FC236}">
                <a16:creationId xmlns:a16="http://schemas.microsoft.com/office/drawing/2014/main" id="{F1F1FECE-A5AD-2169-0A0E-4E16987A0EB7}"/>
              </a:ext>
            </a:extLst>
          </p:cNvPr>
          <p:cNvSpPr txBox="1"/>
          <p:nvPr/>
        </p:nvSpPr>
        <p:spPr>
          <a:xfrm>
            <a:off x="516194" y="6076335"/>
            <a:ext cx="11417796" cy="461665"/>
          </a:xfrm>
          <a:prstGeom prst="rect">
            <a:avLst/>
          </a:prstGeom>
          <a:noFill/>
        </p:spPr>
        <p:txBody>
          <a:bodyPr wrap="square" rtlCol="0">
            <a:spAutoFit/>
          </a:bodyPr>
          <a:lstStyle/>
          <a:p>
            <a:r>
              <a:rPr lang="sv-SE" sz="2400" b="1" dirty="0">
                <a:solidFill>
                  <a:prstClr val="black">
                    <a:hueOff val="0"/>
                    <a:satOff val="0"/>
                    <a:lumOff val="0"/>
                    <a:alphaOff val="0"/>
                  </a:prstClr>
                </a:solidFill>
                <a:latin typeface="Daytona" panose="020B0604030500040204" pitchFamily="34" charset="0"/>
              </a:rPr>
              <a:t>Publicering av bild </a:t>
            </a:r>
            <a:r>
              <a:rPr lang="sv-SE" dirty="0"/>
              <a:t>(på SSK hemsida el F13 IG-konto. Meddela Ralph om ni inte skall finnas med på bild. </a:t>
            </a:r>
          </a:p>
        </p:txBody>
      </p:sp>
    </p:spTree>
    <p:extLst>
      <p:ext uri="{BB962C8B-B14F-4D97-AF65-F5344CB8AC3E}">
        <p14:creationId xmlns:p14="http://schemas.microsoft.com/office/powerpoint/2010/main" val="3887466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A102621F-CA5C-55BA-8D2C-252C36ABD203}"/>
              </a:ext>
            </a:extLst>
          </p:cNvPr>
          <p:cNvSpPr>
            <a:spLocks noGrp="1"/>
          </p:cNvSpPr>
          <p:nvPr>
            <p:ph type="title"/>
          </p:nvPr>
        </p:nvSpPr>
        <p:spPr>
          <a:xfrm>
            <a:off x="644057" y="348865"/>
            <a:ext cx="10771564" cy="877729"/>
          </a:xfrm>
        </p:spPr>
        <p:txBody>
          <a:bodyPr anchor="ctr">
            <a:normAutofit/>
          </a:bodyPr>
          <a:lstStyle/>
          <a:p>
            <a:r>
              <a:rPr lang="sv-SE" sz="4000" dirty="0">
                <a:solidFill>
                  <a:srgbClr val="FFFFFF"/>
                </a:solidFill>
              </a:rPr>
              <a:t>	Ledord</a:t>
            </a:r>
          </a:p>
        </p:txBody>
      </p:sp>
      <p:pic>
        <p:nvPicPr>
          <p:cNvPr id="4" name="Bildobjekt 3" descr="../../Logor/%20SandåkernsSK_transparentBG.png">
            <a:extLst>
              <a:ext uri="{FF2B5EF4-FFF2-40B4-BE49-F238E27FC236}">
                <a16:creationId xmlns:a16="http://schemas.microsoft.com/office/drawing/2014/main" id="{440AE1D7-2FE9-019C-CF98-BA864E97A0E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700085" y="248445"/>
            <a:ext cx="1233905" cy="786600"/>
          </a:xfrm>
          <a:prstGeom prst="rect">
            <a:avLst/>
          </a:prstGeom>
          <a:noFill/>
          <a:ln>
            <a:noFill/>
          </a:ln>
        </p:spPr>
      </p:pic>
      <p:sp>
        <p:nvSpPr>
          <p:cNvPr id="5" name="Platshållare för innehåll 4">
            <a:extLst>
              <a:ext uri="{FF2B5EF4-FFF2-40B4-BE49-F238E27FC236}">
                <a16:creationId xmlns:a16="http://schemas.microsoft.com/office/drawing/2014/main" id="{F014BB48-63A1-13D9-5223-ABA0B4B3E63B}"/>
              </a:ext>
            </a:extLst>
          </p:cNvPr>
          <p:cNvSpPr>
            <a:spLocks noGrp="1"/>
          </p:cNvSpPr>
          <p:nvPr>
            <p:ph idx="1"/>
          </p:nvPr>
        </p:nvSpPr>
        <p:spPr/>
        <p:txBody>
          <a:bodyPr/>
          <a:lstStyle/>
          <a:p>
            <a:r>
              <a:rPr lang="sv-SE" dirty="0"/>
              <a:t>Ha roligt!</a:t>
            </a:r>
          </a:p>
          <a:p>
            <a:r>
              <a:rPr lang="sv-SE" dirty="0"/>
              <a:t>Fokusera inte på resultatet, det är resan och spelarnas utveckling som är det viktigaste.</a:t>
            </a:r>
          </a:p>
          <a:p>
            <a:r>
              <a:rPr lang="sv-SE" dirty="0"/>
              <a:t>Tillsammans!</a:t>
            </a:r>
          </a:p>
          <a:p>
            <a:r>
              <a:rPr lang="sv-SE"/>
              <a:t>Peppa varandra!</a:t>
            </a:r>
            <a:endParaRPr lang="sv-SE" dirty="0"/>
          </a:p>
        </p:txBody>
      </p:sp>
    </p:spTree>
    <p:extLst>
      <p:ext uri="{BB962C8B-B14F-4D97-AF65-F5344CB8AC3E}">
        <p14:creationId xmlns:p14="http://schemas.microsoft.com/office/powerpoint/2010/main" val="3826583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75000"/>
              </a:schemeClr>
            </a:gs>
          </a:gsLst>
          <a:lin ang="10800000" scaled="0"/>
        </a:gra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CE611C0D-359C-4738-8035-FAAE8ED3F6F6}"/>
              </a:ext>
            </a:extLst>
          </p:cNvPr>
          <p:cNvSpPr>
            <a:spLocks noGrp="1"/>
          </p:cNvSpPr>
          <p:nvPr>
            <p:ph type="ctrTitle"/>
          </p:nvPr>
        </p:nvSpPr>
        <p:spPr>
          <a:xfrm>
            <a:off x="7464614" y="1783959"/>
            <a:ext cx="4087306" cy="2889114"/>
          </a:xfrm>
        </p:spPr>
        <p:txBody>
          <a:bodyPr rtlCol="0" anchor="b">
            <a:normAutofit/>
          </a:bodyPr>
          <a:lstStyle/>
          <a:p>
            <a:pPr algn="l" eaLnBrk="1" fontAlgn="auto" hangingPunct="1">
              <a:spcAft>
                <a:spcPts val="0"/>
              </a:spcAft>
              <a:defRPr/>
            </a:pPr>
            <a:br>
              <a:rPr lang="sv-SE" sz="5400" dirty="0"/>
            </a:br>
            <a:r>
              <a:rPr lang="sv-SE" sz="5400" dirty="0">
                <a:latin typeface="Daytona" panose="020B0604030500040204" pitchFamily="34" charset="0"/>
              </a:rPr>
              <a:t>Frågor?</a:t>
            </a:r>
            <a:br>
              <a:rPr lang="sv-SE" sz="5400" dirty="0"/>
            </a:br>
            <a:endParaRPr lang="sv-SE" sz="5400" dirty="0"/>
          </a:p>
        </p:txBody>
      </p:sp>
      <p:sp>
        <p:nvSpPr>
          <p:cNvPr id="18" name="Freeform: Shape 17">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Bildobjekt 8" descr="../../Logor/%20SandåkernsSK_transparentBG.png">
            <a:extLst>
              <a:ext uri="{FF2B5EF4-FFF2-40B4-BE49-F238E27FC236}">
                <a16:creationId xmlns:a16="http://schemas.microsoft.com/office/drawing/2014/main" id="{33DD6F3C-6026-423A-B007-9595C64A4024}"/>
              </a:ext>
            </a:extLst>
          </p:cNvPr>
          <p:cNvPicPr/>
          <p:nvPr/>
        </p:nvPicPr>
        <p:blipFill rotWithShape="1">
          <a:blip r:embed="rId2" cstate="print">
            <a:extLst>
              <a:ext uri="{28A0092B-C50C-407E-A947-70E740481C1C}">
                <a14:useLocalDpi xmlns:a14="http://schemas.microsoft.com/office/drawing/2010/main" val="0"/>
              </a:ext>
            </a:extLst>
          </a:blip>
          <a:srcRect l="16866" r="12162"/>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solidFill>
            <a:schemeClr val="tx1"/>
          </a:solidFill>
        </p:spPr>
      </p:pic>
      <p:sp>
        <p:nvSpPr>
          <p:cNvPr id="2" name="textruta 1"/>
          <p:cNvSpPr txBox="1"/>
          <p:nvPr/>
        </p:nvSpPr>
        <p:spPr>
          <a:xfrm>
            <a:off x="7678756" y="4395730"/>
            <a:ext cx="3316077" cy="1477328"/>
          </a:xfrm>
          <a:prstGeom prst="rect">
            <a:avLst/>
          </a:prstGeom>
          <a:noFill/>
        </p:spPr>
        <p:txBody>
          <a:bodyPr wrap="square" rtlCol="0">
            <a:spAutoFit/>
          </a:bodyPr>
          <a:lstStyle/>
          <a:p>
            <a:r>
              <a:rPr lang="sv-SE" altLang="sv-SE" b="1" dirty="0">
                <a:latin typeface="Daytona" panose="020B0604030500040204" pitchFamily="34" charset="0"/>
              </a:rPr>
              <a:t>Ralph Sandin</a:t>
            </a:r>
          </a:p>
          <a:p>
            <a:r>
              <a:rPr lang="sv-SE" altLang="sv-SE" b="1" dirty="0">
                <a:latin typeface="Daytona" panose="020B0604030500040204" pitchFamily="34" charset="0"/>
              </a:rPr>
              <a:t>Lagledare</a:t>
            </a:r>
          </a:p>
          <a:p>
            <a:r>
              <a:rPr lang="sv-SE" altLang="sv-SE" b="1" dirty="0">
                <a:latin typeface="Daytona" panose="020B0604030500040204" pitchFamily="34" charset="0"/>
              </a:rPr>
              <a:t>070-3461616</a:t>
            </a:r>
          </a:p>
          <a:p>
            <a:r>
              <a:rPr lang="sv-SE" altLang="sv-SE" b="1" dirty="0">
                <a:latin typeface="Daytona" panose="020B0604030500040204" pitchFamily="34" charset="0"/>
              </a:rPr>
              <a:t>Ralph.sandin@gmail.com</a:t>
            </a:r>
            <a:endParaRPr lang="sv-SE" altLang="sv-SE" dirty="0">
              <a:latin typeface="Daytona" panose="020B0604030500040204" pitchFamily="34" charset="0"/>
            </a:endParaRPr>
          </a:p>
          <a:p>
            <a:endParaRPr lang="sv-SE" dirty="0"/>
          </a:p>
        </p:txBody>
      </p:sp>
    </p:spTree>
    <p:extLst>
      <p:ext uri="{BB962C8B-B14F-4D97-AF65-F5344CB8AC3E}">
        <p14:creationId xmlns:p14="http://schemas.microsoft.com/office/powerpoint/2010/main" val="31479533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Recept favoriter, Vegetariskt: Ica kvantum umea">
            <a:extLst>
              <a:ext uri="{FF2B5EF4-FFF2-40B4-BE49-F238E27FC236}">
                <a16:creationId xmlns:a16="http://schemas.microsoft.com/office/drawing/2014/main" id="{C7BC6690-711A-4F22-BF79-9F1D112269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6834" y="2130829"/>
            <a:ext cx="5091906" cy="129817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NTERSPORT | Nyhetsarkiv">
            <a:extLst>
              <a:ext uri="{FF2B5EF4-FFF2-40B4-BE49-F238E27FC236}">
                <a16:creationId xmlns:a16="http://schemas.microsoft.com/office/drawing/2014/main" id="{2331A17F-FC57-4F1A-815F-76643A360B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150" b="37151"/>
          <a:stretch/>
        </p:blipFill>
        <p:spPr bwMode="auto">
          <a:xfrm>
            <a:off x="3342716" y="3776870"/>
            <a:ext cx="5353750" cy="7223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ll Office - Cmart Support">
            <a:extLst>
              <a:ext uri="{FF2B5EF4-FFF2-40B4-BE49-F238E27FC236}">
                <a16:creationId xmlns:a16="http://schemas.microsoft.com/office/drawing/2014/main" id="{C39A9F03-EF6B-B7CF-A29D-822D917313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0699" y="5000219"/>
            <a:ext cx="3359966" cy="722338"/>
          </a:xfrm>
          <a:prstGeom prst="rect">
            <a:avLst/>
          </a:prstGeom>
          <a:noFill/>
          <a:extLst>
            <a:ext uri="{909E8E84-426E-40DD-AFC4-6F175D3DCCD1}">
              <a14:hiddenFill xmlns:a14="http://schemas.microsoft.com/office/drawing/2010/main">
                <a:solidFill>
                  <a:srgbClr val="FFFFFF"/>
                </a:solidFill>
              </a14:hiddenFill>
            </a:ext>
          </a:extLst>
        </p:spPr>
      </p:pic>
      <p:sp>
        <p:nvSpPr>
          <p:cNvPr id="5" name="Platshållare för innehåll 2">
            <a:extLst>
              <a:ext uri="{FF2B5EF4-FFF2-40B4-BE49-F238E27FC236}">
                <a16:creationId xmlns:a16="http://schemas.microsoft.com/office/drawing/2014/main" id="{15919B98-500B-A822-1869-7B676CD2EB04}"/>
              </a:ext>
            </a:extLst>
          </p:cNvPr>
          <p:cNvSpPr>
            <a:spLocks noGrp="1"/>
          </p:cNvSpPr>
          <p:nvPr>
            <p:ph type="title"/>
          </p:nvPr>
        </p:nvSpPr>
        <p:spPr>
          <a:xfrm>
            <a:off x="1789042" y="365125"/>
            <a:ext cx="9564757" cy="1325563"/>
          </a:xfrm>
        </p:spPr>
        <p:txBody>
          <a:bodyPr rtlCol="0">
            <a:normAutofit/>
          </a:bodyPr>
          <a:lstStyle/>
          <a:p>
            <a:pPr marL="0" indent="0" eaLnBrk="1" hangingPunct="1">
              <a:buNone/>
            </a:pPr>
            <a:r>
              <a:rPr lang="sv-SE" altLang="sv-SE" sz="2800" dirty="0">
                <a:latin typeface="Daytona" panose="020B0604030500040204" pitchFamily="34" charset="0"/>
              </a:rPr>
              <a:t>Vi stöttar barn- och ungdomsidrotten i </a:t>
            </a:r>
            <a:endParaRPr lang="sv-SE" sz="6600" dirty="0"/>
          </a:p>
        </p:txBody>
      </p:sp>
      <p:pic>
        <p:nvPicPr>
          <p:cNvPr id="10" name="Bildobjekt 9" descr="../../Logor/%20SandåkernsSK_transparentBG.png">
            <a:extLst>
              <a:ext uri="{FF2B5EF4-FFF2-40B4-BE49-F238E27FC236}">
                <a16:creationId xmlns:a16="http://schemas.microsoft.com/office/drawing/2014/main" id="{FF48F1DE-5806-68B1-36BF-1CE51C03218D}"/>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696466" y="417884"/>
            <a:ext cx="2389549" cy="1523309"/>
          </a:xfrm>
          <a:prstGeom prst="rect">
            <a:avLst/>
          </a:prstGeom>
          <a:noFill/>
          <a:ln>
            <a:noFill/>
          </a:ln>
        </p:spPr>
      </p:pic>
    </p:spTree>
    <p:extLst>
      <p:ext uri="{BB962C8B-B14F-4D97-AF65-F5344CB8AC3E}">
        <p14:creationId xmlns:p14="http://schemas.microsoft.com/office/powerpoint/2010/main" val="961666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EDDBA8-A237-2918-9BFC-8BBC0BE89FC4}"/>
              </a:ext>
            </a:extLst>
          </p:cNvPr>
          <p:cNvSpPr>
            <a:spLocks noGrp="1"/>
          </p:cNvSpPr>
          <p:nvPr>
            <p:ph type="title"/>
          </p:nvPr>
        </p:nvSpPr>
        <p:spPr/>
        <p:txBody>
          <a:bodyPr/>
          <a:lstStyle/>
          <a:p>
            <a:r>
              <a:rPr lang="sv-SE" dirty="0"/>
              <a:t>Övrig info + diskussion m tränare + FG</a:t>
            </a:r>
          </a:p>
        </p:txBody>
      </p:sp>
      <p:sp>
        <p:nvSpPr>
          <p:cNvPr id="3" name="Platshållare för innehåll 2">
            <a:extLst>
              <a:ext uri="{FF2B5EF4-FFF2-40B4-BE49-F238E27FC236}">
                <a16:creationId xmlns:a16="http://schemas.microsoft.com/office/drawing/2014/main" id="{704E8DEB-74FB-E9A3-24DD-5254ABB49A87}"/>
              </a:ext>
            </a:extLst>
          </p:cNvPr>
          <p:cNvSpPr>
            <a:spLocks noGrp="1"/>
          </p:cNvSpPr>
          <p:nvPr>
            <p:ph idx="1"/>
          </p:nvPr>
        </p:nvSpPr>
        <p:spPr/>
        <p:txBody>
          <a:bodyPr/>
          <a:lstStyle/>
          <a:p>
            <a:r>
              <a:rPr lang="sv-SE" dirty="0"/>
              <a:t>Sportsligt uppträdande i båset och på läktaren.</a:t>
            </a:r>
          </a:p>
          <a:p>
            <a:r>
              <a:rPr lang="sv-SE" dirty="0"/>
              <a:t>Inga diskussioner med domaren. Synpunkter tas med RDK</a:t>
            </a:r>
          </a:p>
          <a:p>
            <a:r>
              <a:rPr lang="sv-SE" dirty="0"/>
              <a:t>Blå och Ljusröd nivå; Full tillämpning av regelboken. Men målvakt får spela ute i 2a period. Inget resultat på tavlan</a:t>
            </a:r>
          </a:p>
          <a:p>
            <a:r>
              <a:rPr lang="sv-SE" dirty="0"/>
              <a:t>Blå nivå; Utvisning personlig.</a:t>
            </a:r>
          </a:p>
          <a:p>
            <a:r>
              <a:rPr lang="sv-SE" dirty="0"/>
              <a:t>Ljusröd nivå; Lagkapten.</a:t>
            </a:r>
          </a:p>
          <a:p>
            <a:r>
              <a:rPr lang="sv-SE" dirty="0"/>
              <a:t>Utbildningar;</a:t>
            </a:r>
          </a:p>
          <a:p>
            <a:r>
              <a:rPr lang="sv-SE" dirty="0">
                <a:hlinkClick r:id="rId3"/>
              </a:rPr>
              <a:t>Blå 1</a:t>
            </a:r>
            <a:r>
              <a:rPr lang="sv-SE" dirty="0"/>
              <a:t> 1/11 och 4/11</a:t>
            </a:r>
          </a:p>
        </p:txBody>
      </p:sp>
    </p:spTree>
    <p:extLst>
      <p:ext uri="{BB962C8B-B14F-4D97-AF65-F5344CB8AC3E}">
        <p14:creationId xmlns:p14="http://schemas.microsoft.com/office/powerpoint/2010/main" val="601536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EDDBA8-A237-2918-9BFC-8BBC0BE89FC4}"/>
              </a:ext>
            </a:extLst>
          </p:cNvPr>
          <p:cNvSpPr>
            <a:spLocks noGrp="1"/>
          </p:cNvSpPr>
          <p:nvPr>
            <p:ph type="title"/>
          </p:nvPr>
        </p:nvSpPr>
        <p:spPr/>
        <p:txBody>
          <a:bodyPr/>
          <a:lstStyle/>
          <a:p>
            <a:r>
              <a:rPr lang="sv-SE" dirty="0"/>
              <a:t>Övrig info + diskussion m tränare + FG</a:t>
            </a:r>
          </a:p>
        </p:txBody>
      </p:sp>
      <p:sp>
        <p:nvSpPr>
          <p:cNvPr id="3" name="Platshållare för innehåll 2">
            <a:extLst>
              <a:ext uri="{FF2B5EF4-FFF2-40B4-BE49-F238E27FC236}">
                <a16:creationId xmlns:a16="http://schemas.microsoft.com/office/drawing/2014/main" id="{704E8DEB-74FB-E9A3-24DD-5254ABB49A87}"/>
              </a:ext>
            </a:extLst>
          </p:cNvPr>
          <p:cNvSpPr>
            <a:spLocks noGrp="1"/>
          </p:cNvSpPr>
          <p:nvPr>
            <p:ph idx="1"/>
          </p:nvPr>
        </p:nvSpPr>
        <p:spPr/>
        <p:txBody>
          <a:bodyPr/>
          <a:lstStyle/>
          <a:p>
            <a:r>
              <a:rPr lang="sv-SE" dirty="0" err="1">
                <a:hlinkClick r:id="rId3"/>
              </a:rPr>
              <a:t>Undomsseriemanualen</a:t>
            </a:r>
            <a:endParaRPr lang="sv-SE" dirty="0"/>
          </a:p>
        </p:txBody>
      </p:sp>
    </p:spTree>
    <p:extLst>
      <p:ext uri="{BB962C8B-B14F-4D97-AF65-F5344CB8AC3E}">
        <p14:creationId xmlns:p14="http://schemas.microsoft.com/office/powerpoint/2010/main" val="1531166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Shape 203"/>
        <p:cNvGrpSpPr/>
        <p:nvPr/>
      </p:nvGrpSpPr>
      <p:grpSpPr>
        <a:xfrm>
          <a:off x="0" y="0"/>
          <a:ext cx="0" cy="0"/>
          <a:chOff x="0" y="0"/>
          <a:chExt cx="0" cy="0"/>
        </a:xfrm>
      </p:grpSpPr>
      <p:sp>
        <p:nvSpPr>
          <p:cNvPr id="205" name="Google Shape;205;p13"/>
          <p:cNvSpPr txBox="1">
            <a:spLocks noGrp="1"/>
          </p:cNvSpPr>
          <p:nvPr>
            <p:ph type="title"/>
          </p:nvPr>
        </p:nvSpPr>
        <p:spPr>
          <a:xfrm>
            <a:off x="333103" y="255588"/>
            <a:ext cx="10515600" cy="824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sv-SE" sz="3600" b="1" dirty="0">
                <a:latin typeface="Daytona" panose="020B0604030500040204" pitchFamily="34" charset="0"/>
                <a:ea typeface="Arial"/>
                <a:cs typeface="Arial"/>
                <a:sym typeface="Arial"/>
              </a:rPr>
              <a:t>Övergångspolicy</a:t>
            </a:r>
            <a:endParaRPr sz="3600" b="1" dirty="0">
              <a:solidFill>
                <a:srgbClr val="FF0000"/>
              </a:solidFill>
              <a:latin typeface="Daytona" panose="020B0604030500040204" pitchFamily="34" charset="0"/>
              <a:ea typeface="Arial"/>
              <a:cs typeface="Arial"/>
              <a:sym typeface="Arial"/>
            </a:endParaRPr>
          </a:p>
        </p:txBody>
      </p:sp>
      <p:sp>
        <p:nvSpPr>
          <p:cNvPr id="206" name="Google Shape;206;p13"/>
          <p:cNvSpPr txBox="1">
            <a:spLocks noGrp="1"/>
          </p:cNvSpPr>
          <p:nvPr>
            <p:ph type="body" idx="1"/>
          </p:nvPr>
        </p:nvSpPr>
        <p:spPr>
          <a:xfrm>
            <a:off x="201215" y="1011612"/>
            <a:ext cx="10569898" cy="5590800"/>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r>
              <a:rPr lang="sv-SE" sz="1200" b="0" i="0" dirty="0">
                <a:solidFill>
                  <a:srgbClr val="333333"/>
                </a:solidFill>
                <a:latin typeface="Daytona" panose="020B0604030500040204" pitchFamily="34" charset="0"/>
                <a:ea typeface="Arial"/>
                <a:cs typeface="Arial"/>
                <a:sym typeface="Arial"/>
              </a:rPr>
              <a:t>Syftet med Sandåkerns SK:s övergångspolicy är att vid behov ge riktlinjer, stöd och hjälp till alla i vår förening. Andemeningen i policyn är att vi vill att övergångar mellan föreningar ska vara så få som möjligt så länge man går i grundskolan. Övergångspolicyn gäller för spelare som går i grundskolan.</a:t>
            </a:r>
            <a:endParaRPr sz="1200" dirty="0">
              <a:latin typeface="Daytona" panose="020B0604030500040204" pitchFamily="34" charset="0"/>
            </a:endParaRPr>
          </a:p>
          <a:p>
            <a:pPr marL="114300" lvl="0" indent="0" algn="l" rtl="0">
              <a:lnSpc>
                <a:spcPct val="90000"/>
              </a:lnSpc>
              <a:spcBef>
                <a:spcPts val="1000"/>
              </a:spcBef>
              <a:spcAft>
                <a:spcPts val="0"/>
              </a:spcAft>
              <a:buSzPts val="1800"/>
              <a:buNone/>
            </a:pPr>
            <a:r>
              <a:rPr lang="sv-SE" sz="1200" b="1" i="0" dirty="0">
                <a:solidFill>
                  <a:srgbClr val="333333"/>
                </a:solidFill>
                <a:latin typeface="Daytona" panose="020B0604030500040204" pitchFamily="34" charset="0"/>
                <a:ea typeface="Arial"/>
                <a:cs typeface="Arial"/>
                <a:sym typeface="Arial"/>
              </a:rPr>
              <a:t>Nybörjare</a:t>
            </a:r>
            <a:endParaRPr sz="1200" b="0" i="0" dirty="0">
              <a:solidFill>
                <a:srgbClr val="333333"/>
              </a:solidFill>
              <a:latin typeface="Daytona" panose="020B0604030500040204" pitchFamily="34" charset="0"/>
              <a:ea typeface="Arial"/>
              <a:cs typeface="Arial"/>
              <a:sym typeface="Arial"/>
            </a:endParaRPr>
          </a:p>
          <a:p>
            <a:pPr marL="457200" lvl="0" indent="-342900" algn="l" rtl="0">
              <a:lnSpc>
                <a:spcPct val="90000"/>
              </a:lnSpc>
              <a:spcBef>
                <a:spcPts val="1000"/>
              </a:spcBef>
              <a:spcAft>
                <a:spcPts val="0"/>
              </a:spcAft>
              <a:buClr>
                <a:schemeClr val="dk1"/>
              </a:buClr>
              <a:buSzPts val="1800"/>
              <a:buChar char="•"/>
            </a:pPr>
            <a:r>
              <a:rPr lang="sv-SE" sz="1200" b="0" i="0" dirty="0">
                <a:solidFill>
                  <a:srgbClr val="333333"/>
                </a:solidFill>
                <a:latin typeface="Daytona" panose="020B0604030500040204" pitchFamily="34" charset="0"/>
                <a:ea typeface="Arial"/>
                <a:cs typeface="Arial"/>
                <a:sym typeface="Arial"/>
              </a:rPr>
              <a:t>Ifall nya spelare önskar att börja spela i föreningen gäller följande: Om de bor inom vårt upptagningsområde ska de alltid ges möjlighet att börja i föreningen oavsett ålder. Spelare som bor i annan förenings upptagningsområde ska i första hand spela i den föreningen. Om dennes förening inte bedriver idrotten eller inte har ett lag i aktuell ålder hänvisar vi spelaren till den förening som ligger närmast ifrån vart barnet bor eller går skola.</a:t>
            </a:r>
            <a:endParaRPr sz="1200" dirty="0">
              <a:latin typeface="Daytona" panose="020B0604030500040204" pitchFamily="34" charset="0"/>
            </a:endParaRPr>
          </a:p>
          <a:p>
            <a:pPr marL="457200" lvl="0" indent="-342900" algn="l" rtl="0">
              <a:lnSpc>
                <a:spcPct val="90000"/>
              </a:lnSpc>
              <a:spcBef>
                <a:spcPts val="1000"/>
              </a:spcBef>
              <a:spcAft>
                <a:spcPts val="0"/>
              </a:spcAft>
              <a:buClr>
                <a:schemeClr val="dk1"/>
              </a:buClr>
              <a:buSzPts val="1800"/>
              <a:buChar char="•"/>
            </a:pPr>
            <a:r>
              <a:rPr lang="sv-SE" sz="1200" b="0" i="0" dirty="0">
                <a:solidFill>
                  <a:srgbClr val="333333"/>
                </a:solidFill>
                <a:latin typeface="Daytona" panose="020B0604030500040204" pitchFamily="34" charset="0"/>
                <a:ea typeface="Arial"/>
                <a:cs typeface="Arial"/>
                <a:sym typeface="Arial"/>
              </a:rPr>
              <a:t>Undantagsfall kan ske om särskilda skäl motiverar att spel ska ske i vår förening. Sådana ärenden ska beslutas av sektionerna och inte av föräldrar eller ledare. Skriftlig motivering krävs.</a:t>
            </a:r>
            <a:br>
              <a:rPr lang="sv-SE" sz="1200" b="0" i="0" dirty="0">
                <a:solidFill>
                  <a:srgbClr val="333333"/>
                </a:solidFill>
                <a:latin typeface="Daytona" panose="020B0604030500040204" pitchFamily="34" charset="0"/>
                <a:ea typeface="Arial"/>
                <a:cs typeface="Arial"/>
                <a:sym typeface="Arial"/>
              </a:rPr>
            </a:br>
            <a:endParaRPr sz="1200" b="0" i="0" dirty="0">
              <a:solidFill>
                <a:srgbClr val="333333"/>
              </a:solidFill>
              <a:latin typeface="Daytona" panose="020B0604030500040204" pitchFamily="34" charset="0"/>
              <a:ea typeface="Arial"/>
              <a:cs typeface="Arial"/>
              <a:sym typeface="Arial"/>
            </a:endParaRPr>
          </a:p>
          <a:p>
            <a:pPr marL="114300" lvl="0" indent="0" algn="l" rtl="0">
              <a:lnSpc>
                <a:spcPct val="90000"/>
              </a:lnSpc>
              <a:spcBef>
                <a:spcPts val="1000"/>
              </a:spcBef>
              <a:spcAft>
                <a:spcPts val="0"/>
              </a:spcAft>
              <a:buSzPts val="1800"/>
              <a:buNone/>
            </a:pPr>
            <a:r>
              <a:rPr lang="sv-SE" sz="1200" b="1" i="0" dirty="0">
                <a:solidFill>
                  <a:srgbClr val="333333"/>
                </a:solidFill>
                <a:latin typeface="Daytona" panose="020B0604030500040204" pitchFamily="34" charset="0"/>
                <a:ea typeface="Arial"/>
                <a:cs typeface="Arial"/>
                <a:sym typeface="Arial"/>
              </a:rPr>
              <a:t>Externa spelarövergångar</a:t>
            </a:r>
            <a:br>
              <a:rPr lang="sv-SE" sz="1200" b="1" i="0" dirty="0">
                <a:solidFill>
                  <a:srgbClr val="333333"/>
                </a:solidFill>
                <a:latin typeface="Daytona" panose="020B0604030500040204" pitchFamily="34" charset="0"/>
                <a:ea typeface="Arial"/>
                <a:cs typeface="Arial"/>
                <a:sym typeface="Arial"/>
              </a:rPr>
            </a:br>
            <a:br>
              <a:rPr lang="sv-SE" sz="1200" b="1" i="0" dirty="0">
                <a:solidFill>
                  <a:srgbClr val="333333"/>
                </a:solidFill>
                <a:latin typeface="Daytona" panose="020B0604030500040204" pitchFamily="34" charset="0"/>
                <a:ea typeface="Arial"/>
                <a:cs typeface="Arial"/>
                <a:sym typeface="Arial"/>
              </a:rPr>
            </a:br>
            <a:r>
              <a:rPr lang="sv-SE" sz="1200" b="0" i="0" dirty="0">
                <a:solidFill>
                  <a:srgbClr val="333333"/>
                </a:solidFill>
                <a:latin typeface="Daytona" panose="020B0604030500040204" pitchFamily="34" charset="0"/>
                <a:ea typeface="Arial"/>
                <a:cs typeface="Arial"/>
                <a:sym typeface="Arial"/>
              </a:rPr>
              <a:t>Spelare som önskar byta från vår förening:</a:t>
            </a:r>
            <a:endParaRPr sz="1200" dirty="0">
              <a:latin typeface="Daytona" panose="020B0604030500040204" pitchFamily="34" charset="0"/>
            </a:endParaRPr>
          </a:p>
          <a:p>
            <a:pPr marL="457200" lvl="0" indent="-342900" algn="l" rtl="0">
              <a:lnSpc>
                <a:spcPct val="90000"/>
              </a:lnSpc>
              <a:spcBef>
                <a:spcPts val="1000"/>
              </a:spcBef>
              <a:spcAft>
                <a:spcPts val="0"/>
              </a:spcAft>
              <a:buClr>
                <a:schemeClr val="dk1"/>
              </a:buClr>
              <a:buSzPts val="1800"/>
              <a:buChar char="•"/>
            </a:pPr>
            <a:r>
              <a:rPr lang="sv-SE" sz="1200" b="0" i="0" dirty="0">
                <a:solidFill>
                  <a:srgbClr val="333333"/>
                </a:solidFill>
                <a:latin typeface="Daytona" panose="020B0604030500040204" pitchFamily="34" charset="0"/>
                <a:ea typeface="Arial"/>
                <a:cs typeface="Arial"/>
                <a:sym typeface="Arial"/>
              </a:rPr>
              <a:t>Om spelare önskar byta förening ska alltid den första kontakten och dialogen ske mellan föreningarna, det vill säga mellan föreningarnas styrelser eller av föreningen utsedd ansvarig person. Detta ska inte hanteras av enskilda lag, ledare eller föräldrar.</a:t>
            </a:r>
            <a:endParaRPr sz="1200" dirty="0">
              <a:latin typeface="Daytona" panose="020B0604030500040204" pitchFamily="34" charset="0"/>
            </a:endParaRPr>
          </a:p>
          <a:p>
            <a:pPr marL="114300" lvl="0" indent="0" algn="l" rtl="0">
              <a:lnSpc>
                <a:spcPct val="90000"/>
              </a:lnSpc>
              <a:spcBef>
                <a:spcPts val="1000"/>
              </a:spcBef>
              <a:spcAft>
                <a:spcPts val="0"/>
              </a:spcAft>
              <a:buSzPts val="1800"/>
              <a:buNone/>
            </a:pPr>
            <a:r>
              <a:rPr lang="sv-SE" sz="1200" b="0" i="0" dirty="0">
                <a:solidFill>
                  <a:srgbClr val="333333"/>
                </a:solidFill>
                <a:latin typeface="Daytona" panose="020B0604030500040204" pitchFamily="34" charset="0"/>
                <a:ea typeface="Arial"/>
                <a:cs typeface="Arial"/>
                <a:sym typeface="Arial"/>
              </a:rPr>
              <a:t>Spelare som önskar byta till vår förening:</a:t>
            </a:r>
            <a:endParaRPr sz="1200" dirty="0">
              <a:latin typeface="Daytona" panose="020B0604030500040204" pitchFamily="34" charset="0"/>
            </a:endParaRPr>
          </a:p>
          <a:p>
            <a:pPr marL="457200" lvl="0" indent="-342900" algn="l" rtl="0">
              <a:lnSpc>
                <a:spcPct val="90000"/>
              </a:lnSpc>
              <a:spcBef>
                <a:spcPts val="1000"/>
              </a:spcBef>
              <a:spcAft>
                <a:spcPts val="0"/>
              </a:spcAft>
              <a:buClr>
                <a:schemeClr val="dk1"/>
              </a:buClr>
              <a:buSzPts val="1800"/>
              <a:buChar char="•"/>
            </a:pPr>
            <a:r>
              <a:rPr lang="sv-SE" sz="1200" b="0" i="0" dirty="0">
                <a:solidFill>
                  <a:srgbClr val="333333"/>
                </a:solidFill>
                <a:latin typeface="Daytona" panose="020B0604030500040204" pitchFamily="34" charset="0"/>
                <a:ea typeface="Arial"/>
                <a:cs typeface="Arial"/>
                <a:sym typeface="Arial"/>
              </a:rPr>
              <a:t>Om du som tränare, förälder eller ledare blir kontaktad av utomstående spelare, föräldrar eller lag gällande spel i vår förening ska detta vidarebefordras till föreningens utsedde ansvariga person.</a:t>
            </a:r>
            <a:endParaRPr sz="1200" dirty="0">
              <a:latin typeface="Daytona" panose="020B0604030500040204" pitchFamily="34" charset="0"/>
            </a:endParaRPr>
          </a:p>
          <a:p>
            <a:pPr marL="457200" lvl="0" indent="-342900" algn="l" rtl="0">
              <a:lnSpc>
                <a:spcPct val="90000"/>
              </a:lnSpc>
              <a:spcBef>
                <a:spcPts val="1000"/>
              </a:spcBef>
              <a:spcAft>
                <a:spcPts val="0"/>
              </a:spcAft>
              <a:buClr>
                <a:schemeClr val="dk1"/>
              </a:buClr>
              <a:buSzPts val="1800"/>
              <a:buChar char="•"/>
            </a:pPr>
            <a:r>
              <a:rPr lang="sv-SE" sz="1200" b="0" i="0" dirty="0">
                <a:solidFill>
                  <a:srgbClr val="333333"/>
                </a:solidFill>
                <a:latin typeface="Daytona" panose="020B0604030500040204" pitchFamily="34" charset="0"/>
                <a:ea typeface="Arial"/>
                <a:cs typeface="Arial"/>
                <a:sym typeface="Arial"/>
              </a:rPr>
              <a:t>Det är inte tillåtet att bjuda in spelare att provträna innan kontakt och okej från föreningens utsedd ansvarig person..</a:t>
            </a:r>
            <a:endParaRPr sz="1200" dirty="0">
              <a:latin typeface="Daytona" panose="020B0604030500040204" pitchFamily="34" charset="0"/>
            </a:endParaRPr>
          </a:p>
          <a:p>
            <a:pPr marL="457200" lvl="0" indent="-342900" algn="l" rtl="0">
              <a:lnSpc>
                <a:spcPct val="90000"/>
              </a:lnSpc>
              <a:spcBef>
                <a:spcPts val="1000"/>
              </a:spcBef>
              <a:spcAft>
                <a:spcPts val="0"/>
              </a:spcAft>
              <a:buClr>
                <a:schemeClr val="dk1"/>
              </a:buClr>
              <a:buSzPts val="1800"/>
              <a:buChar char="•"/>
            </a:pPr>
            <a:r>
              <a:rPr lang="sv-SE" sz="1200" b="0" i="0" dirty="0">
                <a:solidFill>
                  <a:srgbClr val="333333"/>
                </a:solidFill>
                <a:latin typeface="Daytona" panose="020B0604030500040204" pitchFamily="34" charset="0"/>
                <a:ea typeface="Arial"/>
                <a:cs typeface="Arial"/>
                <a:sym typeface="Arial"/>
              </a:rPr>
              <a:t>Det är inte tillåtet av dig som barn- eller ungdomsledare att kontakta spelare eller ledare från andra lag i syfte att utöka er trupp utan att först kontakta föreningens utsedde ansvarig person. som kontaktar den andra föreningen. Vår föreningsrepresentant kan i sin tur ta beslutet att ledaren själv får kontakta berörd förening</a:t>
            </a:r>
            <a:r>
              <a:rPr lang="sv-SE" sz="1200" b="0" i="0" dirty="0">
                <a:solidFill>
                  <a:srgbClr val="333333"/>
                </a:solidFill>
                <a:latin typeface="Arial"/>
                <a:ea typeface="Arial"/>
                <a:cs typeface="Arial"/>
                <a:sym typeface="Arial"/>
              </a:rPr>
              <a:t>.</a:t>
            </a:r>
            <a:endParaRPr sz="1200" dirty="0"/>
          </a:p>
        </p:txBody>
      </p:sp>
      <p:pic>
        <p:nvPicPr>
          <p:cNvPr id="207" name="Google Shape;207;p13" descr="Västerbottens Innebandyförbund | Facebook"/>
          <p:cNvPicPr preferRelativeResize="0"/>
          <p:nvPr/>
        </p:nvPicPr>
        <p:blipFill rotWithShape="1">
          <a:blip r:embed="rId3">
            <a:alphaModFix/>
          </a:blip>
          <a:srcRect/>
          <a:stretch/>
        </p:blipFill>
        <p:spPr>
          <a:xfrm>
            <a:off x="8832407" y="169611"/>
            <a:ext cx="2224264" cy="635504"/>
          </a:xfrm>
          <a:prstGeom prst="rect">
            <a:avLst/>
          </a:prstGeom>
          <a:noFill/>
          <a:ln>
            <a:noFill/>
          </a:ln>
        </p:spPr>
      </p:pic>
      <p:pic>
        <p:nvPicPr>
          <p:cNvPr id="2" name="Bildobjekt 1" descr="../../Logor/%20SandåkernsSK_transparentBG.png">
            <a:extLst>
              <a:ext uri="{FF2B5EF4-FFF2-40B4-BE49-F238E27FC236}">
                <a16:creationId xmlns:a16="http://schemas.microsoft.com/office/drawing/2014/main" id="{A7ABB018-7773-8A9E-B083-9E4925B68B1B}"/>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Rutiner för insättning till lagkassan</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3" y="1253331"/>
            <a:ext cx="9080863" cy="5008132"/>
          </a:xfrm>
        </p:spPr>
        <p:txBody>
          <a:bodyPr rtlCol="0">
            <a:noAutofit/>
          </a:bodyPr>
          <a:lstStyle/>
          <a:p>
            <a:pPr marL="0" indent="0" eaLnBrk="1" fontAlgn="auto" hangingPunct="1">
              <a:lnSpc>
                <a:spcPct val="120000"/>
              </a:lnSpc>
              <a:spcAft>
                <a:spcPts val="0"/>
              </a:spcAft>
              <a:buNone/>
              <a:defRPr/>
            </a:pPr>
            <a:r>
              <a:rPr lang="sv-SE" sz="2000" b="1" dirty="0">
                <a:latin typeface="Daytona" panose="020B0604030500040204" pitchFamily="34" charset="0"/>
              </a:rPr>
              <a:t>Tre olika varianter finns för insättning till lagets kassa:</a:t>
            </a:r>
          </a:p>
          <a:p>
            <a:pPr marL="0" indent="0" eaLnBrk="1" fontAlgn="auto" hangingPunct="1">
              <a:lnSpc>
                <a:spcPct val="120000"/>
              </a:lnSpc>
              <a:spcAft>
                <a:spcPts val="0"/>
              </a:spcAft>
              <a:buNone/>
              <a:defRPr/>
            </a:pPr>
            <a:r>
              <a:rPr lang="sv-SE" sz="1600" b="1" dirty="0">
                <a:latin typeface="Daytona" panose="020B0604030500040204" pitchFamily="34" charset="0"/>
              </a:rPr>
              <a:t>1. Bankgiro</a:t>
            </a:r>
            <a:br>
              <a:rPr lang="sv-SE" sz="1600" b="1" dirty="0">
                <a:latin typeface="Daytona" panose="020B0604030500040204" pitchFamily="34" charset="0"/>
              </a:rPr>
            </a:br>
            <a:r>
              <a:rPr lang="sv-SE" sz="1600" dirty="0">
                <a:latin typeface="Daytona" panose="020B0604030500040204" pitchFamily="34" charset="0"/>
              </a:rPr>
              <a:t>Kan ske till föreningens gemensamma Bankgiro (BG 230-1422). Insättning ska då märkas tydligt med idrott, lag, namn och vad det är för något. Sker efter överenskommelse med kansliet. Tex. FB F09, Anna K, Kläder. Inbetalningar kan endast följas upp via kontakt med kansliet.</a:t>
            </a:r>
          </a:p>
          <a:p>
            <a:pPr marL="0" indent="0" eaLnBrk="1" fontAlgn="auto" hangingPunct="1">
              <a:lnSpc>
                <a:spcPct val="120000"/>
              </a:lnSpc>
              <a:spcAft>
                <a:spcPts val="0"/>
              </a:spcAft>
              <a:buFont typeface="Arial" panose="020B0604020202020204" pitchFamily="34" charset="0"/>
              <a:buNone/>
              <a:defRPr/>
            </a:pPr>
            <a:r>
              <a:rPr lang="sv-SE" sz="1600" b="1" dirty="0">
                <a:latin typeface="Daytona" panose="020B0604030500040204" pitchFamily="34" charset="0"/>
              </a:rPr>
              <a:t>2. Swish</a:t>
            </a:r>
            <a:br>
              <a:rPr lang="sv-SE" sz="1600" dirty="0">
                <a:latin typeface="Daytona" panose="020B0604030500040204" pitchFamily="34" charset="0"/>
              </a:rPr>
            </a:br>
            <a:r>
              <a:rPr lang="sv-SE" sz="1600" dirty="0">
                <a:latin typeface="Daytona" panose="020B0604030500040204" pitchFamily="34" charset="0"/>
              </a:rPr>
              <a:t>Kan ske via lagets egna Swishnummer. Sker efter överenskommelse med kansliet så vi </a:t>
            </a:r>
            <a:br>
              <a:rPr lang="sv-SE" sz="1600" dirty="0">
                <a:latin typeface="Daytona" panose="020B0604030500040204" pitchFamily="34" charset="0"/>
              </a:rPr>
            </a:br>
            <a:r>
              <a:rPr lang="sv-SE" sz="1600" dirty="0">
                <a:latin typeface="Daytona" panose="020B0604030500040204" pitchFamily="34" charset="0"/>
              </a:rPr>
              <a:t>vet vad inbetalningen avser när det ska bokföras. Inbetalningar kan endast följas upp via kontakt med kansliet.</a:t>
            </a:r>
          </a:p>
          <a:p>
            <a:pPr marL="0" indent="0">
              <a:lnSpc>
                <a:spcPct val="120000"/>
              </a:lnSpc>
              <a:buNone/>
              <a:defRPr/>
            </a:pPr>
            <a:r>
              <a:rPr lang="sv-SE" sz="1600" b="1" dirty="0">
                <a:latin typeface="Daytona" panose="020B0604030500040204" pitchFamily="34" charset="0"/>
              </a:rPr>
              <a:t>3. Via SportAdmin</a:t>
            </a:r>
            <a:r>
              <a:rPr lang="sv-SE" sz="1600" dirty="0">
                <a:latin typeface="Daytona" panose="020B0604030500040204" pitchFamily="34" charset="0"/>
              </a:rPr>
              <a:t> </a:t>
            </a:r>
            <a:br>
              <a:rPr lang="sv-SE" sz="1600" dirty="0">
                <a:latin typeface="Daytona" panose="020B0604030500040204" pitchFamily="34" charset="0"/>
              </a:rPr>
            </a:br>
            <a:r>
              <a:rPr lang="sv-SE" sz="1600" dirty="0">
                <a:latin typeface="Daytona" panose="020B0604030500040204" pitchFamily="34" charset="0"/>
              </a:rPr>
              <a:t>Kan ske via utskick i samma system som medlemsavgifter/träningsavgifter, </a:t>
            </a:r>
            <a:r>
              <a:rPr lang="sv-SE" sz="1600" dirty="0" err="1">
                <a:latin typeface="Daytona" panose="020B0604030500040204" pitchFamily="34" charset="0"/>
              </a:rPr>
              <a:t>SportAdmin</a:t>
            </a:r>
            <a:r>
              <a:rPr lang="sv-SE" sz="1600" dirty="0">
                <a:latin typeface="Daytona" panose="020B0604030500040204" pitchFamily="34" charset="0"/>
              </a:rPr>
              <a:t>/Lagkassan. Inbetalningar kan följas upp av alla ledare med inloggning i </a:t>
            </a:r>
            <a:r>
              <a:rPr lang="sv-SE" sz="1600" dirty="0" err="1">
                <a:latin typeface="Daytona" panose="020B0604030500040204" pitchFamily="34" charset="0"/>
              </a:rPr>
              <a:t>SportAdmin</a:t>
            </a:r>
            <a:r>
              <a:rPr lang="sv-SE" sz="1600" dirty="0">
                <a:latin typeface="Daytona" panose="020B0604030500040204" pitchFamily="34" charset="0"/>
              </a:rPr>
              <a:t> via Lagkassan.</a:t>
            </a:r>
            <a:endParaRPr lang="sv-SE" sz="1600" dirty="0"/>
          </a:p>
        </p:txBody>
      </p:sp>
      <p:pic>
        <p:nvPicPr>
          <p:cNvPr id="8" name="Bildobjekt 7" descr="../../Logor/%20SandåkernsSK_transparentBG.png">
            <a:extLst>
              <a:ext uri="{FF2B5EF4-FFF2-40B4-BE49-F238E27FC236}">
                <a16:creationId xmlns:a16="http://schemas.microsoft.com/office/drawing/2014/main" id="{A96FBA4D-C81F-49FF-BD60-C0EEA729A09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Tree>
    <p:extLst>
      <p:ext uri="{BB962C8B-B14F-4D97-AF65-F5344CB8AC3E}">
        <p14:creationId xmlns:p14="http://schemas.microsoft.com/office/powerpoint/2010/main" val="1269397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Rutiner för betalningar från lagkassan</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3" y="1253330"/>
            <a:ext cx="9011194" cy="5478395"/>
          </a:xfrm>
        </p:spPr>
        <p:txBody>
          <a:bodyPr rtlCol="0">
            <a:normAutofit/>
          </a:bodyPr>
          <a:lstStyle/>
          <a:p>
            <a:pPr marL="0" indent="0" eaLnBrk="1" fontAlgn="auto" hangingPunct="1">
              <a:lnSpc>
                <a:spcPct val="110000"/>
              </a:lnSpc>
              <a:spcAft>
                <a:spcPts val="0"/>
              </a:spcAft>
              <a:buFont typeface="Arial" panose="020B0604020202020204" pitchFamily="34" charset="0"/>
              <a:buNone/>
              <a:defRPr/>
            </a:pPr>
            <a:r>
              <a:rPr lang="sv-SE" sz="1600" dirty="0">
                <a:latin typeface="Daytona" panose="020B0604030500040204" pitchFamily="34" charset="0"/>
              </a:rPr>
              <a:t>Ska det göras betalningar från lagkassan så finns det lite olika varianter beroende på storleken på inköpet. Vid utbetalningar till privatpersoner ska det alltid finnas ett underlag och godkännande av kostnaden från ansvarig i laget (alt. föreningen/sektionen)</a:t>
            </a:r>
          </a:p>
          <a:p>
            <a:pPr marL="0" indent="0" eaLnBrk="1" fontAlgn="auto" hangingPunct="1">
              <a:lnSpc>
                <a:spcPct val="110000"/>
              </a:lnSpc>
              <a:spcAft>
                <a:spcPts val="0"/>
              </a:spcAft>
              <a:buFont typeface="Arial" panose="020B0604020202020204" pitchFamily="34" charset="0"/>
              <a:buNone/>
              <a:defRPr/>
            </a:pPr>
            <a:r>
              <a:rPr lang="sv-SE" sz="1600" dirty="0">
                <a:latin typeface="Daytona" panose="020B0604030500040204" pitchFamily="34" charset="0"/>
              </a:rPr>
              <a:t>Köper ni varor/tjänster av större art (materialinköp från Intersport, matvaruinköp) ska lagen först inhämta en rekvisition från kansliet där företaget får ok att skicka räkning direkt till kansliet. Via rekvisitionen kan vi sedan placera vilket lag det berör när räkningen kommer. Detta för att vi ska kunna hålla koll på likviditeten. Vet vi att ett lag planerar att göra inköp av kläder för 25 000 kr och att det inte finns några pengar på lagkassan vill vi också få säkerställt att det finns en plan för att finansiera inköpet i laget. </a:t>
            </a:r>
          </a:p>
          <a:p>
            <a:pPr marL="0" indent="0" eaLnBrk="1" fontAlgn="auto" hangingPunct="1">
              <a:lnSpc>
                <a:spcPct val="110000"/>
              </a:lnSpc>
              <a:spcAft>
                <a:spcPts val="0"/>
              </a:spcAft>
              <a:buFont typeface="Arial" panose="020B0604020202020204" pitchFamily="34" charset="0"/>
              <a:buNone/>
              <a:defRPr/>
            </a:pPr>
            <a:r>
              <a:rPr lang="sv-SE" sz="1600" dirty="0">
                <a:latin typeface="Daytona" panose="020B0604030500040204" pitchFamily="34" charset="0"/>
              </a:rPr>
              <a:t>Vid mindre inköp är den enklaste varianten att ledare/förälder i laget förskotterar inköpet, inkommer med kvitto till kansliet för att få tillbaka pengarna. Utan kvitto betalar vi inte ut något! (Helst original men det funkar att scanna och maila till kansliet.)</a:t>
            </a:r>
          </a:p>
          <a:p>
            <a:pPr marL="0" indent="0" eaLnBrk="1" fontAlgn="auto" hangingPunct="1">
              <a:lnSpc>
                <a:spcPct val="110000"/>
              </a:lnSpc>
              <a:spcAft>
                <a:spcPts val="0"/>
              </a:spcAft>
              <a:buFont typeface="Arial" panose="020B0604020202020204" pitchFamily="34" charset="0"/>
              <a:buNone/>
              <a:defRPr/>
            </a:pPr>
            <a:r>
              <a:rPr lang="sv-SE" sz="1600" dirty="0">
                <a:latin typeface="Daytona" panose="020B0604030500040204" pitchFamily="34" charset="0"/>
              </a:rPr>
              <a:t>Anmäler ni er till cuper eller liknande och får fakturor/inbetalningsbeskrivningar via mail kan detta vidarebefordras till kansliet som ombesörjer själva betalningen. Deltagandet ska dock först vara godkänt av föreningen, för att besluta kring ev. bidrag.</a:t>
            </a:r>
            <a:endParaRPr lang="sv-SE" dirty="0"/>
          </a:p>
          <a:p>
            <a:pPr eaLnBrk="1" fontAlgn="auto" hangingPunct="1">
              <a:spcAft>
                <a:spcPts val="0"/>
              </a:spcAft>
              <a:defRPr/>
            </a:pPr>
            <a:endParaRPr lang="sv-SE" dirty="0"/>
          </a:p>
        </p:txBody>
      </p:sp>
      <p:pic>
        <p:nvPicPr>
          <p:cNvPr id="8" name="Bildobjekt 7" descr="../../Logor/%20SandåkernsSK_transparentBG.png">
            <a:extLst>
              <a:ext uri="{FF2B5EF4-FFF2-40B4-BE49-F238E27FC236}">
                <a16:creationId xmlns:a16="http://schemas.microsoft.com/office/drawing/2014/main" id="{0E6FBF9A-8586-42A8-8E34-5F59946D1B7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Tree>
    <p:extLst>
      <p:ext uri="{BB962C8B-B14F-4D97-AF65-F5344CB8AC3E}">
        <p14:creationId xmlns:p14="http://schemas.microsoft.com/office/powerpoint/2010/main" val="1093245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Rutiner för fakturering till sponsorer</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3" y="1253330"/>
            <a:ext cx="10082348" cy="5452269"/>
          </a:xfrm>
        </p:spPr>
        <p:txBody>
          <a:bodyPr rtlCol="0">
            <a:normAutofit/>
          </a:bodyPr>
          <a:lstStyle/>
          <a:p>
            <a:pPr marL="0" indent="0" eaLnBrk="1" fontAlgn="auto" hangingPunct="1">
              <a:lnSpc>
                <a:spcPct val="110000"/>
              </a:lnSpc>
              <a:spcAft>
                <a:spcPts val="0"/>
              </a:spcAft>
              <a:buNone/>
              <a:defRPr/>
            </a:pPr>
            <a:r>
              <a:rPr lang="sv-SE" sz="1600" dirty="0">
                <a:latin typeface="Daytona" panose="020B0604030500040204" pitchFamily="34" charset="0"/>
              </a:rPr>
              <a:t>Har laget hittat företag som vill sponsra kan kansliet skicka ut fakturor för detta. Pengarna </a:t>
            </a:r>
            <a:br>
              <a:rPr lang="sv-SE" sz="1600" dirty="0">
                <a:latin typeface="Daytona" panose="020B0604030500040204" pitchFamily="34" charset="0"/>
              </a:rPr>
            </a:br>
            <a:r>
              <a:rPr lang="sv-SE" sz="1600" dirty="0">
                <a:latin typeface="Daytona" panose="020B0604030500040204" pitchFamily="34" charset="0"/>
              </a:rPr>
              <a:t>går då direkt in på lagkassan. För att det ska kunna göras behöver följande underlag ges till kansliet: </a:t>
            </a:r>
          </a:p>
          <a:p>
            <a:pPr>
              <a:lnSpc>
                <a:spcPct val="110000"/>
              </a:lnSpc>
              <a:defRPr/>
            </a:pPr>
            <a:r>
              <a:rPr lang="sv-SE" sz="1600" dirty="0">
                <a:latin typeface="Daytona" panose="020B0604030500040204" pitchFamily="34" charset="0"/>
              </a:rPr>
              <a:t>Fullständig faktureringsadress (Företagsnamn, adress, organisationsnummer)</a:t>
            </a:r>
          </a:p>
          <a:p>
            <a:pPr>
              <a:lnSpc>
                <a:spcPct val="110000"/>
              </a:lnSpc>
              <a:defRPr/>
            </a:pPr>
            <a:r>
              <a:rPr lang="sv-SE" sz="1600" dirty="0">
                <a:latin typeface="Daytona" panose="020B0604030500040204" pitchFamily="34" charset="0"/>
              </a:rPr>
              <a:t>Referens hos företaget och om fakturan ska märkas på något särskilt sätt. </a:t>
            </a:r>
          </a:p>
          <a:p>
            <a:pPr>
              <a:lnSpc>
                <a:spcPct val="110000"/>
              </a:lnSpc>
              <a:defRPr/>
            </a:pPr>
            <a:r>
              <a:rPr lang="sv-SE" sz="1600" dirty="0">
                <a:latin typeface="Daytona" panose="020B0604030500040204" pitchFamily="34" charset="0"/>
              </a:rPr>
              <a:t>Fakturatext (t.ex. Sponsring kläder F13 Innebandy Sandåkerns SK)</a:t>
            </a:r>
          </a:p>
          <a:p>
            <a:pPr>
              <a:lnSpc>
                <a:spcPct val="110000"/>
              </a:lnSpc>
              <a:defRPr/>
            </a:pPr>
            <a:r>
              <a:rPr lang="sv-SE" sz="1600" dirty="0">
                <a:latin typeface="Daytona" panose="020B0604030500040204" pitchFamily="34" charset="0"/>
              </a:rPr>
              <a:t>Summa som ska faktureras. </a:t>
            </a:r>
            <a:endParaRPr lang="sv-SE" dirty="0"/>
          </a:p>
        </p:txBody>
      </p:sp>
      <p:pic>
        <p:nvPicPr>
          <p:cNvPr id="8" name="Bildobjekt 7" descr="../../Logor/%20SandåkernsSK_transparentBG.png">
            <a:extLst>
              <a:ext uri="{FF2B5EF4-FFF2-40B4-BE49-F238E27FC236}">
                <a16:creationId xmlns:a16="http://schemas.microsoft.com/office/drawing/2014/main" id="{165F6E27-365C-49D5-96DE-4479E74BC7E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Tree>
    <p:extLst>
      <p:ext uri="{BB962C8B-B14F-4D97-AF65-F5344CB8AC3E}">
        <p14:creationId xmlns:p14="http://schemas.microsoft.com/office/powerpoint/2010/main" val="853094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Swish</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3" y="1253331"/>
            <a:ext cx="10515600" cy="4351338"/>
          </a:xfrm>
        </p:spPr>
        <p:txBody>
          <a:bodyPr rtlCol="0">
            <a:normAutofit/>
          </a:bodyPr>
          <a:lstStyle/>
          <a:p>
            <a:pPr eaLnBrk="1" hangingPunct="1"/>
            <a:r>
              <a:rPr lang="sv-SE" altLang="sv-SE" sz="2000" dirty="0">
                <a:latin typeface="Daytona" panose="020B0604030500040204" pitchFamily="34" charset="0"/>
              </a:rPr>
              <a:t>Varje lag har ett eget Swishnummer som kan användas vid fikaförsäljning </a:t>
            </a:r>
            <a:br>
              <a:rPr lang="sv-SE" altLang="sv-SE" sz="2000" dirty="0">
                <a:latin typeface="Daytona" panose="020B0604030500040204" pitchFamily="34" charset="0"/>
              </a:rPr>
            </a:br>
            <a:r>
              <a:rPr lang="sv-SE" altLang="sv-SE" sz="2000" dirty="0">
                <a:latin typeface="Daytona" panose="020B0604030500040204" pitchFamily="34" charset="0"/>
              </a:rPr>
              <a:t>och eventuellt annan insamling. </a:t>
            </a:r>
          </a:p>
          <a:p>
            <a:pPr eaLnBrk="1" hangingPunct="1"/>
            <a:r>
              <a:rPr lang="sv-SE" altLang="sv-SE" sz="2000" dirty="0">
                <a:latin typeface="Daytona" panose="020B0604030500040204" pitchFamily="34" charset="0"/>
              </a:rPr>
              <a:t>Varje mottagen transaktion kostar 1,10 kronor. Denna kostnad betalar föreningen. Minsta inbetalning bör av den anledningen vara </a:t>
            </a:r>
            <a:r>
              <a:rPr lang="sv-SE" altLang="sv-SE" sz="2000" b="1" dirty="0">
                <a:latin typeface="Daytona" panose="020B0604030500040204" pitchFamily="34" charset="0"/>
              </a:rPr>
              <a:t>20 kronor.</a:t>
            </a:r>
          </a:p>
          <a:p>
            <a:pPr eaLnBrk="1" hangingPunct="1"/>
            <a:r>
              <a:rPr lang="sv-SE" sz="2000" dirty="0">
                <a:latin typeface="Daytona" panose="020B0604030500040204" pitchFamily="34" charset="0"/>
              </a:rPr>
              <a:t>Företeckningen över Swishnummer finns på föreningens hemsida under ”Organisation” – ”Dokument” – ”Föreningen”.</a:t>
            </a:r>
          </a:p>
          <a:p>
            <a:pPr eaLnBrk="1" fontAlgn="auto" hangingPunct="1">
              <a:spcAft>
                <a:spcPts val="0"/>
              </a:spcAft>
              <a:defRPr/>
            </a:pPr>
            <a:endParaRPr lang="sv-SE" dirty="0"/>
          </a:p>
          <a:p>
            <a:pPr eaLnBrk="1" fontAlgn="auto" hangingPunct="1">
              <a:spcAft>
                <a:spcPts val="0"/>
              </a:spcAft>
              <a:defRPr/>
            </a:pPr>
            <a:endParaRPr lang="sv-SE" dirty="0"/>
          </a:p>
        </p:txBody>
      </p:sp>
      <p:pic>
        <p:nvPicPr>
          <p:cNvPr id="8" name="Bildobjekt 7" descr="../../Logor/%20SandåkernsSK_transparentBG.png">
            <a:extLst>
              <a:ext uri="{FF2B5EF4-FFF2-40B4-BE49-F238E27FC236}">
                <a16:creationId xmlns:a16="http://schemas.microsoft.com/office/drawing/2014/main" id="{280955C6-B4F9-40CE-B374-53EEBCCA815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Tree>
    <p:extLst>
      <p:ext uri="{BB962C8B-B14F-4D97-AF65-F5344CB8AC3E}">
        <p14:creationId xmlns:p14="http://schemas.microsoft.com/office/powerpoint/2010/main" val="145654084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5265</TotalTime>
  <Words>3026</Words>
  <Application>Microsoft Office PowerPoint</Application>
  <PresentationFormat>Bredbild</PresentationFormat>
  <Paragraphs>332</Paragraphs>
  <Slides>26</Slides>
  <Notes>12</Notes>
  <HiddenSlides>5</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26</vt:i4>
      </vt:variant>
    </vt:vector>
  </HeadingPairs>
  <TitlesOfParts>
    <vt:vector size="32" baseType="lpstr">
      <vt:lpstr>Arial</vt:lpstr>
      <vt:lpstr>Calibri</vt:lpstr>
      <vt:lpstr>Calibri Light</vt:lpstr>
      <vt:lpstr>Daytona</vt:lpstr>
      <vt:lpstr>Wingdings</vt:lpstr>
      <vt:lpstr>Office-tema</vt:lpstr>
      <vt:lpstr>Föräldramöte  SSK F13 IB 23/24</vt:lpstr>
      <vt:lpstr>Vision, verksamhetsidé och värdegrund</vt:lpstr>
      <vt:lpstr>Organisation - lag</vt:lpstr>
      <vt:lpstr>Roller &amp; Ansvar SSK F13 IB</vt:lpstr>
      <vt:lpstr>Allmänt</vt:lpstr>
      <vt:lpstr>PowerPoint-presentation</vt:lpstr>
      <vt:lpstr>Matcher &amp; Seriespel 2023/2024</vt:lpstr>
      <vt:lpstr>Matchvärdar &amp; Sekretariat</vt:lpstr>
      <vt:lpstr>Matchvärdar &amp; Sekretariat forts</vt:lpstr>
      <vt:lpstr>Information – Hemsida &amp; App</vt:lpstr>
      <vt:lpstr>PowerPoint-presentation</vt:lpstr>
      <vt:lpstr>Avgifter 2023</vt:lpstr>
      <vt:lpstr>Förklaring avgifter</vt:lpstr>
      <vt:lpstr>Intäkter/kostnader per lag</vt:lpstr>
      <vt:lpstr>Gemensamma arbeten i föreningen</vt:lpstr>
      <vt:lpstr>Diskussionspunkter </vt:lpstr>
      <vt:lpstr> Ledord</vt:lpstr>
      <vt:lpstr> Frågor? </vt:lpstr>
      <vt:lpstr>Vi stöttar barn- och ungdomsidrotten i </vt:lpstr>
      <vt:lpstr>Övrig info + diskussion m tränare + FG</vt:lpstr>
      <vt:lpstr>Övrig info + diskussion m tränare + FG</vt:lpstr>
      <vt:lpstr>Övergångspolicy</vt:lpstr>
      <vt:lpstr>Rutiner för insättning till lagkassan</vt:lpstr>
      <vt:lpstr>Rutiner för betalningar från lagkassan</vt:lpstr>
      <vt:lpstr>Rutiner för fakturering till sponsorer</vt:lpstr>
      <vt:lpstr>Swish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Ekonomi  2020-2021</dc:title>
  <dc:creator>David Persson</dc:creator>
  <cp:lastModifiedBy>Ralph Sandin</cp:lastModifiedBy>
  <cp:revision>136</cp:revision>
  <dcterms:created xsi:type="dcterms:W3CDTF">2020-11-17T08:35:42Z</dcterms:created>
  <dcterms:modified xsi:type="dcterms:W3CDTF">2023-10-12T20:34:12Z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8a5e96be-2b55-425d-844b-9f60e6a0e910</vt:lpwstr>
  </property>
  <property fmtid="{D5CDD505-2E9C-101B-9397-08002B2CF9AE}" pid="3" name="FörsvarsmaktenKlassificering">
    <vt:lpwstr>ES</vt:lpwstr>
  </property>
  <property fmtid="{D5CDD505-2E9C-101B-9397-08002B2CF9AE}" pid="4" name="FörsvarsmaktenSEKRETESSKLASSIFICERAD">
    <vt:lpwstr/>
  </property>
  <property fmtid="{D5CDD505-2E9C-101B-9397-08002B2CF9AE}" pid="5" name="Klassificering">
    <vt:lpwstr>ES</vt:lpwstr>
  </property>
</Properties>
</file>