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2D_42FA8838.xml" ContentType="application/vnd.ms-powerpoint.comments+xml"/>
  <Override PartName="/ppt/comments/modernComment_127_A7B94C7E.xml" ContentType="application/vnd.ms-powerpoint.comments+xml"/>
  <Override PartName="/ppt/comments/modernComment_12C_7E0BA7AA.xml" ContentType="application/vnd.ms-powerpoint.comments+xml"/>
  <Override PartName="/ppt/comments/modernComment_128_E4413E7C.xml" ContentType="application/vnd.ms-powerpoint.comments+xml"/>
  <Override PartName="/ppt/comments/modernComment_129_5A185412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301" r:id="rId4"/>
    <p:sldId id="295" r:id="rId5"/>
    <p:sldId id="300" r:id="rId6"/>
    <p:sldId id="257" r:id="rId7"/>
    <p:sldId id="276" r:id="rId8"/>
    <p:sldId id="296" r:id="rId9"/>
    <p:sldId id="297" r:id="rId10"/>
    <p:sldId id="298" r:id="rId11"/>
    <p:sldId id="268" r:id="rId12"/>
    <p:sldId id="265" r:id="rId13"/>
    <p:sldId id="270" r:id="rId14"/>
    <p:sldId id="299" r:id="rId15"/>
    <p:sldId id="275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E8C6C7-F434-50A2-3B57-CB8508CA8478}" name="Stina Alseryd" initials="SA" userId="S::stina.alseryd@regionvasterbotten.se::66ef0e44-a5f5-4045-b523-414e022085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na Alseryd" userId="S::stina.alseryd@regionvasterbotten.se::66ef0e44-a5f5-4045-b523-414e0220854a" providerId="AD" clId="Web-{16B9056F-1794-2848-5659-C6F85BD0D11D}"/>
    <pc:docChg chg="mod modSld">
      <pc:chgData name="Stina Alseryd" userId="S::stina.alseryd@regionvasterbotten.se::66ef0e44-a5f5-4045-b523-414e0220854a" providerId="AD" clId="Web-{16B9056F-1794-2848-5659-C6F85BD0D11D}" dt="2023-10-11T11:08:14.099" v="105" actId="20577"/>
      <pc:docMkLst>
        <pc:docMk/>
      </pc:docMkLst>
      <pc:sldChg chg="addCm">
        <pc:chgData name="Stina Alseryd" userId="S::stina.alseryd@regionvasterbotten.se::66ef0e44-a5f5-4045-b523-414e0220854a" providerId="AD" clId="Web-{16B9056F-1794-2848-5659-C6F85BD0D11D}" dt="2023-10-11T11:03:13.546" v="86"/>
        <pc:sldMkLst>
          <pc:docMk/>
          <pc:sldMk cId="2813938814" sldId="29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xmlns="" chg="add">
              <pc226:chgData name="Stina Alseryd" userId="S::stina.alseryd@regionvasterbotten.se::66ef0e44-a5f5-4045-b523-414e0220854a" providerId="AD" clId="Web-{16B9056F-1794-2848-5659-C6F85BD0D11D}" dt="2023-10-11T11:03:13.546" v="86"/>
              <pc2:cmMkLst xmlns:pc2="http://schemas.microsoft.com/office/powerpoint/2019/9/main/command">
                <pc:docMk/>
                <pc:sldMk cId="2813938814" sldId="295"/>
                <pc2:cmMk id="{501A444B-CF26-48E4-B8C9-A1C616D2D7EE}"/>
              </pc2:cmMkLst>
            </pc226:cmChg>
          </p:ext>
        </pc:extLst>
      </pc:sldChg>
      <pc:sldChg chg="modSp addCm">
        <pc:chgData name="Stina Alseryd" userId="S::stina.alseryd@regionvasterbotten.se::66ef0e44-a5f5-4045-b523-414e0220854a" providerId="AD" clId="Web-{16B9056F-1794-2848-5659-C6F85BD0D11D}" dt="2023-10-11T11:06:59.770" v="92"/>
        <pc:sldMkLst>
          <pc:docMk/>
          <pc:sldMk cId="3829481084" sldId="296"/>
        </pc:sldMkLst>
        <pc:spChg chg="mod">
          <ac:chgData name="Stina Alseryd" userId="S::stina.alseryd@regionvasterbotten.se::66ef0e44-a5f5-4045-b523-414e0220854a" providerId="AD" clId="Web-{16B9056F-1794-2848-5659-C6F85BD0D11D}" dt="2023-10-11T11:06:19.065" v="91" actId="20577"/>
          <ac:spMkLst>
            <pc:docMk/>
            <pc:sldMk cId="3829481084" sldId="296"/>
            <ac:spMk id="2" creationId="{28CBA9D4-35D8-8D12-E437-437B4B1F36E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add">
              <pc226:chgData name="Stina Alseryd" userId="S::stina.alseryd@regionvasterbotten.se::66ef0e44-a5f5-4045-b523-414e0220854a" providerId="AD" clId="Web-{16B9056F-1794-2848-5659-C6F85BD0D11D}" dt="2023-10-11T11:06:59.770" v="92"/>
              <pc2:cmMkLst xmlns:pc2="http://schemas.microsoft.com/office/powerpoint/2019/9/main/command">
                <pc:docMk/>
                <pc:sldMk cId="3829481084" sldId="296"/>
                <pc2:cmMk id="{1D6AD001-3D7A-4E4F-8EFE-C4B51789EC56}"/>
              </pc2:cmMkLst>
            </pc226:cmChg>
          </p:ext>
        </pc:extLst>
      </pc:sldChg>
      <pc:sldChg chg="modSp addCm">
        <pc:chgData name="Stina Alseryd" userId="S::stina.alseryd@regionvasterbotten.se::66ef0e44-a5f5-4045-b523-414e0220854a" providerId="AD" clId="Web-{16B9056F-1794-2848-5659-C6F85BD0D11D}" dt="2023-10-11T11:08:14.099" v="105" actId="20577"/>
        <pc:sldMkLst>
          <pc:docMk/>
          <pc:sldMk cId="1511543826" sldId="297"/>
        </pc:sldMkLst>
        <pc:spChg chg="mod">
          <ac:chgData name="Stina Alseryd" userId="S::stina.alseryd@regionvasterbotten.se::66ef0e44-a5f5-4045-b523-414e0220854a" providerId="AD" clId="Web-{16B9056F-1794-2848-5659-C6F85BD0D11D}" dt="2023-10-11T11:08:14.099" v="105" actId="20577"/>
          <ac:spMkLst>
            <pc:docMk/>
            <pc:sldMk cId="1511543826" sldId="297"/>
            <ac:spMk id="2" creationId="{28CBA9D4-35D8-8D12-E437-437B4B1F36E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add">
              <pc226:chgData name="Stina Alseryd" userId="S::stina.alseryd@regionvasterbotten.se::66ef0e44-a5f5-4045-b523-414e0220854a" providerId="AD" clId="Web-{16B9056F-1794-2848-5659-C6F85BD0D11D}" dt="2023-10-11T11:08:12.506" v="104"/>
              <pc2:cmMkLst xmlns:pc2="http://schemas.microsoft.com/office/powerpoint/2019/9/main/command">
                <pc:docMk/>
                <pc:sldMk cId="1511543826" sldId="297"/>
                <pc2:cmMk id="{1797BA36-B123-4002-AE82-86103CBF0CAC}"/>
              </pc2:cmMkLst>
            </pc226:cmChg>
          </p:ext>
        </pc:extLst>
      </pc:sldChg>
      <pc:sldChg chg="addCm">
        <pc:chgData name="Stina Alseryd" userId="S::stina.alseryd@regionvasterbotten.se::66ef0e44-a5f5-4045-b523-414e0220854a" providerId="AD" clId="Web-{16B9056F-1794-2848-5659-C6F85BD0D11D}" dt="2023-10-11T11:05:28.314" v="90"/>
        <pc:sldMkLst>
          <pc:docMk/>
          <pc:sldMk cId="2114693034" sldId="30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xmlns="" chg="add">
              <pc226:chgData name="Stina Alseryd" userId="S::stina.alseryd@regionvasterbotten.se::66ef0e44-a5f5-4045-b523-414e0220854a" providerId="AD" clId="Web-{16B9056F-1794-2848-5659-C6F85BD0D11D}" dt="2023-10-11T11:05:28.314" v="90"/>
              <pc2:cmMkLst xmlns:pc2="http://schemas.microsoft.com/office/powerpoint/2019/9/main/command">
                <pc:docMk/>
                <pc:sldMk cId="2114693034" sldId="300"/>
                <pc2:cmMk id="{6EF07DC5-AE11-466B-9682-A16541FCF4FA}"/>
              </pc2:cmMkLst>
            </pc226:cmChg>
          </p:ext>
        </pc:extLst>
      </pc:sldChg>
      <pc:sldChg chg="modSp addCm">
        <pc:chgData name="Stina Alseryd" userId="S::stina.alseryd@regionvasterbotten.se::66ef0e44-a5f5-4045-b523-414e0220854a" providerId="AD" clId="Web-{16B9056F-1794-2848-5659-C6F85BD0D11D}" dt="2023-10-11T11:03:57.890" v="89"/>
        <pc:sldMkLst>
          <pc:docMk/>
          <pc:sldMk cId="1123715128" sldId="301"/>
        </pc:sldMkLst>
        <pc:spChg chg="mod">
          <ac:chgData name="Stina Alseryd" userId="S::stina.alseryd@regionvasterbotten.se::66ef0e44-a5f5-4045-b523-414e0220854a" providerId="AD" clId="Web-{16B9056F-1794-2848-5659-C6F85BD0D11D}" dt="2023-10-11T11:03:21.358" v="88" actId="20577"/>
          <ac:spMkLst>
            <pc:docMk/>
            <pc:sldMk cId="1123715128" sldId="301"/>
            <ac:spMk id="3" creationId="{8B2CD94D-B53E-4728-9DDB-FCABBFFBAAF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add">
              <pc226:chgData name="Stina Alseryd" userId="S::stina.alseryd@regionvasterbotten.se::66ef0e44-a5f5-4045-b523-414e0220854a" providerId="AD" clId="Web-{16B9056F-1794-2848-5659-C6F85BD0D11D}" dt="2023-10-11T11:03:57.890" v="89"/>
              <pc2:cmMkLst xmlns:pc2="http://schemas.microsoft.com/office/powerpoint/2019/9/main/command">
                <pc:docMk/>
                <pc:sldMk cId="1123715128" sldId="301"/>
                <pc2:cmMk id="{D1409484-868A-4163-A158-E7C215FF1C42}"/>
              </pc2:cmMkLst>
            </pc226:cmChg>
          </p:ext>
        </pc:extLst>
      </pc:sldChg>
    </pc:docChg>
  </pc:docChgLst>
  <pc:docChgLst>
    <pc:chgData name="Lars Aas" userId="ffc902e6-d528-4137-a535-365f63dfa10b" providerId="ADAL" clId="{A78473C1-A5A6-49C6-90B1-1682AFD870F5}"/>
    <pc:docChg chg="custSel addSld modSld sldOrd">
      <pc:chgData name="Lars Aas" userId="ffc902e6-d528-4137-a535-365f63dfa10b" providerId="ADAL" clId="{A78473C1-A5A6-49C6-90B1-1682AFD870F5}" dt="2023-10-12T11:55:27.414" v="3545" actId="20577"/>
      <pc:docMkLst>
        <pc:docMk/>
      </pc:docMkLst>
      <pc:sldChg chg="mod modShow">
        <pc:chgData name="Lars Aas" userId="ffc902e6-d528-4137-a535-365f63dfa10b" providerId="ADAL" clId="{A78473C1-A5A6-49C6-90B1-1682AFD870F5}" dt="2023-10-09T09:27:29.277" v="3109" actId="729"/>
        <pc:sldMkLst>
          <pc:docMk/>
          <pc:sldMk cId="1477708104" sldId="268"/>
        </pc:sldMkLst>
      </pc:sldChg>
      <pc:sldChg chg="modSp mod">
        <pc:chgData name="Lars Aas" userId="ffc902e6-d528-4137-a535-365f63dfa10b" providerId="ADAL" clId="{A78473C1-A5A6-49C6-90B1-1682AFD870F5}" dt="2023-10-09T09:28:06.412" v="3111" actId="20577"/>
        <pc:sldMkLst>
          <pc:docMk/>
          <pc:sldMk cId="1221481286" sldId="270"/>
        </pc:sldMkLst>
        <pc:spChg chg="mod">
          <ac:chgData name="Lars Aas" userId="ffc902e6-d528-4137-a535-365f63dfa10b" providerId="ADAL" clId="{A78473C1-A5A6-49C6-90B1-1682AFD870F5}" dt="2023-10-09T09:28:06.412" v="3111" actId="20577"/>
          <ac:spMkLst>
            <pc:docMk/>
            <pc:sldMk cId="1221481286" sldId="270"/>
            <ac:spMk id="7" creationId="{0EEA1EC0-8D1F-4CBD-9F40-2ED1C101C093}"/>
          </ac:spMkLst>
        </pc:spChg>
      </pc:sldChg>
      <pc:sldChg chg="mod modShow">
        <pc:chgData name="Lars Aas" userId="ffc902e6-d528-4137-a535-365f63dfa10b" providerId="ADAL" clId="{A78473C1-A5A6-49C6-90B1-1682AFD870F5}" dt="2023-10-09T08:51:31.395" v="0" actId="729"/>
        <pc:sldMkLst>
          <pc:docMk/>
          <pc:sldMk cId="1311657478" sldId="293"/>
        </pc:sldMkLst>
      </pc:sldChg>
      <pc:sldChg chg="modSp mod">
        <pc:chgData name="Lars Aas" userId="ffc902e6-d528-4137-a535-365f63dfa10b" providerId="ADAL" clId="{A78473C1-A5A6-49C6-90B1-1682AFD870F5}" dt="2023-10-09T08:51:44.867" v="21" actId="20577"/>
        <pc:sldMkLst>
          <pc:docMk/>
          <pc:sldMk cId="1176664359" sldId="294"/>
        </pc:sldMkLst>
        <pc:spChg chg="mod">
          <ac:chgData name="Lars Aas" userId="ffc902e6-d528-4137-a535-365f63dfa10b" providerId="ADAL" clId="{A78473C1-A5A6-49C6-90B1-1682AFD870F5}" dt="2023-10-09T08:51:44.867" v="21" actId="20577"/>
          <ac:spMkLst>
            <pc:docMk/>
            <pc:sldMk cId="1176664359" sldId="294"/>
            <ac:spMk id="6" creationId="{CE611C0D-359C-4738-8035-FAAE8ED3F6F6}"/>
          </ac:spMkLst>
        </pc:spChg>
      </pc:sldChg>
      <pc:sldChg chg="modSp mod">
        <pc:chgData name="Lars Aas" userId="ffc902e6-d528-4137-a535-365f63dfa10b" providerId="ADAL" clId="{A78473C1-A5A6-49C6-90B1-1682AFD870F5}" dt="2023-10-10T11:45:43.583" v="3345" actId="20577"/>
        <pc:sldMkLst>
          <pc:docMk/>
          <pc:sldMk cId="2813938814" sldId="295"/>
        </pc:sldMkLst>
        <pc:spChg chg="mod">
          <ac:chgData name="Lars Aas" userId="ffc902e6-d528-4137-a535-365f63dfa10b" providerId="ADAL" clId="{A78473C1-A5A6-49C6-90B1-1682AFD870F5}" dt="2023-10-10T11:45:43.583" v="3345" actId="20577"/>
          <ac:spMkLst>
            <pc:docMk/>
            <pc:sldMk cId="2813938814" sldId="295"/>
            <ac:spMk id="10" creationId="{23E68514-CC6C-4E89-98EE-5A5FE008FD54}"/>
          </ac:spMkLst>
        </pc:spChg>
      </pc:sldChg>
      <pc:sldChg chg="modSp mod">
        <pc:chgData name="Lars Aas" userId="ffc902e6-d528-4137-a535-365f63dfa10b" providerId="ADAL" clId="{A78473C1-A5A6-49C6-90B1-1682AFD870F5}" dt="2023-10-10T11:47:38.202" v="3468" actId="20577"/>
        <pc:sldMkLst>
          <pc:docMk/>
          <pc:sldMk cId="3829481084" sldId="296"/>
        </pc:sldMkLst>
        <pc:spChg chg="mod">
          <ac:chgData name="Lars Aas" userId="ffc902e6-d528-4137-a535-365f63dfa10b" providerId="ADAL" clId="{A78473C1-A5A6-49C6-90B1-1682AFD870F5}" dt="2023-10-10T11:47:38.202" v="3468" actId="20577"/>
          <ac:spMkLst>
            <pc:docMk/>
            <pc:sldMk cId="3829481084" sldId="296"/>
            <ac:spMk id="2" creationId="{28CBA9D4-35D8-8D12-E437-437B4B1F36E3}"/>
          </ac:spMkLst>
        </pc:spChg>
      </pc:sldChg>
      <pc:sldChg chg="modSp mod">
        <pc:chgData name="Lars Aas" userId="ffc902e6-d528-4137-a535-365f63dfa10b" providerId="ADAL" clId="{A78473C1-A5A6-49C6-90B1-1682AFD870F5}" dt="2023-10-10T11:48:03.601" v="3490" actId="20577"/>
        <pc:sldMkLst>
          <pc:docMk/>
          <pc:sldMk cId="1511543826" sldId="297"/>
        </pc:sldMkLst>
        <pc:spChg chg="mod">
          <ac:chgData name="Lars Aas" userId="ffc902e6-d528-4137-a535-365f63dfa10b" providerId="ADAL" clId="{A78473C1-A5A6-49C6-90B1-1682AFD870F5}" dt="2023-10-10T11:48:03.601" v="3490" actId="20577"/>
          <ac:spMkLst>
            <pc:docMk/>
            <pc:sldMk cId="1511543826" sldId="297"/>
            <ac:spMk id="2" creationId="{28CBA9D4-35D8-8D12-E437-437B4B1F36E3}"/>
          </ac:spMkLst>
        </pc:spChg>
      </pc:sldChg>
      <pc:sldChg chg="addSp modSp mod">
        <pc:chgData name="Lars Aas" userId="ffc902e6-d528-4137-a535-365f63dfa10b" providerId="ADAL" clId="{A78473C1-A5A6-49C6-90B1-1682AFD870F5}" dt="2023-10-09T09:25:51.332" v="3108" actId="20577"/>
        <pc:sldMkLst>
          <pc:docMk/>
          <pc:sldMk cId="1038101916" sldId="298"/>
        </pc:sldMkLst>
        <pc:spChg chg="mod">
          <ac:chgData name="Lars Aas" userId="ffc902e6-d528-4137-a535-365f63dfa10b" providerId="ADAL" clId="{A78473C1-A5A6-49C6-90B1-1682AFD870F5}" dt="2023-10-09T09:24:05.813" v="2948" actId="20577"/>
          <ac:spMkLst>
            <pc:docMk/>
            <pc:sldMk cId="1038101916" sldId="298"/>
            <ac:spMk id="2" creationId="{28CBA9D4-35D8-8D12-E437-437B4B1F36E3}"/>
          </ac:spMkLst>
        </pc:spChg>
        <pc:spChg chg="mod">
          <ac:chgData name="Lars Aas" userId="ffc902e6-d528-4137-a535-365f63dfa10b" providerId="ADAL" clId="{A78473C1-A5A6-49C6-90B1-1682AFD870F5}" dt="2023-10-09T09:23:54.797" v="2936" actId="20577"/>
          <ac:spMkLst>
            <pc:docMk/>
            <pc:sldMk cId="1038101916" sldId="298"/>
            <ac:spMk id="6" creationId="{B24ECD6D-EF63-4E16-84F8-79C3A5662D37}"/>
          </ac:spMkLst>
        </pc:spChg>
        <pc:spChg chg="add mod">
          <ac:chgData name="Lars Aas" userId="ffc902e6-d528-4137-a535-365f63dfa10b" providerId="ADAL" clId="{A78473C1-A5A6-49C6-90B1-1682AFD870F5}" dt="2023-10-09T09:24:28.427" v="2959" actId="20577"/>
          <ac:spMkLst>
            <pc:docMk/>
            <pc:sldMk cId="1038101916" sldId="298"/>
            <ac:spMk id="7" creationId="{F249D400-DDFB-4739-84E5-6A13CBC5BC0C}"/>
          </ac:spMkLst>
        </pc:spChg>
        <pc:spChg chg="add mod">
          <ac:chgData name="Lars Aas" userId="ffc902e6-d528-4137-a535-365f63dfa10b" providerId="ADAL" clId="{A78473C1-A5A6-49C6-90B1-1682AFD870F5}" dt="2023-10-09T09:25:51.332" v="3108" actId="20577"/>
          <ac:spMkLst>
            <pc:docMk/>
            <pc:sldMk cId="1038101916" sldId="298"/>
            <ac:spMk id="9" creationId="{755E42AD-B2EB-4B94-A1D8-C6DFADA83F02}"/>
          </ac:spMkLst>
        </pc:spChg>
      </pc:sldChg>
      <pc:sldChg chg="modSp mod">
        <pc:chgData name="Lars Aas" userId="ffc902e6-d528-4137-a535-365f63dfa10b" providerId="ADAL" clId="{A78473C1-A5A6-49C6-90B1-1682AFD870F5}" dt="2023-10-12T11:55:27.414" v="3545" actId="20577"/>
        <pc:sldMkLst>
          <pc:docMk/>
          <pc:sldMk cId="4002378710" sldId="299"/>
        </pc:sldMkLst>
        <pc:spChg chg="mod">
          <ac:chgData name="Lars Aas" userId="ffc902e6-d528-4137-a535-365f63dfa10b" providerId="ADAL" clId="{A78473C1-A5A6-49C6-90B1-1682AFD870F5}" dt="2023-10-12T11:55:27.414" v="3545" actId="20577"/>
          <ac:spMkLst>
            <pc:docMk/>
            <pc:sldMk cId="4002378710" sldId="299"/>
            <ac:spMk id="2" creationId="{28CBA9D4-35D8-8D12-E437-437B4B1F36E3}"/>
          </ac:spMkLst>
        </pc:spChg>
      </pc:sldChg>
      <pc:sldChg chg="modSp mod">
        <pc:chgData name="Lars Aas" userId="ffc902e6-d528-4137-a535-365f63dfa10b" providerId="ADAL" clId="{A78473C1-A5A6-49C6-90B1-1682AFD870F5}" dt="2023-10-09T08:55:30.768" v="405" actId="20577"/>
        <pc:sldMkLst>
          <pc:docMk/>
          <pc:sldMk cId="2114693034" sldId="300"/>
        </pc:sldMkLst>
        <pc:spChg chg="mod">
          <ac:chgData name="Lars Aas" userId="ffc902e6-d528-4137-a535-365f63dfa10b" providerId="ADAL" clId="{A78473C1-A5A6-49C6-90B1-1682AFD870F5}" dt="2023-10-09T08:55:30.768" v="405" actId="20577"/>
          <ac:spMkLst>
            <pc:docMk/>
            <pc:sldMk cId="2114693034" sldId="300"/>
            <ac:spMk id="2" creationId="{28CBA9D4-35D8-8D12-E437-437B4B1F36E3}"/>
          </ac:spMkLst>
        </pc:spChg>
      </pc:sldChg>
      <pc:sldChg chg="modSp new mod ord">
        <pc:chgData name="Lars Aas" userId="ffc902e6-d528-4137-a535-365f63dfa10b" providerId="ADAL" clId="{A78473C1-A5A6-49C6-90B1-1682AFD870F5}" dt="2023-10-09T09:01:04.093" v="1441" actId="5793"/>
        <pc:sldMkLst>
          <pc:docMk/>
          <pc:sldMk cId="1123715128" sldId="301"/>
        </pc:sldMkLst>
        <pc:spChg chg="mod">
          <ac:chgData name="Lars Aas" userId="ffc902e6-d528-4137-a535-365f63dfa10b" providerId="ADAL" clId="{A78473C1-A5A6-49C6-90B1-1682AFD870F5}" dt="2023-10-09T08:56:55.510" v="440" actId="20577"/>
          <ac:spMkLst>
            <pc:docMk/>
            <pc:sldMk cId="1123715128" sldId="301"/>
            <ac:spMk id="2" creationId="{B5F2BF23-C697-4B43-AF1D-AD3108E003F0}"/>
          </ac:spMkLst>
        </pc:spChg>
        <pc:spChg chg="mod">
          <ac:chgData name="Lars Aas" userId="ffc902e6-d528-4137-a535-365f63dfa10b" providerId="ADAL" clId="{A78473C1-A5A6-49C6-90B1-1682AFD870F5}" dt="2023-10-09T09:01:04.093" v="1441" actId="5793"/>
          <ac:spMkLst>
            <pc:docMk/>
            <pc:sldMk cId="1123715128" sldId="301"/>
            <ac:spMk id="3" creationId="{8B2CD94D-B53E-4728-9DDB-FCABBFFBAAFB}"/>
          </ac:spMkLst>
        </pc:spChg>
      </pc:sldChg>
      <pc:sldChg chg="modSp new mod">
        <pc:chgData name="Lars Aas" userId="ffc902e6-d528-4137-a535-365f63dfa10b" providerId="ADAL" clId="{A78473C1-A5A6-49C6-90B1-1682AFD870F5}" dt="2023-10-09T09:31:45.038" v="3313" actId="20577"/>
        <pc:sldMkLst>
          <pc:docMk/>
          <pc:sldMk cId="229627673" sldId="302"/>
        </pc:sldMkLst>
        <pc:spChg chg="mod">
          <ac:chgData name="Lars Aas" userId="ffc902e6-d528-4137-a535-365f63dfa10b" providerId="ADAL" clId="{A78473C1-A5A6-49C6-90B1-1682AFD870F5}" dt="2023-10-09T09:31:39.179" v="3308" actId="2711"/>
          <ac:spMkLst>
            <pc:docMk/>
            <pc:sldMk cId="229627673" sldId="302"/>
            <ac:spMk id="2" creationId="{7198EBE5-50E5-4A63-B0B7-EFCB03171425}"/>
          </ac:spMkLst>
        </pc:spChg>
        <pc:spChg chg="mod">
          <ac:chgData name="Lars Aas" userId="ffc902e6-d528-4137-a535-365f63dfa10b" providerId="ADAL" clId="{A78473C1-A5A6-49C6-90B1-1682AFD870F5}" dt="2023-10-09T09:31:45.038" v="3313" actId="20577"/>
          <ac:spMkLst>
            <pc:docMk/>
            <pc:sldMk cId="229627673" sldId="302"/>
            <ac:spMk id="3" creationId="{61EF19E4-DEC7-4AEE-A835-3302430DF1EE}"/>
          </ac:spMkLst>
        </pc:spChg>
      </pc:sldChg>
    </pc:docChg>
  </pc:docChgLst>
  <pc:docChgLst>
    <pc:chgData name="Lars Aas" userId="S::lars.aas@regionvasterbotten.se::ffc902e6-d528-4137-a535-365f63dfa10b" providerId="AD" clId="Web-{2AB6A660-00A7-43BD-A8BD-933150971EFF}"/>
    <pc:docChg chg="delSld modSld">
      <pc:chgData name="Lars Aas" userId="S::lars.aas@regionvasterbotten.se::ffc902e6-d528-4137-a535-365f63dfa10b" providerId="AD" clId="Web-{2AB6A660-00A7-43BD-A8BD-933150971EFF}" dt="2023-10-11T11:20:35.469" v="21"/>
      <pc:docMkLst>
        <pc:docMk/>
      </pc:docMkLst>
      <pc:sldChg chg="modSp modCm">
        <pc:chgData name="Lars Aas" userId="S::lars.aas@regionvasterbotten.se::ffc902e6-d528-4137-a535-365f63dfa10b" providerId="AD" clId="Web-{2AB6A660-00A7-43BD-A8BD-933150971EFF}" dt="2023-10-11T11:16:34.949" v="2" actId="20577"/>
        <pc:sldMkLst>
          <pc:docMk/>
          <pc:sldMk cId="2813938814" sldId="295"/>
        </pc:sldMkLst>
        <pc:spChg chg="mod">
          <ac:chgData name="Lars Aas" userId="S::lars.aas@regionvasterbotten.se::ffc902e6-d528-4137-a535-365f63dfa10b" providerId="AD" clId="Web-{2AB6A660-00A7-43BD-A8BD-933150971EFF}" dt="2023-10-11T11:16:34.949" v="2" actId="20577"/>
          <ac:spMkLst>
            <pc:docMk/>
            <pc:sldMk cId="2813938814" sldId="295"/>
            <ac:spMk id="10" creationId="{23E68514-CC6C-4E89-98EE-5A5FE008FD5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">
              <pc226:chgData name="Lars Aas" userId="S::lars.aas@regionvasterbotten.se::ffc902e6-d528-4137-a535-365f63dfa10b" providerId="AD" clId="Web-{2AB6A660-00A7-43BD-A8BD-933150971EFF}" dt="2023-10-11T11:16:31.558" v="1" actId="20577"/>
              <pc2:cmMkLst xmlns:pc2="http://schemas.microsoft.com/office/powerpoint/2019/9/main/command">
                <pc:docMk/>
                <pc:sldMk cId="2813938814" sldId="295"/>
                <pc2:cmMk id="{501A444B-CF26-48E4-B8C9-A1C616D2D7EE}"/>
              </pc2:cmMkLst>
            </pc226:cmChg>
          </p:ext>
        </pc:extLst>
      </pc:sldChg>
      <pc:sldChg chg="modSp modCm">
        <pc:chgData name="Lars Aas" userId="S::lars.aas@regionvasterbotten.se::ffc902e6-d528-4137-a535-365f63dfa10b" providerId="AD" clId="Web-{2AB6A660-00A7-43BD-A8BD-933150971EFF}" dt="2023-10-11T11:17:50.548" v="14" actId="20577"/>
        <pc:sldMkLst>
          <pc:docMk/>
          <pc:sldMk cId="3829481084" sldId="296"/>
        </pc:sldMkLst>
        <pc:spChg chg="mod">
          <ac:chgData name="Lars Aas" userId="S::lars.aas@regionvasterbotten.se::ffc902e6-d528-4137-a535-365f63dfa10b" providerId="AD" clId="Web-{2AB6A660-00A7-43BD-A8BD-933150971EFF}" dt="2023-10-11T11:17:50.548" v="14" actId="20577"/>
          <ac:spMkLst>
            <pc:docMk/>
            <pc:sldMk cId="3829481084" sldId="296"/>
            <ac:spMk id="2" creationId="{28CBA9D4-35D8-8D12-E437-437B4B1F36E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">
              <pc226:chgData name="Lars Aas" userId="S::lars.aas@regionvasterbotten.se::ffc902e6-d528-4137-a535-365f63dfa10b" providerId="AD" clId="Web-{2AB6A660-00A7-43BD-A8BD-933150971EFF}" dt="2023-10-11T11:17:46.923" v="12" actId="20577"/>
              <pc2:cmMkLst xmlns:pc2="http://schemas.microsoft.com/office/powerpoint/2019/9/main/command">
                <pc:docMk/>
                <pc:sldMk cId="3829481084" sldId="296"/>
                <pc2:cmMk id="{1D6AD001-3D7A-4E4F-8EFE-C4B51789EC56}"/>
              </pc2:cmMkLst>
            </pc226:cmChg>
          </p:ext>
        </pc:extLst>
      </pc:sldChg>
      <pc:sldChg chg="modSp modCm">
        <pc:chgData name="Lars Aas" userId="S::lars.aas@regionvasterbotten.se::ffc902e6-d528-4137-a535-365f63dfa10b" providerId="AD" clId="Web-{2AB6A660-00A7-43BD-A8BD-933150971EFF}" dt="2023-10-11T11:18:02.393" v="18" actId="20577"/>
        <pc:sldMkLst>
          <pc:docMk/>
          <pc:sldMk cId="1511543826" sldId="297"/>
        </pc:sldMkLst>
        <pc:spChg chg="mod">
          <ac:chgData name="Lars Aas" userId="S::lars.aas@regionvasterbotten.se::ffc902e6-d528-4137-a535-365f63dfa10b" providerId="AD" clId="Web-{2AB6A660-00A7-43BD-A8BD-933150971EFF}" dt="2023-10-11T11:18:02.393" v="18" actId="20577"/>
          <ac:spMkLst>
            <pc:docMk/>
            <pc:sldMk cId="1511543826" sldId="297"/>
            <ac:spMk id="2" creationId="{28CBA9D4-35D8-8D12-E437-437B4B1F36E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">
              <pc226:chgData name="Lars Aas" userId="S::lars.aas@regionvasterbotten.se::ffc902e6-d528-4137-a535-365f63dfa10b" providerId="AD" clId="Web-{2AB6A660-00A7-43BD-A8BD-933150971EFF}" dt="2023-10-11T11:18:02.393" v="18" actId="20577"/>
              <pc2:cmMkLst xmlns:pc2="http://schemas.microsoft.com/office/powerpoint/2019/9/main/command">
                <pc:docMk/>
                <pc:sldMk cId="1511543826" sldId="297"/>
                <pc2:cmMk id="{1797BA36-B123-4002-AE82-86103CBF0CAC}"/>
              </pc2:cmMkLst>
            </pc226:cmChg>
          </p:ext>
        </pc:extLst>
      </pc:sldChg>
      <pc:sldChg chg="modSp">
        <pc:chgData name="Lars Aas" userId="S::lars.aas@regionvasterbotten.se::ffc902e6-d528-4137-a535-365f63dfa10b" providerId="AD" clId="Web-{2AB6A660-00A7-43BD-A8BD-933150971EFF}" dt="2023-10-11T11:20:30.391" v="20" actId="20577"/>
        <pc:sldMkLst>
          <pc:docMk/>
          <pc:sldMk cId="4002378710" sldId="299"/>
        </pc:sldMkLst>
        <pc:spChg chg="mod">
          <ac:chgData name="Lars Aas" userId="S::lars.aas@regionvasterbotten.se::ffc902e6-d528-4137-a535-365f63dfa10b" providerId="AD" clId="Web-{2AB6A660-00A7-43BD-A8BD-933150971EFF}" dt="2023-10-11T11:20:30.391" v="20" actId="20577"/>
          <ac:spMkLst>
            <pc:docMk/>
            <pc:sldMk cId="4002378710" sldId="299"/>
            <ac:spMk id="2" creationId="{28CBA9D4-35D8-8D12-E437-437B4B1F36E3}"/>
          </ac:spMkLst>
        </pc:spChg>
      </pc:sldChg>
      <pc:sldChg chg="modSp">
        <pc:chgData name="Lars Aas" userId="S::lars.aas@regionvasterbotten.se::ffc902e6-d528-4137-a535-365f63dfa10b" providerId="AD" clId="Web-{2AB6A660-00A7-43BD-A8BD-933150971EFF}" dt="2023-10-11T11:17:32.282" v="9" actId="20577"/>
        <pc:sldMkLst>
          <pc:docMk/>
          <pc:sldMk cId="2114693034" sldId="300"/>
        </pc:sldMkLst>
        <pc:spChg chg="mod">
          <ac:chgData name="Lars Aas" userId="S::lars.aas@regionvasterbotten.se::ffc902e6-d528-4137-a535-365f63dfa10b" providerId="AD" clId="Web-{2AB6A660-00A7-43BD-A8BD-933150971EFF}" dt="2023-10-11T11:17:32.282" v="9" actId="20577"/>
          <ac:spMkLst>
            <pc:docMk/>
            <pc:sldMk cId="2114693034" sldId="300"/>
            <ac:spMk id="2" creationId="{28CBA9D4-35D8-8D12-E437-437B4B1F36E3}"/>
          </ac:spMkLst>
        </pc:spChg>
      </pc:sldChg>
      <pc:sldChg chg="modSp">
        <pc:chgData name="Lars Aas" userId="S::lars.aas@regionvasterbotten.se::ffc902e6-d528-4137-a535-365f63dfa10b" providerId="AD" clId="Web-{2AB6A660-00A7-43BD-A8BD-933150971EFF}" dt="2023-10-11T11:16:58.498" v="6" actId="20577"/>
        <pc:sldMkLst>
          <pc:docMk/>
          <pc:sldMk cId="1123715128" sldId="301"/>
        </pc:sldMkLst>
        <pc:spChg chg="mod">
          <ac:chgData name="Lars Aas" userId="S::lars.aas@regionvasterbotten.se::ffc902e6-d528-4137-a535-365f63dfa10b" providerId="AD" clId="Web-{2AB6A660-00A7-43BD-A8BD-933150971EFF}" dt="2023-10-11T11:16:58.498" v="6" actId="20577"/>
          <ac:spMkLst>
            <pc:docMk/>
            <pc:sldMk cId="1123715128" sldId="301"/>
            <ac:spMk id="3" creationId="{8B2CD94D-B53E-4728-9DDB-FCABBFFBAAFB}"/>
          </ac:spMkLst>
        </pc:spChg>
      </pc:sldChg>
      <pc:sldChg chg="del">
        <pc:chgData name="Lars Aas" userId="S::lars.aas@regionvasterbotten.se::ffc902e6-d528-4137-a535-365f63dfa10b" providerId="AD" clId="Web-{2AB6A660-00A7-43BD-A8BD-933150971EFF}" dt="2023-10-11T11:20:35.469" v="21"/>
        <pc:sldMkLst>
          <pc:docMk/>
          <pc:sldMk cId="229627673" sldId="302"/>
        </pc:sldMkLst>
      </pc:sldChg>
    </pc:docChg>
  </pc:docChgLst>
</pc:chgInfo>
</file>

<file path=ppt/comments/modernComment_12C_7E0BA7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EF07DC5-AE11-466B-9682-A16541FCF4FA}" authorId="{42E8C6C7-F434-50A2-3B57-CB8508CA8478}" created="2023-10-11T11:05:28.314">
    <pc:sldMkLst xmlns:pc="http://schemas.microsoft.com/office/powerpoint/2013/main/command">
      <pc:docMk/>
      <pc:sldMk cId="2114693034" sldId="300"/>
    </pc:sldMkLst>
    <p188:txBody>
      <a:bodyPr/>
      <a:lstStyle/>
      <a:p>
        <a:r>
          <a:rPr lang="en-US"/>
          <a:t>Föräldragruppen är ytterst oklar i detta läge. Linda och Josefin tror jag inte vill in i det igen. Jag tycker vi lämnar den blank, skriver ett ?, och ber dem "anmäla" sitt intresse under mötet</a:t>
        </a:r>
      </a:p>
    </p188:txBody>
  </p188:cm>
</p188:cmLst>
</file>

<file path=ppt/comments/modernComment_12D_42FA883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1409484-868A-4163-A158-E7C215FF1C42}" authorId="{42E8C6C7-F434-50A2-3B57-CB8508CA8478}" created="2023-10-11T11:03:57.89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23715128" sldId="301"/>
      <ac:spMk id="3" creationId="{8B2CD94D-B53E-4728-9DDB-FCABBFFBAAFB}"/>
    </ac:deMkLst>
    <p188:txBody>
      <a:bodyPr/>
      <a:lstStyle/>
      <a:p>
        <a:r>
          <a:rPr lang="en-US"/>
          <a:t>Tveksamt om vi ska skriva allt detta om cuper?`Vi kan prata om det men tror inte vi behöver ha med det på PP:n</a:t>
        </a:r>
      </a:p>
    </p188:txBody>
  </p188:cm>
</p188:cmLst>
</file>

<file path=ppt/comments/modernComment_127_A7B94C7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1A444B-CF26-48E4-B8C9-A1C616D2D7EE}" authorId="{42E8C6C7-F434-50A2-3B57-CB8508CA8478}" created="2023-10-11T11:03:13.54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13938814" sldId="295"/>
      <ac:spMk id="10" creationId="{23E68514-CC6C-4E89-98EE-5A5FE008FD54}"/>
      <ac:txMk cp="251">
        <ac:context len="309" hash="4073192222"/>
      </ac:txMk>
    </ac:txMkLst>
    <p188:pos x="6321777" y="3993444"/>
    <p188:txBody>
      <a:bodyPr/>
      <a:lstStyle/>
      <a:p>
        <a:r>
          <a:rPr lang="en-US"/>
          <a:t>Eftersom det är föräldramöte innebandy tycker jag vi stryker allt om futsal</a:t>
        </a:r>
      </a:p>
    </p188:txBody>
  </p188:cm>
</p188:cmLst>
</file>

<file path=ppt/comments/modernComment_128_E4413E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D6AD001-3D7A-4E4F-8EFE-C4B51789EC56}" authorId="{42E8C6C7-F434-50A2-3B57-CB8508CA8478}" created="2023-10-11T11:06:59.77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29481084" sldId="296"/>
      <ac:spMk id="2" creationId="{28CBA9D4-35D8-8D12-E437-437B4B1F36E3}"/>
      <ac:txMk cp="360">
        <ac:context len="755" hash="538375823"/>
      </ac:txMk>
    </ac:txMkLst>
    <p188:pos x="5009444" y="2737555"/>
    <p188:txBody>
      <a:bodyPr/>
      <a:lstStyle/>
      <a:p>
        <a:r>
          <a:rPr lang="en-US"/>
          <a:t>Se rödmarkering. Detta har ju med futsal att göra. Allt som har med futsal att göra kanske man kan ta efteråt?</a:t>
        </a:r>
      </a:p>
    </p188:txBody>
  </p188:cm>
</p188:cmLst>
</file>

<file path=ppt/comments/modernComment_129_5A18541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797BA36-B123-4002-AE82-86103CBF0CAC}" authorId="{42E8C6C7-F434-50A2-3B57-CB8508CA8478}" created="2023-10-11T11:08:12.50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11543826" sldId="297"/>
      <ac:spMk id="2" creationId="{28CBA9D4-35D8-8D12-E437-437B4B1F36E3}"/>
      <ac:txMk cp="275">
        <ac:context len="811" hash="1606137672"/>
      </ac:txMk>
    </ac:txMkLst>
    <p188:pos x="3936999" y="2201333"/>
    <p188:txBody>
      <a:bodyPr/>
      <a:lstStyle/>
      <a:p>
        <a:r>
          <a:rPr lang="en-US"/>
          <a:t>Stryk allt rödmarkerat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A36859-3D5E-1D5A-E692-543750D92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F8A41C4-674B-9807-3C08-249A0664C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35792F-931D-A086-8B04-A1B55253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AB2938-D9B6-01CB-F6D3-D26AFFAD8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73B60A-3B10-420F-70D2-436B014C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9344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4BD3B0-B23E-DE03-B8A9-80603D562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B251A7-5E38-5DD1-F087-DD565779B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4E7FD3-EE6B-AB45-32BE-BE0E9F4C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28661D-9F3E-89E0-6A79-8D9C19A37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4D9746-06C2-D9E0-3038-CC94F28A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37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CB7105-796C-849F-FEED-25DA1FD92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44AD04-256E-48A3-620A-65BA741DA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B30615-5A59-0FB4-3C9B-EEF8D66F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7CE1E8-BCF9-AC6E-07B9-3CB3D788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19CB5AA-F465-00A9-3298-F363A8AF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1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F2A06-B705-B9E8-196A-F399C13E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B5C215-E686-0464-0D21-DF6DB17BA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A833DF5-0366-CD8C-A4EE-A82DCEB5A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9965E4E-D1BA-D49C-6EB8-B5D8873D1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7F3E77-C41E-0F4D-BF0B-45F237F2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6459033-2A38-A5CE-361F-F706FE614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8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EC5378-3710-3B29-2E66-A07DC59B4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AC14280-9991-5194-100D-77C6418CF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95959C5-04F0-22C6-F1FA-39099AC4F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E5CD8BD-630F-C35F-0457-F9ECB2D03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313FF01-E16C-25CD-CF0B-AD70EC96C9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0DB2CAC-7B01-25B2-D7A8-5CDB27CC9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973619E-91CF-A01A-4676-55CDC702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06B6199-6980-A6C7-4EFE-5424DFE83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979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03C8BF-ACBF-F9A2-9BEC-FCB3CE794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7242991-B18C-C8E3-B80F-21C04B72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75E9E9-3D8E-3C17-2E9B-270EE565A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11B0195-8EE6-5651-CA1A-8EECEDA4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733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3BC18AE-8E87-2CE9-E218-647BABE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50EF49C-D41D-51DF-FCC2-F6C75087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2E56BFB-055F-D053-FB66-130C0CA8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752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96C3E7-C3BE-FBD5-6EB8-A6B3592E7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AE5791-DEAA-C5F8-4AC9-D6AE66290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0D0D9B4-BB58-D90B-6F59-7F601F877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AB7D203-2E5F-BA95-35BC-E696CEAA4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73CDAE-9395-DEE1-2235-109965DD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A29C75-A726-404A-AF76-F7B3AB985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8996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A6CB40-CCDA-12B4-9674-D60AD59F5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C9D3D7C-4D21-B3D6-B947-8846D05DF7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FD9DAE6-9B0B-E2CE-6AF1-BA541CE22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84573C3-DF57-0500-C194-3E534D24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3352635-3A44-D6B3-7474-1617D2D2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1908E77-BD5B-91DD-26A3-278945029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848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9A1446-29EE-3DC5-BF01-3754D43D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7A1E773-2842-22B3-6DD1-EBE5608FB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301D20-C36E-D294-822C-B98073F1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6401C7-62E9-FDA8-84EF-9501C3F8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32DBF0-AFDB-FC04-1556-B2CF8CEA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700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AC908C-4571-4B4E-B2B8-1E7AE97CF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14EAC4-FB7A-8F5B-05E6-B0744F27A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095D8F-85F5-CF48-328F-82E14E2A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D35D63-A53F-DC25-EB97-04DB1004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090320-58B9-C1B9-FEB9-2469396E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47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87E11CB-3A6B-1734-931F-847532BF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A61AC3-6780-B57C-DB01-50E55CF4E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B041B9-E6E6-2241-4730-EBB63CFE2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B97D4-994A-4E28-83A7-6991074333F9}" type="datetimeFigureOut">
              <a:rPr lang="sv-SE" smtClean="0"/>
              <a:t>2023-10-11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342681-1F6F-562B-821B-9F43A9A46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B2474C-16DB-8A22-E7B4-91D3C8CC0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2784-38E8-4C40-8A48-6755BE5F31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492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D_42FA8838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27_A7B94C7E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2C_7E0BA7AA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andakernssk.s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28_E4413E7C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29_5A1854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6D76C2F5-EA74-0F63-B192-F6C25BE701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B743094-1120-EA15-D186-25FD28F0361F}"/>
              </a:ext>
            </a:extLst>
          </p:cNvPr>
          <p:cNvSpPr txBox="1"/>
          <p:nvPr/>
        </p:nvSpPr>
        <p:spPr>
          <a:xfrm>
            <a:off x="1540933" y="2050334"/>
            <a:ext cx="9110133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sv-SE" sz="2800" b="1">
                <a:solidFill>
                  <a:schemeClr val="bg1"/>
                </a:solidFill>
                <a:latin typeface="Daytona" panose="020B0604030500040204" pitchFamily="34" charset="0"/>
                <a:ea typeface="+mj-ea"/>
                <a:cs typeface="+mj-cs"/>
              </a:rPr>
              <a:t>Årets Ungdomsförening 2022</a:t>
            </a:r>
            <a:br>
              <a:rPr lang="sv-SE" sz="2800" b="1">
                <a:solidFill>
                  <a:schemeClr val="bg1"/>
                </a:solidFill>
                <a:latin typeface="Daytona" panose="020B0604030500040204" pitchFamily="34" charset="0"/>
                <a:ea typeface="+mj-ea"/>
                <a:cs typeface="+mj-cs"/>
              </a:rPr>
            </a:br>
            <a:r>
              <a:rPr lang="sv-SE" sz="1100" b="1">
                <a:latin typeface="Daytona" panose="020B0604030500040204" pitchFamily="34" charset="0"/>
                <a:ea typeface="+mj-ea"/>
                <a:cs typeface="+mj-cs"/>
              </a:rPr>
              <a:t>.</a:t>
            </a:r>
            <a:endParaRPr lang="sv-SE" sz="2800" b="1">
              <a:latin typeface="Daytona" panose="020B0604030500040204" pitchFamily="34" charset="0"/>
              <a:ea typeface="+mj-ea"/>
              <a:cs typeface="+mj-cs"/>
            </a:endParaRPr>
          </a:p>
          <a:p>
            <a:pPr algn="ctr" fontAlgn="base"/>
            <a:r>
              <a:rPr lang="sv-SE" sz="6600" b="1">
                <a:solidFill>
                  <a:srgbClr val="FF0000"/>
                </a:solidFill>
                <a:latin typeface="Daytona" panose="020B0604030500040204" pitchFamily="34" charset="0"/>
                <a:ea typeface="+mj-ea"/>
                <a:cs typeface="+mj-cs"/>
              </a:rPr>
              <a:t>Sandåkerns Sportklubb</a:t>
            </a:r>
          </a:p>
          <a:p>
            <a:pPr algn="ctr" fontAlgn="base"/>
            <a:endParaRPr lang="sv-SE" sz="1600" b="1">
              <a:solidFill>
                <a:schemeClr val="bg1"/>
              </a:solidFill>
              <a:latin typeface="Daytona" panose="020B0604030500040204" pitchFamily="34" charset="0"/>
              <a:ea typeface="+mj-ea"/>
              <a:cs typeface="+mj-cs"/>
            </a:endParaRPr>
          </a:p>
          <a:p>
            <a:pPr algn="ctr" fontAlgn="base"/>
            <a:r>
              <a:rPr lang="sv-SE" sz="2000">
                <a:solidFill>
                  <a:schemeClr val="bg1"/>
                </a:solidFill>
                <a:latin typeface="Daytona" panose="020B0604030500040204" pitchFamily="34" charset="0"/>
                <a:ea typeface="+mj-ea"/>
                <a:cs typeface="+mj-cs"/>
              </a:rPr>
              <a:t>En förening som stimulerar till ett livslångt idrottande och anpassar verksamheten till det som efterfrågas. Med en öppenhet och lyhördhet får medlemmar möjlighet att engagera sig och utvecklas tillsammans.</a:t>
            </a:r>
          </a:p>
        </p:txBody>
      </p:sp>
      <p:pic>
        <p:nvPicPr>
          <p:cNvPr id="1032" name="Picture 8" descr="Idrottsgalan i Umeå">
            <a:extLst>
              <a:ext uri="{FF2B5EF4-FFF2-40B4-BE49-F238E27FC236}">
                <a16:creationId xmlns:a16="http://schemas.microsoft.com/office/drawing/2014/main" id="{8BF29DBB-8491-E0A3-9E35-3B6A2338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030" y="373389"/>
            <a:ext cx="1785938" cy="108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657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CE611C0D-359C-4738-8035-FAAE8ED3F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3" y="1783959"/>
            <a:ext cx="4535797" cy="2889114"/>
          </a:xfrm>
        </p:spPr>
        <p:txBody>
          <a:bodyPr rtlCol="0" anchor="b">
            <a:normAutofit/>
          </a:bodyPr>
          <a:lstStyle/>
          <a:p>
            <a:pPr algn="l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sv-SE" sz="3200">
                <a:latin typeface="Daytona" panose="020B0604030500040204" pitchFamily="34" charset="0"/>
              </a:rPr>
              <a:t>Föräldramöte F14</a:t>
            </a:r>
            <a:br>
              <a:rPr lang="sv-SE" sz="3200">
                <a:latin typeface="Daytona" panose="020B0604030500040204" pitchFamily="34" charset="0"/>
              </a:rPr>
            </a:br>
            <a:r>
              <a:rPr lang="sv-SE" sz="3200">
                <a:latin typeface="Daytona" panose="020B0604030500040204" pitchFamily="34" charset="0"/>
              </a:rPr>
              <a:t>Innebandy 2023/24</a:t>
            </a:r>
            <a:br>
              <a:rPr lang="sv-SE" sz="3400"/>
            </a:br>
            <a:endParaRPr lang="sv-SE" sz="3400"/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D4412B74-0BB1-4B52-844A-F3BF6F055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 eaLnBrk="1" hangingPunct="1"/>
            <a:endParaRPr lang="sv-SE" altLang="sv-SE" sz="1900">
              <a:latin typeface="Daytona" panose="020B0604030500040204" pitchFamily="34" charset="0"/>
            </a:endParaRPr>
          </a:p>
        </p:txBody>
      </p:sp>
      <p:pic>
        <p:nvPicPr>
          <p:cNvPr id="9" name="Bildobjekt 8" descr="../../Logor/%20SandåkernsSK_transparentBG.png">
            <a:extLst>
              <a:ext uri="{FF2B5EF4-FFF2-40B4-BE49-F238E27FC236}">
                <a16:creationId xmlns:a16="http://schemas.microsoft.com/office/drawing/2014/main" id="{BDB6F908-5B27-440E-A763-1F88536871A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6" r="12162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17666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F2BF23-C697-4B43-AF1D-AD3108E0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Snabb uppsummering fotbollen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2CD94D-B53E-4728-9DDB-FCABBFFBA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err="1"/>
              <a:t>Konsenus</a:t>
            </a:r>
            <a:r>
              <a:rPr lang="sv-SE"/>
              <a:t> från ledarna att säsongen var bra och att </a:t>
            </a:r>
            <a:r>
              <a:rPr lang="sv-SE" err="1"/>
              <a:t>spelargruppen</a:t>
            </a:r>
            <a:r>
              <a:rPr lang="sv-SE"/>
              <a:t> är väldig bra och positiv. </a:t>
            </a:r>
            <a:r>
              <a:rPr lang="sv-SE" err="1"/>
              <a:t>Peppen</a:t>
            </a:r>
            <a:r>
              <a:rPr lang="sv-SE"/>
              <a:t> är bra och stämningen är på topp</a:t>
            </a:r>
          </a:p>
          <a:p>
            <a:r>
              <a:rPr lang="sv-SE"/>
              <a:t>Förbättringar till nästa år: Fördela rollerna till ledarna på match/cup så inte alla står och ropar direktiv från sidan vid match. En som ansvarar för MV, uppvärmning, byten, tiden, skador, taktik etc.</a:t>
            </a:r>
          </a:p>
          <a:p>
            <a:endParaRPr lang="sv-SE" sz="1200" i="1">
              <a:solidFill>
                <a:srgbClr val="FF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sv-SE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7151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Tränare/lagledare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57794A8D-9137-4A7A-AEC5-630983BDF2C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23E68514-CC6C-4E89-98EE-5A5FE008FD54}"/>
              </a:ext>
            </a:extLst>
          </p:cNvPr>
          <p:cNvSpPr txBox="1">
            <a:spLocks/>
          </p:cNvSpPr>
          <p:nvPr/>
        </p:nvSpPr>
        <p:spPr>
          <a:xfrm>
            <a:off x="333103" y="1253330"/>
            <a:ext cx="9225764" cy="53490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/>
              </a:rPr>
              <a:t>Lars: Lagledare, fokus på kallelser och ting kring träningar. Tränare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/>
              </a:rPr>
              <a:t>Stina: Lagledare, fokus på kallelser och det som rör matcher samt kontakt mot föräldragruppen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/>
              </a:rPr>
              <a:t>Simon: Tränare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/>
              </a:rPr>
              <a:t>Linda: Assisterande tränare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/>
              </a:rPr>
              <a:t>Johan: Tränare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sv-SE" altLang="sv-SE" sz="1800" b="1">
                <a:latin typeface="Daytona" panose="020B0604030500040204" pitchFamily="34" charset="0"/>
              </a:rPr>
              <a:t>Robert: Assisterande tränare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altLang="sv-SE" sz="1800" b="1">
                <a:latin typeface="Daytona"/>
              </a:rPr>
              <a:t>André: Assisterande tränare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altLang="sv-SE" sz="1800" b="1">
                <a:latin typeface="Daytona"/>
              </a:rPr>
              <a:t>André: Assisterande tränare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sv-SE" altLang="sv-SE" sz="1800" b="1">
              <a:latin typeface="Daytona" panose="020B0604030500040204" pitchFamily="34" charset="0"/>
            </a:endParaRP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sv-SE" altLang="sv-SE" sz="1800"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388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Övriga roller i laget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10EEC7B4-5C7E-46F9-AC9A-F3EFC6912E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8CBA9D4-35D8-8D12-E437-437B4B1F36E3}"/>
              </a:ext>
            </a:extLst>
          </p:cNvPr>
          <p:cNvSpPr txBox="1"/>
          <p:nvPr/>
        </p:nvSpPr>
        <p:spPr>
          <a:xfrm>
            <a:off x="547078" y="1281723"/>
            <a:ext cx="9503507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b="1"/>
              <a:t>Föräldragruppen</a:t>
            </a:r>
          </a:p>
          <a:p>
            <a:r>
              <a:rPr lang="sv-SE"/>
              <a:t>?</a:t>
            </a:r>
            <a:endParaRPr lang="sv-SE">
              <a:ea typeface="Calibri"/>
              <a:cs typeface="Calibri"/>
            </a:endParaRPr>
          </a:p>
          <a:p>
            <a:r>
              <a:rPr lang="sv-SE"/>
              <a:t>Ansvarar för att organisera lagarbetet i huvudsak. Har en mycket viktig funktion i laget! </a:t>
            </a:r>
            <a:endParaRPr lang="sv-SE">
              <a:ea typeface="Calibri"/>
              <a:cs typeface="Calibri"/>
            </a:endParaRPr>
          </a:p>
          <a:p>
            <a:endParaRPr lang="sv-SE"/>
          </a:p>
          <a:p>
            <a:r>
              <a:rPr lang="sv-SE" b="1"/>
              <a:t>SSK Ambassadör</a:t>
            </a:r>
            <a:endParaRPr lang="sv-SE" b="1">
              <a:ea typeface="Calibri"/>
              <a:cs typeface="Calibri"/>
            </a:endParaRPr>
          </a:p>
          <a:p>
            <a:r>
              <a:rPr lang="sv-SE"/>
              <a:t>Malin Gavelin (</a:t>
            </a:r>
            <a:r>
              <a:rPr lang="sv-SE" err="1"/>
              <a:t>Maja´s</a:t>
            </a:r>
            <a:r>
              <a:rPr lang="sv-SE"/>
              <a:t> mamma)</a:t>
            </a:r>
            <a:endParaRPr lang="sv-SE">
              <a:ea typeface="Calibri"/>
              <a:cs typeface="Calibri"/>
            </a:endParaRPr>
          </a:p>
          <a:p>
            <a:endParaRPr lang="sv-SE"/>
          </a:p>
          <a:p>
            <a:r>
              <a:rPr lang="sv-SE" b="1"/>
              <a:t>Ekonomiansvarig</a:t>
            </a:r>
            <a:endParaRPr lang="sv-SE" b="1">
              <a:ea typeface="Calibri"/>
              <a:cs typeface="Calibri"/>
            </a:endParaRPr>
          </a:p>
          <a:p>
            <a:r>
              <a:rPr lang="sv-SE"/>
              <a:t>Ingen. Föreningen har beslutat att det ingår i arbetet generellt i laget.</a:t>
            </a:r>
            <a:endParaRPr lang="sv-SE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6930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1">
            <a:extLst>
              <a:ext uri="{FF2B5EF4-FFF2-40B4-BE49-F238E27FC236}">
                <a16:creationId xmlns:a16="http://schemas.microsoft.com/office/drawing/2014/main" id="{F68356C5-E083-4A26-B375-349BC3466441}"/>
              </a:ext>
            </a:extLst>
          </p:cNvPr>
          <p:cNvSpPr/>
          <p:nvPr/>
        </p:nvSpPr>
        <p:spPr>
          <a:xfrm>
            <a:off x="5199016" y="1259678"/>
            <a:ext cx="6815183" cy="491620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Värdegrund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EEA1EC0-8D1F-4CBD-9F40-2ED1C101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081" y="1259678"/>
            <a:ext cx="4726577" cy="2031325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sz="1800" b="1">
                <a:latin typeface="Daytona" panose="020B0604030500040204" pitchFamily="34" charset="0"/>
              </a:rPr>
              <a:t>Vi anammar Sandåkerns ledord.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sz="1800" b="1">
                <a:latin typeface="Daytona" panose="020B0604030500040204" pitchFamily="34" charset="0"/>
              </a:rPr>
              <a:t>Detta görs bland annat vid att vid varje tränings slut så frågar vi </a:t>
            </a:r>
            <a:r>
              <a:rPr lang="sv-SE" sz="1800" b="1" err="1">
                <a:latin typeface="Daytona" panose="020B0604030500040204" pitchFamily="34" charset="0"/>
              </a:rPr>
              <a:t>tjeierna</a:t>
            </a:r>
            <a:r>
              <a:rPr lang="sv-SE" sz="1800" b="1">
                <a:latin typeface="Daytona" panose="020B060403050004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sz="1800" b="1">
                <a:latin typeface="Daytona" panose="020B0604030500040204" pitchFamily="34" charset="0"/>
              </a:rPr>
              <a:t>Hade ni det roligt i dag?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sz="1800" b="1">
                <a:latin typeface="Daytona" panose="020B0604030500040204" pitchFamily="34" charset="0"/>
              </a:rPr>
              <a:t>Ansträngde ni Er?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sz="1800" b="1">
                <a:latin typeface="Daytona" panose="020B0604030500040204" pitchFamily="34" charset="0"/>
              </a:rPr>
              <a:t>Peppade ni varandra?</a:t>
            </a:r>
          </a:p>
        </p:txBody>
      </p:sp>
      <p:grpSp>
        <p:nvGrpSpPr>
          <p:cNvPr id="21" name="Grupp 20">
            <a:extLst>
              <a:ext uri="{FF2B5EF4-FFF2-40B4-BE49-F238E27FC236}">
                <a16:creationId xmlns:a16="http://schemas.microsoft.com/office/drawing/2014/main" id="{74CAEEC4-0E9A-4F4E-B507-12860F6F09AE}"/>
              </a:ext>
            </a:extLst>
          </p:cNvPr>
          <p:cNvGrpSpPr/>
          <p:nvPr/>
        </p:nvGrpSpPr>
        <p:grpSpPr>
          <a:xfrm>
            <a:off x="5211351" y="1297583"/>
            <a:ext cx="7119991" cy="5245625"/>
            <a:chOff x="5124262" y="1079863"/>
            <a:chExt cx="7119991" cy="5245625"/>
          </a:xfrm>
        </p:grpSpPr>
        <p:sp>
          <p:nvSpPr>
            <p:cNvPr id="12" name="Platshållare för innehåll 2">
              <a:extLst>
                <a:ext uri="{FF2B5EF4-FFF2-40B4-BE49-F238E27FC236}">
                  <a16:creationId xmlns:a16="http://schemas.microsoft.com/office/drawing/2014/main" id="{1DA7FBF1-A517-45C7-86DD-65E8AF7D4218}"/>
                </a:ext>
              </a:extLst>
            </p:cNvPr>
            <p:cNvSpPr txBox="1">
              <a:spLocks/>
            </p:cNvSpPr>
            <p:nvPr/>
          </p:nvSpPr>
          <p:spPr>
            <a:xfrm>
              <a:off x="5124262" y="1079863"/>
              <a:ext cx="6963229" cy="524562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sv-SE" sz="1800" b="1">
                  <a:solidFill>
                    <a:schemeClr val="bg1"/>
                  </a:solidFill>
                  <a:latin typeface="Daytona" panose="020B0604030500040204" pitchFamily="34" charset="0"/>
                </a:rPr>
                <a:t>Värdegrund</a:t>
              </a:r>
              <a:br>
                <a:rPr lang="sv-SE" sz="3100" b="1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200" b="1">
                  <a:solidFill>
                    <a:schemeClr val="bg1"/>
                  </a:solidFill>
                  <a:latin typeface="Daytona" panose="020B0604030500040204" pitchFamily="34" charset="0"/>
                </a:rPr>
                <a:t>Genom glädje och engagemang formar vi tillsammans vår förening</a:t>
              </a:r>
              <a:b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b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  <a:t>Vår värdegrund beskriver föreningens förhållningssätt och rättesnören. </a:t>
              </a:r>
              <a:b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  <a:t>Vi beskriver vår värdegrund genom tre ledstjärnor och hur vi förhåller </a:t>
              </a:r>
              <a:b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200">
                  <a:solidFill>
                    <a:schemeClr val="bg1"/>
                  </a:solidFill>
                  <a:latin typeface="Daytona" panose="020B0604030500040204" pitchFamily="34" charset="0"/>
                </a:rPr>
                <a:t>oss till dom i det vi gör i vår verksamhet.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200" b="1">
                  <a:solidFill>
                    <a:schemeClr val="bg1"/>
                  </a:solidFill>
                  <a:latin typeface="Daytona" panose="020B0604030500040204" pitchFamily="34" charset="0"/>
                </a:rPr>
                <a:t>Ledstjärna	Innebär för oss att…	Vi visar detta genom att…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 b="1">
                  <a:solidFill>
                    <a:schemeClr val="bg1"/>
                  </a:solidFill>
                  <a:latin typeface="Daytona" panose="020B0604030500040204" pitchFamily="34" charset="0"/>
                </a:rPr>
                <a:t>Glädje</a:t>
              </a: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</a:t>
              </a:r>
              <a:r>
                <a:rPr lang="sv-SE" sz="1000" b="0" i="0">
                  <a:solidFill>
                    <a:schemeClr val="bg1"/>
                  </a:solidFill>
                  <a:effectLst/>
                  <a:latin typeface="Daytona" panose="020B0604030500040204" pitchFamily="34" charset="0"/>
                </a:rPr>
                <a:t>Vi ska verka för att alla i föreningen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ska ha roligt i det vi gör.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Vi ska verka för att alla får utvecklas 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såväl personligt som idrottsligt.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 b="1">
                  <a:solidFill>
                    <a:schemeClr val="bg1"/>
                  </a:solidFill>
                  <a:latin typeface="Daytona" panose="020B0604030500040204" pitchFamily="34" charset="0"/>
                </a:rPr>
                <a:t>Engagemang	</a:t>
              </a: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Vi tar ansvar för föreningens uppgifter.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Vi är med vår närvaro en kraft i det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lokala samhällets utveckling.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 b="1">
                  <a:solidFill>
                    <a:schemeClr val="bg1"/>
                  </a:solidFill>
                  <a:latin typeface="Daytona" panose="020B0604030500040204" pitchFamily="34" charset="0"/>
                </a:rPr>
                <a:t>Tillsammans	</a:t>
              </a: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Vi välkomnar alla och verkar för en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känsla av delaktighet och tillhörighet.</a:t>
              </a:r>
            </a:p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  <a:tabLst>
                  <a:tab pos="1074738" algn="l"/>
                  <a:tab pos="3857625" algn="l"/>
                </a:tabLst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Vi ska visa hänsyn och respekt till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	varandras olikheter.</a:t>
              </a:r>
            </a:p>
          </p:txBody>
        </p: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0D7740C8-F740-4F5A-BB55-B2AD3BA3A012}"/>
                </a:ext>
              </a:extLst>
            </p:cNvPr>
            <p:cNvSpPr txBox="1"/>
            <p:nvPr/>
          </p:nvSpPr>
          <p:spPr>
            <a:xfrm>
              <a:off x="8978538" y="2972729"/>
              <a:ext cx="3265715" cy="2985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1000"/>
                </a:spcBef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…erbjuda en tillåtande, lustfylld 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och utmanande miljö.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…genomföra relevanta utbildningar.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…vara väl förberedd och passionerat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…vara öppen för samarbete</a:t>
              </a:r>
              <a:b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</a:br>
              <a:endParaRPr lang="sv-SE" sz="1000">
                <a:solidFill>
                  <a:schemeClr val="bg1"/>
                </a:solidFill>
                <a:latin typeface="Daytona" panose="020B0604030500040204" pitchFamily="34" charset="0"/>
              </a:endParaRP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…vi bär klubbens färger med stolthet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r>
                <a:rPr lang="sv-SE" sz="1000">
                  <a:solidFill>
                    <a:schemeClr val="bg1"/>
                  </a:solidFill>
                  <a:latin typeface="Daytona" panose="020B0604030500040204" pitchFamily="34" charset="0"/>
                </a:rPr>
                <a:t>…i alla lägen var en schysst kamrat.</a:t>
              </a:r>
            </a:p>
            <a:p>
              <a:pPr>
                <a:lnSpc>
                  <a:spcPct val="120000"/>
                </a:lnSpc>
                <a:spcBef>
                  <a:spcPts val="1000"/>
                </a:spcBef>
              </a:pPr>
              <a:endParaRPr lang="sv-SE" sz="1000">
                <a:solidFill>
                  <a:schemeClr val="bg1"/>
                </a:solidFill>
                <a:latin typeface="Daytona" panose="020B0604030500040204" pitchFamily="34" charset="0"/>
              </a:endParaRPr>
            </a:p>
            <a:p>
              <a:endParaRPr lang="sv-SE"/>
            </a:p>
          </p:txBody>
        </p:sp>
      </p:grpSp>
      <p:pic>
        <p:nvPicPr>
          <p:cNvPr id="10" name="Bildobjekt 9" descr="../../Logor/%20SandåkernsSK_transparentBG.png">
            <a:extLst>
              <a:ext uri="{FF2B5EF4-FFF2-40B4-BE49-F238E27FC236}">
                <a16:creationId xmlns:a16="http://schemas.microsoft.com/office/drawing/2014/main" id="{60570830-D39C-4054-B4EA-820C3C35FD9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74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Information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EEA1EC0-8D1F-4CBD-9F40-2ED1C101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253330"/>
            <a:ext cx="10515600" cy="5604669"/>
          </a:xfrm>
        </p:spPr>
        <p:txBody>
          <a:bodyPr rtlCol="0">
            <a:normAutofit/>
          </a:bodyPr>
          <a:lstStyle/>
          <a:p>
            <a:r>
              <a:rPr lang="sv-SE" altLang="sv-SE" sz="2000">
                <a:latin typeface="Daytona" panose="020B0604030500040204" pitchFamily="34" charset="0"/>
              </a:rPr>
              <a:t>Föreningens hemsida finns på </a:t>
            </a:r>
            <a:r>
              <a:rPr lang="sv-SE" altLang="sv-SE" sz="2000">
                <a:latin typeface="Daytona" panose="020B0604030500040204" pitchFamily="34" charset="0"/>
                <a:hlinkClick r:id="rId2"/>
              </a:rPr>
              <a:t>www.sandakernssk.se</a:t>
            </a:r>
            <a:r>
              <a:rPr lang="sv-SE" altLang="sv-SE" sz="2000">
                <a:latin typeface="Daytona" panose="020B0604030500040204" pitchFamily="34" charset="0"/>
              </a:rPr>
              <a:t>.</a:t>
            </a:r>
          </a:p>
          <a:p>
            <a:r>
              <a:rPr lang="sv-SE" altLang="sv-SE" sz="2000">
                <a:latin typeface="Daytona" panose="020B0604030500040204" pitchFamily="34" charset="0"/>
              </a:rPr>
              <a:t>SportAdmin för kallelser</a:t>
            </a:r>
          </a:p>
          <a:p>
            <a:r>
              <a:rPr lang="sv-SE" altLang="sv-SE" sz="2000">
                <a:latin typeface="Daytona" panose="020B0604030500040204" pitchFamily="34" charset="0"/>
              </a:rPr>
              <a:t>Facebook: Sandåkern Flickor 14 </a:t>
            </a:r>
          </a:p>
          <a:p>
            <a:endParaRPr lang="sv-SE" altLang="sv-SE" sz="2000">
              <a:latin typeface="Daytona" panose="020B0604030500040204" pitchFamily="34" charset="0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D5E3702-5A91-4FE3-9AC9-4473CADD9D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4" t="16410" r="58875" b="4359"/>
          <a:stretch/>
        </p:blipFill>
        <p:spPr>
          <a:xfrm>
            <a:off x="5379719" y="1820703"/>
            <a:ext cx="6479178" cy="4781709"/>
          </a:xfrm>
          <a:prstGeom prst="rect">
            <a:avLst/>
          </a:prstGeom>
        </p:spPr>
      </p:pic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BFDFE6E6-E565-4C09-8343-38DF187CCD4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BD7D4E24-D50E-7735-A0C9-7176C0DC54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19" t="27949" r="76953" b="14103"/>
          <a:stretch/>
        </p:blipFill>
        <p:spPr>
          <a:xfrm>
            <a:off x="3008768" y="3173047"/>
            <a:ext cx="1628713" cy="3257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68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Upplägg träningar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10EEC7B4-5C7E-46F9-AC9A-F3EFC6912E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8CBA9D4-35D8-8D12-E437-437B4B1F36E3}"/>
              </a:ext>
            </a:extLst>
          </p:cNvPr>
          <p:cNvSpPr txBox="1"/>
          <p:nvPr/>
        </p:nvSpPr>
        <p:spPr>
          <a:xfrm>
            <a:off x="547078" y="1281723"/>
            <a:ext cx="950350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b="1"/>
              <a:t>Torsdagar 18-19</a:t>
            </a:r>
          </a:p>
          <a:p>
            <a:r>
              <a:rPr lang="sv-SE" b="1"/>
              <a:t>Söndagar 10-11</a:t>
            </a:r>
            <a:endParaRPr lang="sv-SE" b="1">
              <a:ea typeface="Calibri"/>
              <a:cs typeface="Calibri"/>
            </a:endParaRPr>
          </a:p>
          <a:p>
            <a:endParaRPr lang="sv-S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27 spelare just nu i laget och totalt 8 ledare.</a:t>
            </a:r>
            <a:endParaRPr lang="sv-SE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Nån ledare skall vara på plats 15 min innan träningen</a:t>
            </a:r>
            <a:endParaRPr lang="sv-SE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Viktigt att spelarna kommer gärna 10 min innan träningen. Vi har enbart 1 timme och inte den extra 15min innan som vi hade på fotbollen så vi vill gärna få komma i gång direkt och blir svårt om många kommer 5-10 min för 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Kallelser till träning kan svaras på helt till träningen börjar så ni kan ändra sent </a:t>
            </a:r>
            <a:r>
              <a:rPr lang="sv-SE" err="1"/>
              <a:t>pga</a:t>
            </a:r>
            <a:r>
              <a:rPr lang="sv-SE"/>
              <a:t> sjukdom </a:t>
            </a:r>
            <a:r>
              <a:rPr lang="sv-SE" err="1"/>
              <a:t>etc</a:t>
            </a:r>
            <a:endParaRPr lang="sv-S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err="1"/>
              <a:t>Tjeierna</a:t>
            </a:r>
            <a:r>
              <a:rPr lang="sv-SE"/>
              <a:t> kommer bli kallad till matcher oberoende på hur många träningar de är med på i veckan. </a:t>
            </a:r>
            <a:r>
              <a:rPr lang="sv-SE" err="1"/>
              <a:t>Futsal</a:t>
            </a:r>
            <a:r>
              <a:rPr lang="sv-SE"/>
              <a:t>, innebandy, annan aktivitet räknas som giltig träning så klart. Enbart om man kanske är borta i 2 veckor eller så, så är det nog klokt att ha en träning i kroppen innan man spelar en match.</a:t>
            </a:r>
            <a:endParaRPr lang="sv-SE">
              <a:ea typeface="Calibri"/>
              <a:cs typeface="Calibri"/>
            </a:endParaRP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94810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Upplägg matcher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10EEC7B4-5C7E-46F9-AC9A-F3EFC6912EC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8CBA9D4-35D8-8D12-E437-437B4B1F36E3}"/>
              </a:ext>
            </a:extLst>
          </p:cNvPr>
          <p:cNvSpPr txBox="1"/>
          <p:nvPr/>
        </p:nvSpPr>
        <p:spPr>
          <a:xfrm>
            <a:off x="547078" y="1281723"/>
            <a:ext cx="950350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Vi spelar i Blå serie och har 3 lag anmälda i 3 serier. Olika nivåer på varje serie.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5 manna, 2x20min, planstorlek 30x15</a:t>
            </a:r>
            <a:endParaRPr lang="sv-SE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Hjälpa till att bygga och riva sarg vid behov</a:t>
            </a:r>
            <a:endParaRPr lang="sv-SE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Spelschema kommer finnas i </a:t>
            </a:r>
            <a:r>
              <a:rPr lang="sv-SE" err="1"/>
              <a:t>SportAdmin</a:t>
            </a:r>
            <a:r>
              <a:rPr lang="sv-SE"/>
              <a:t> inom kort. Första match 21/10</a:t>
            </a:r>
            <a:endParaRPr lang="sv-SE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>
                <a:effectLst/>
                <a:latin typeface="Calibri"/>
                <a:ea typeface="Calibri"/>
                <a:cs typeface="Times New Roman"/>
              </a:rPr>
              <a:t>Man spelar den match man är kallad till.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>
                <a:effectLst/>
                <a:latin typeface="Calibri"/>
                <a:ea typeface="Calibri"/>
                <a:cs typeface="Times New Roman"/>
              </a:rPr>
              <a:t>Om sjukluckor/brist på spelare så funderar vi på att tillämpa först till kvarn principen. </a:t>
            </a:r>
            <a:r>
              <a:rPr lang="sv-SE" sz="1800" b="1">
                <a:effectLst/>
                <a:latin typeface="Calibri"/>
                <a:ea typeface="Calibri"/>
                <a:cs typeface="Times New Roman"/>
              </a:rPr>
              <a:t>Vad tycker ni?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>
                <a:effectLst/>
                <a:latin typeface="Calibri"/>
                <a:ea typeface="Calibri"/>
                <a:cs typeface="Times New Roman"/>
              </a:rPr>
              <a:t>Vi börjar med 6 jämna grupper och kallar 2 grupper till varje match. Stina ansvarar för kallelser och allt som har med match att göra.</a:t>
            </a:r>
            <a:r>
              <a:rPr lang="sv-SE">
                <a:latin typeface="Calibri"/>
                <a:ea typeface="Calibri"/>
                <a:cs typeface="Times New Roman"/>
              </a:rPr>
              <a:t> </a:t>
            </a:r>
            <a:endParaRPr lang="sv-SE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Skriv i </a:t>
            </a:r>
            <a:r>
              <a:rPr lang="sv-SE" err="1"/>
              <a:t>SportAdmin</a:t>
            </a:r>
            <a:r>
              <a:rPr lang="sv-SE"/>
              <a:t> om ni har möjlighet att samåka eller har behov av samåkning. Finns en ruta för detta i kallelsen. Det finns nog alltid möjlighet till att samåka till matcher. Svara inte nej till en match om transporten är problemet. Kontakta Lars </a:t>
            </a:r>
            <a:r>
              <a:rPr lang="sv-SE" err="1"/>
              <a:t>Aas</a:t>
            </a:r>
            <a:r>
              <a:rPr lang="sv-SE"/>
              <a:t> eller nån annan ledare så löser vi det!</a:t>
            </a:r>
            <a:endParaRPr lang="sv-SE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154382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Cup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10EEC7B4-5C7E-46F9-AC9A-F3EFC6912E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8CBA9D4-35D8-8D12-E437-437B4B1F36E3}"/>
              </a:ext>
            </a:extLst>
          </p:cNvPr>
          <p:cNvSpPr txBox="1"/>
          <p:nvPr/>
        </p:nvSpPr>
        <p:spPr>
          <a:xfrm>
            <a:off x="547078" y="1281723"/>
            <a:ext cx="9503507" cy="15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Siktar på att arrangera en cup till våren. Arbete får börja innan jul lite smått så vi kanske får med flera lag denna gång.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sv-SE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Oklart om vi blir med på några cuper. Vi kollar upp detta under säsongen om det finns några möjliga cuper.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Paradiscupen är aktuell i </a:t>
            </a:r>
            <a:r>
              <a:rPr lang="sv-SE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Övik</a:t>
            </a:r>
            <a:r>
              <a:rPr lang="sv-SE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efter nyår.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249D400-DDFB-4739-84E5-6A13CBC5BC0C}"/>
              </a:ext>
            </a:extLst>
          </p:cNvPr>
          <p:cNvSpPr txBox="1"/>
          <p:nvPr/>
        </p:nvSpPr>
        <p:spPr>
          <a:xfrm>
            <a:off x="333103" y="32443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600" b="1">
                <a:latin typeface="Daytona" panose="020B0604030500040204" pitchFamily="34" charset="0"/>
              </a:rPr>
              <a:t>Kiosk</a:t>
            </a:r>
            <a:endParaRPr lang="sv-SE" sz="360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755E42AD-B2EB-4B94-A1D8-C6DFADA83F02}"/>
              </a:ext>
            </a:extLst>
          </p:cNvPr>
          <p:cNvSpPr txBox="1"/>
          <p:nvPr/>
        </p:nvSpPr>
        <p:spPr>
          <a:xfrm>
            <a:off x="547077" y="4015273"/>
            <a:ext cx="9816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Mest sannolikt ingen kiosk i år. Detta då ingen hemmamatch är i </a:t>
            </a:r>
            <a:r>
              <a:rPr lang="sv-SE" err="1"/>
              <a:t>Grubbehallen</a:t>
            </a:r>
            <a:r>
              <a:rPr lang="sv-SE"/>
              <a:t>. Så enbart </a:t>
            </a:r>
            <a:r>
              <a:rPr lang="sv-SE" err="1"/>
              <a:t>sekreteriat</a:t>
            </a:r>
            <a:r>
              <a:rPr lang="sv-SE"/>
              <a:t>-jobb. </a:t>
            </a:r>
          </a:p>
        </p:txBody>
      </p:sp>
    </p:spTree>
    <p:extLst>
      <p:ext uri="{BB962C8B-B14F-4D97-AF65-F5344CB8AC3E}">
        <p14:creationId xmlns:p14="http://schemas.microsoft.com/office/powerpoint/2010/main" val="103810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Medlemsavgifter 2023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EEA1EC0-8D1F-4CBD-9F40-2ED1C101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253331"/>
            <a:ext cx="10515600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sv-SE" sz="2000" b="1">
                <a:latin typeface="Daytona" panose="020B0604030500040204" pitchFamily="34" charset="0"/>
              </a:rPr>
              <a:t>Medlemsavgift till föreningen: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>
                <a:latin typeface="Daytona" panose="020B0604030500040204" pitchFamily="34" charset="0"/>
              </a:rPr>
              <a:t>Medlemsavgift för hela familjen är 300 kronor per år.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>
                <a:latin typeface="Daytona" panose="020B0604030500040204" pitchFamily="34" charset="0"/>
              </a:rPr>
              <a:t>Medlemsavgift enskild är 200 kronor per år.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sv-SE" sz="2000" b="1">
              <a:latin typeface="Daytona" panose="020B060403050004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v-SE" sz="2000" b="1">
                <a:latin typeface="Daytona" panose="020B0604030500040204" pitchFamily="34" charset="0"/>
              </a:rPr>
              <a:t>Skickas ut till samtliga medlemmar under när träningsavgifterna </a:t>
            </a:r>
            <a:br>
              <a:rPr lang="sv-SE" sz="2000" b="1">
                <a:latin typeface="Daytona" panose="020B0604030500040204" pitchFamily="34" charset="0"/>
              </a:rPr>
            </a:br>
            <a:r>
              <a:rPr lang="sv-SE" sz="2000" b="1">
                <a:latin typeface="Daytona" panose="020B0604030500040204" pitchFamily="34" charset="0"/>
              </a:rPr>
              <a:t>för fotbollen skickas ut.</a:t>
            </a:r>
            <a:endParaRPr lang="sv-SE">
              <a:latin typeface="Daytona" panose="020B060403050004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sv-SE"/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DA9CAA54-5019-454B-A56E-BC196718A4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7708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Tränings- &amp; sektionsavgifter 2023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EEA1EC0-8D1F-4CBD-9F40-2ED1C101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148828"/>
            <a:ext cx="10515600" cy="5530646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20000"/>
              </a:lnSpc>
              <a:buNone/>
              <a:tabLst>
                <a:tab pos="2873375" algn="r"/>
                <a:tab pos="4397375" algn="l"/>
                <a:tab pos="7532688" algn="r"/>
              </a:tabLst>
              <a:defRPr/>
            </a:pPr>
            <a:r>
              <a:rPr lang="sv-SE" sz="2000" b="1">
                <a:latin typeface="Daytona" panose="020B0604030500040204" pitchFamily="34" charset="0"/>
              </a:rPr>
              <a:t>Träningsavgifter för fotboll och innebandy, som tillfaller sektionerna</a:t>
            </a:r>
            <a:br>
              <a:rPr lang="sv-SE" sz="2000" b="1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F/P16 (7 år)	350:-	F/P09 (14 år) 	1 400:-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F/P15 (8 år) 	500:-	F/P08 (15 år) 	1 500:-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F/P14 (9 år) 	900:-	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F/P13 (10 år) 	1 000:-	</a:t>
            </a:r>
            <a:r>
              <a:rPr lang="sv-SE" sz="2000" err="1">
                <a:latin typeface="Daytona" panose="020B0604030500040204" pitchFamily="34" charset="0"/>
              </a:rPr>
              <a:t>Damjun</a:t>
            </a:r>
            <a:r>
              <a:rPr lang="sv-SE" sz="2000">
                <a:latin typeface="Daytona" panose="020B0604030500040204" pitchFamily="34" charset="0"/>
              </a:rPr>
              <a:t>	 ej fastställt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F/P12 (11 år) 	1 100:-	</a:t>
            </a:r>
            <a:r>
              <a:rPr lang="sv-SE" sz="2000" err="1">
                <a:latin typeface="Daytona" panose="020B0604030500040204" pitchFamily="34" charset="0"/>
              </a:rPr>
              <a:t>Herrjun</a:t>
            </a:r>
            <a:r>
              <a:rPr lang="sv-SE" sz="2000">
                <a:latin typeface="Daytona" panose="020B0604030500040204" pitchFamily="34" charset="0"/>
              </a:rPr>
              <a:t>	ej fastställt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F/P11 (12 år) 	1 200:-	Damlag	ej fastställt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F/P10 (13 år)	1 300:-	Herrlag	 ej fastställt</a:t>
            </a:r>
            <a:br>
              <a:rPr lang="sv-SE" sz="2000">
                <a:latin typeface="Daytona" panose="020B0604030500040204" pitchFamily="34" charset="0"/>
              </a:rPr>
            </a:br>
            <a:endParaRPr lang="sv-SE" sz="2000">
              <a:latin typeface="Daytona" panose="020B0604030500040204" pitchFamily="34" charset="0"/>
            </a:endParaRPr>
          </a:p>
          <a:p>
            <a:pPr marL="0" indent="0">
              <a:lnSpc>
                <a:spcPct val="120000"/>
              </a:lnSpc>
              <a:buNone/>
              <a:tabLst>
                <a:tab pos="3587750" algn="r"/>
                <a:tab pos="4397375" algn="l"/>
                <a:tab pos="7532688" algn="r"/>
              </a:tabLst>
              <a:defRPr/>
            </a:pPr>
            <a:r>
              <a:rPr lang="sv-SE" sz="1600" i="1">
                <a:latin typeface="Daytona" panose="020B0604030500040204" pitchFamily="34" charset="0"/>
              </a:rPr>
              <a:t>Ingen syskonrabatt på träningsavgiften. Äldre lag (över 15 år) ska bära sina egna kostnader.</a:t>
            </a:r>
          </a:p>
          <a:p>
            <a:pPr marL="0" indent="0">
              <a:lnSpc>
                <a:spcPct val="120000"/>
              </a:lnSpc>
              <a:buNone/>
              <a:tabLst>
                <a:tab pos="3587750" algn="r"/>
                <a:tab pos="4397375" algn="l"/>
                <a:tab pos="7532688" algn="r"/>
              </a:tabLst>
              <a:defRPr/>
            </a:pPr>
            <a:endParaRPr lang="sv-SE" sz="1600" i="1">
              <a:latin typeface="Daytona" panose="020B0604030500040204" pitchFamily="34" charset="0"/>
            </a:endParaRPr>
          </a:p>
          <a:p>
            <a:pPr marL="0" indent="0">
              <a:lnSpc>
                <a:spcPct val="120000"/>
              </a:lnSpc>
              <a:buNone/>
              <a:tabLst>
                <a:tab pos="3587750" algn="r"/>
                <a:tab pos="4397375" algn="l"/>
                <a:tab pos="7532688" algn="r"/>
              </a:tabLst>
              <a:defRPr/>
            </a:pPr>
            <a:r>
              <a:rPr lang="sv-SE" sz="1600" b="1">
                <a:latin typeface="Daytona" panose="020B0604030500040204" pitchFamily="34" charset="0"/>
              </a:rPr>
              <a:t>Går att kontakta kansliet och söka om stöd för att få hjälp med att betala avgifterna om det finns behov av detta.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578931D4-A5DD-47B6-B7BB-0C6DE6B3C31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408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Gemensamma arbeten i föreningen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EEA1EC0-8D1F-4CBD-9F40-2ED1C101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253330"/>
            <a:ext cx="10515600" cy="5249069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sv-SE" sz="2000" b="1">
                <a:latin typeface="Daytona" panose="020B0604030500040204" pitchFamily="34" charset="0"/>
              </a:rPr>
              <a:t>Bingolotter under julen</a:t>
            </a:r>
            <a:br>
              <a:rPr lang="sv-SE" sz="2000" b="1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Samtliga medlemmar säljer 6 Bingolotter och 2 Julkalender till Uppesittarkvällen. Familjer (2 aktiva barn eller fler) säljer 10 Bingolotter och 4 Julkalendrar. </a:t>
            </a:r>
          </a:p>
          <a:p>
            <a:pPr>
              <a:lnSpc>
                <a:spcPct val="100000"/>
              </a:lnSpc>
              <a:defRPr/>
            </a:pPr>
            <a:r>
              <a:rPr lang="sv-SE" sz="2000" b="1">
                <a:latin typeface="Daytona" panose="020B0604030500040204" pitchFamily="34" charset="0"/>
              </a:rPr>
              <a:t>Arbete under Svenska Rallyt </a:t>
            </a:r>
            <a:r>
              <a:rPr lang="sv-SE" sz="2000">
                <a:latin typeface="Daytona" panose="020B0604030500040204" pitchFamily="34" charset="0"/>
              </a:rPr>
              <a:t>(varje år)</a:t>
            </a:r>
            <a:br>
              <a:rPr lang="sv-SE" sz="2000">
                <a:latin typeface="Daytona" panose="020B0604030500040204" pitchFamily="34" charset="0"/>
              </a:rPr>
            </a:br>
            <a:r>
              <a:rPr lang="sv-SE" sz="2000">
                <a:latin typeface="Daytona" panose="020B0604030500040204" pitchFamily="34" charset="0"/>
              </a:rPr>
              <a:t>Antalet förväntade arbetstimmar/pass utgår från lagens/barnens ålder.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sv-SE"/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E635B029-4BB8-44D5-9016-14E9A663CF0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148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B24ECD6D-EF63-4E16-84F8-79C3A566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255588"/>
            <a:ext cx="10515600" cy="824275"/>
          </a:xfrm>
        </p:spPr>
        <p:txBody>
          <a:bodyPr>
            <a:normAutofit/>
          </a:bodyPr>
          <a:lstStyle/>
          <a:p>
            <a:pPr eaLnBrk="1" hangingPunct="1"/>
            <a:r>
              <a:rPr lang="sv-SE" altLang="sv-SE" sz="3600" b="1">
                <a:latin typeface="Daytona" panose="020B0604030500040204" pitchFamily="34" charset="0"/>
              </a:rPr>
              <a:t>Ekonomi</a:t>
            </a:r>
          </a:p>
        </p:txBody>
      </p:sp>
      <p:pic>
        <p:nvPicPr>
          <p:cNvPr id="8" name="Bildobjekt 7" descr="../../Logor/%20SandåkernsSK_transparentBG.png">
            <a:extLst>
              <a:ext uri="{FF2B5EF4-FFF2-40B4-BE49-F238E27FC236}">
                <a16:creationId xmlns:a16="http://schemas.microsoft.com/office/drawing/2014/main" id="{10EEC7B4-5C7E-46F9-AC9A-F3EFC6912E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638" y="248445"/>
            <a:ext cx="749562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8CBA9D4-35D8-8D12-E437-437B4B1F36E3}"/>
              </a:ext>
            </a:extLst>
          </p:cNvPr>
          <p:cNvSpPr txBox="1"/>
          <p:nvPr/>
        </p:nvSpPr>
        <p:spPr>
          <a:xfrm>
            <a:off x="547078" y="1281723"/>
            <a:ext cx="9503507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Har på konto just nu ca 15903 kr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Innebandyn har eget konto och Fotbollen eget konto (och </a:t>
            </a:r>
            <a:r>
              <a:rPr lang="sv-SE" dirty="0" err="1"/>
              <a:t>Futsal</a:t>
            </a:r>
            <a:r>
              <a:rPr lang="sv-SE" dirty="0"/>
              <a:t>)</a:t>
            </a:r>
            <a:endParaRPr lang="sv-SE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Norrlandskakel sponsrar laget! Tryck på tröjor. Mera </a:t>
            </a:r>
            <a:r>
              <a:rPr lang="sv-SE"/>
              <a:t>info kommer.</a:t>
            </a:r>
            <a:endParaRPr lang="sv-SE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Idéer och tankar kring hur vi kan dra in pengar till laget? Pengar skall användas till cup och till sociala tillfällen. </a:t>
            </a:r>
            <a:endParaRPr lang="sv-SE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Diskussion: </a:t>
            </a:r>
            <a:r>
              <a:rPr lang="sv-SE" dirty="0"/>
              <a:t>skall vi lägga till 100kr till lagkassan i avgiften som går till sociala aktiviteter/cup? Måste fortfarande ha nåt jobb under säsongen dock.</a:t>
            </a:r>
            <a:endParaRPr lang="sv-SE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37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CE611C0D-359C-4738-8035-FAAE8ED3F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rtlCol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br>
              <a:rPr lang="sv-SE" sz="5400"/>
            </a:br>
            <a:r>
              <a:rPr lang="sv-SE" sz="5400">
                <a:latin typeface="Daytona" panose="020B0604030500040204" pitchFamily="34" charset="0"/>
              </a:rPr>
              <a:t>Frågor?</a:t>
            </a:r>
            <a:br>
              <a:rPr lang="sv-SE" sz="5400"/>
            </a:br>
            <a:endParaRPr lang="sv-SE" sz="5400"/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D4412B74-0BB1-4B52-844A-F3BF6F055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 eaLnBrk="1" hangingPunct="1"/>
            <a:r>
              <a:rPr lang="sv-SE" altLang="sv-SE" sz="2000" b="1">
                <a:latin typeface="Daytona" panose="020B0604030500040204" pitchFamily="34" charset="0"/>
              </a:rPr>
              <a:t>Sandåkerns SK kansli</a:t>
            </a:r>
            <a:br>
              <a:rPr lang="sv-SE" altLang="sv-SE" sz="2000">
                <a:latin typeface="Daytona" panose="020B0604030500040204" pitchFamily="34" charset="0"/>
              </a:rPr>
            </a:br>
            <a:r>
              <a:rPr lang="sv-SE" altLang="sv-SE" sz="2000">
                <a:latin typeface="Daytona" panose="020B0604030500040204" pitchFamily="34" charset="0"/>
              </a:rPr>
              <a:t>090 - 77 41 48</a:t>
            </a:r>
            <a:br>
              <a:rPr lang="sv-SE" altLang="sv-SE" sz="2000">
                <a:latin typeface="Daytona" panose="020B0604030500040204" pitchFamily="34" charset="0"/>
              </a:rPr>
            </a:br>
            <a:r>
              <a:rPr lang="sv-SE" altLang="sv-SE" sz="2000">
                <a:latin typeface="Daytona" panose="020B0604030500040204" pitchFamily="34" charset="0"/>
              </a:rPr>
              <a:t>kansli@sandakernssk.se</a:t>
            </a:r>
          </a:p>
        </p:txBody>
      </p:sp>
      <p:pic>
        <p:nvPicPr>
          <p:cNvPr id="9" name="Bildobjekt 8" descr="../../Logor/%20SandåkernsSK_transparentBG.png">
            <a:extLst>
              <a:ext uri="{FF2B5EF4-FFF2-40B4-BE49-F238E27FC236}">
                <a16:creationId xmlns:a16="http://schemas.microsoft.com/office/drawing/2014/main" id="{33DD6F3C-6026-423A-B007-9595C64A40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6" r="12162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14795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1234</Words>
  <Application>Microsoft Office PowerPoint</Application>
  <PresentationFormat>Bredbild</PresentationFormat>
  <Paragraphs>97</Paragraphs>
  <Slides>15</Slides>
  <Notes>0</Notes>
  <HiddenSlides>2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Daytona</vt:lpstr>
      <vt:lpstr>Symbol</vt:lpstr>
      <vt:lpstr>Office-tema</vt:lpstr>
      <vt:lpstr>PowerPoint-presentation</vt:lpstr>
      <vt:lpstr>Föräldramöte F14 Innebandy 2023/24 </vt:lpstr>
      <vt:lpstr>Snabb uppsummering fotbollen</vt:lpstr>
      <vt:lpstr>Tränare/lagledare</vt:lpstr>
      <vt:lpstr>Övriga roller i laget</vt:lpstr>
      <vt:lpstr>Värdegrund</vt:lpstr>
      <vt:lpstr>Information</vt:lpstr>
      <vt:lpstr>Upplägg träningar</vt:lpstr>
      <vt:lpstr>Upplägg matcher</vt:lpstr>
      <vt:lpstr>Cup</vt:lpstr>
      <vt:lpstr>Medlemsavgifter 2023</vt:lpstr>
      <vt:lpstr>Tränings- &amp; sektionsavgifter 2023</vt:lpstr>
      <vt:lpstr>Gemensamma arbeten i föreningen</vt:lpstr>
      <vt:lpstr>Ekonomi</vt:lpstr>
      <vt:lpstr> Frågor?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Lars Aas</dc:creator>
  <cp:lastModifiedBy>Lars Aas</cp:lastModifiedBy>
  <cp:revision>1</cp:revision>
  <dcterms:created xsi:type="dcterms:W3CDTF">2023-04-22T17:23:42Z</dcterms:created>
  <dcterms:modified xsi:type="dcterms:W3CDTF">2023-10-12T11:55:33Z</dcterms:modified>
</cp:coreProperties>
</file>