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60" r:id="rId3"/>
    <p:sldId id="263" r:id="rId4"/>
    <p:sldId id="262" r:id="rId5"/>
    <p:sldId id="257" r:id="rId6"/>
    <p:sldId id="258" r:id="rId7"/>
    <p:sldId id="259" r:id="rId8"/>
    <p:sldId id="261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7790807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9975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3116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128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057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209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278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377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sv"/>
              <a:t>‹#›</a:t>
            </a:fld>
            <a:endParaRPr lang="s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sv" sz="1000">
                <a:solidFill>
                  <a:schemeClr val="dk2"/>
                </a:solidFill>
              </a:rPr>
              <a:t>‹#›</a:t>
            </a:fld>
            <a:endParaRPr lang="sv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725" y="1375399"/>
            <a:ext cx="6065925" cy="41490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sv" sz="3600">
                <a:solidFill>
                  <a:schemeClr val="dk2"/>
                </a:solidFill>
              </a:rPr>
              <a:t>Träningsupplägg och säsongsmål 16-17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2657175" y="1110925"/>
            <a:ext cx="41088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1800" i="1"/>
              <a:t>Sandåkern Innebandy - Pojkar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6" y="942975"/>
            <a:ext cx="5715000" cy="35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 txBox="1"/>
          <p:nvPr/>
        </p:nvSpPr>
        <p:spPr>
          <a:xfrm>
            <a:off x="304800" y="304800"/>
            <a:ext cx="7124700" cy="56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sv" sz="2400" dirty="0">
                <a:solidFill>
                  <a:schemeClr val="dk2"/>
                </a:solidFill>
              </a:rPr>
              <a:t>Svensk innebandys </a:t>
            </a:r>
            <a:r>
              <a:rPr lang="sv" sz="2400" dirty="0" smtClean="0">
                <a:solidFill>
                  <a:schemeClr val="dk2"/>
                </a:solidFill>
              </a:rPr>
              <a:t>utvecklingsmodell (SIU)</a:t>
            </a:r>
            <a:endParaRPr lang="sv" sz="2400" dirty="0">
              <a:solidFill>
                <a:schemeClr val="dk2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300192" y="995119"/>
            <a:ext cx="25922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b="1" dirty="0"/>
              <a:t>Grön nivå 6-9 år </a:t>
            </a:r>
            <a:r>
              <a:rPr lang="sv-SE" sz="1600" i="1" dirty="0" smtClean="0"/>
              <a:t>Rörelseglädje</a:t>
            </a:r>
            <a:endParaRPr lang="sv-SE" sz="1600" i="1" dirty="0"/>
          </a:p>
          <a:p>
            <a:endParaRPr lang="sv-SE" sz="1600" dirty="0" smtClean="0"/>
          </a:p>
          <a:p>
            <a:r>
              <a:rPr lang="sv-SE" sz="1600" dirty="0" smtClean="0"/>
              <a:t>Grön </a:t>
            </a:r>
            <a:r>
              <a:rPr lang="sv-SE" sz="1600" dirty="0"/>
              <a:t>nivå </a:t>
            </a:r>
            <a:r>
              <a:rPr lang="sv-SE" sz="1600" dirty="0" smtClean="0"/>
              <a:t>ska</a:t>
            </a:r>
            <a:r>
              <a:rPr lang="sv-SE" sz="1600" i="1" dirty="0" smtClean="0"/>
              <a:t> </a:t>
            </a:r>
            <a:r>
              <a:rPr lang="sv-SE" sz="1600" dirty="0" smtClean="0"/>
              <a:t>ha </a:t>
            </a:r>
            <a:r>
              <a:rPr lang="sv-SE" sz="1600" dirty="0"/>
              <a:t>just rörelse och glädje i fokus. </a:t>
            </a:r>
            <a:endParaRPr lang="sv-SE" sz="1600" dirty="0" smtClean="0"/>
          </a:p>
          <a:p>
            <a:endParaRPr lang="sv-SE" sz="1600" dirty="0"/>
          </a:p>
          <a:p>
            <a:r>
              <a:rPr lang="sv-SE" sz="1600" dirty="0" smtClean="0"/>
              <a:t>Barnen </a:t>
            </a:r>
            <a:r>
              <a:rPr lang="sv-SE" sz="1600" dirty="0"/>
              <a:t>ska </a:t>
            </a:r>
            <a:r>
              <a:rPr lang="sv-SE" sz="1600" dirty="0" smtClean="0"/>
              <a:t>utveckla grundläggande </a:t>
            </a:r>
            <a:r>
              <a:rPr lang="sv-SE" sz="1600" dirty="0"/>
              <a:t>motoriska färdigheter samtidigt som lusten </a:t>
            </a:r>
            <a:r>
              <a:rPr lang="sv-SE" sz="1600" dirty="0" smtClean="0"/>
              <a:t>att röra </a:t>
            </a:r>
            <a:r>
              <a:rPr lang="sv-SE" sz="1600" dirty="0"/>
              <a:t>sig ska bejakas och stärkas.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/>
        </p:nvSpPr>
        <p:spPr>
          <a:xfrm>
            <a:off x="304800" y="304800"/>
            <a:ext cx="7124700" cy="56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sv-SE" sz="2400" dirty="0">
                <a:solidFill>
                  <a:schemeClr val="dk2"/>
                </a:solidFill>
              </a:rPr>
              <a:t>f</a:t>
            </a:r>
            <a:r>
              <a:rPr lang="sv" sz="2400" dirty="0" smtClean="0">
                <a:solidFill>
                  <a:schemeClr val="dk2"/>
                </a:solidFill>
              </a:rPr>
              <a:t>orts. Svensk </a:t>
            </a:r>
            <a:r>
              <a:rPr lang="sv" sz="2400" dirty="0">
                <a:solidFill>
                  <a:schemeClr val="dk2"/>
                </a:solidFill>
              </a:rPr>
              <a:t>innebandys </a:t>
            </a:r>
            <a:r>
              <a:rPr lang="sv" sz="2400" dirty="0" smtClean="0">
                <a:solidFill>
                  <a:schemeClr val="dk2"/>
                </a:solidFill>
              </a:rPr>
              <a:t>utvecklingsmodell (SIU)</a:t>
            </a:r>
            <a:endParaRPr lang="sv" sz="2400" dirty="0">
              <a:solidFill>
                <a:schemeClr val="dk2"/>
              </a:solidFill>
            </a:endParaRPr>
          </a:p>
        </p:txBody>
      </p:sp>
      <p:pic>
        <p:nvPicPr>
          <p:cNvPr id="6" name="officeArt object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5576" y="987574"/>
            <a:ext cx="7560840" cy="309634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87382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958855"/>
            <a:ext cx="7488832" cy="319707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Shape 83"/>
          <p:cNvSpPr txBox="1"/>
          <p:nvPr/>
        </p:nvSpPr>
        <p:spPr>
          <a:xfrm>
            <a:off x="304800" y="304800"/>
            <a:ext cx="7124700" cy="56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sv-SE" sz="2400" dirty="0">
                <a:solidFill>
                  <a:schemeClr val="dk2"/>
                </a:solidFill>
              </a:rPr>
              <a:t>f</a:t>
            </a:r>
            <a:r>
              <a:rPr lang="sv" sz="2400" dirty="0" smtClean="0">
                <a:solidFill>
                  <a:schemeClr val="dk2"/>
                </a:solidFill>
              </a:rPr>
              <a:t>orts. Svensk </a:t>
            </a:r>
            <a:r>
              <a:rPr lang="sv" sz="2400" dirty="0">
                <a:solidFill>
                  <a:schemeClr val="dk2"/>
                </a:solidFill>
              </a:rPr>
              <a:t>innebandys </a:t>
            </a:r>
            <a:r>
              <a:rPr lang="sv" sz="2400" dirty="0" smtClean="0">
                <a:solidFill>
                  <a:schemeClr val="dk2"/>
                </a:solidFill>
              </a:rPr>
              <a:t>utvecklingsmodell (SIU)</a:t>
            </a:r>
            <a:endParaRPr lang="sv" sz="24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2358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2400" dirty="0"/>
              <a:t>T</a:t>
            </a:r>
            <a:r>
              <a:rPr lang="sv" sz="2400" dirty="0" smtClean="0"/>
              <a:t>räningsupplägg </a:t>
            </a:r>
            <a:r>
              <a:rPr lang="sv" sz="2400" dirty="0"/>
              <a:t>16-17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sv" i="1" dirty="0"/>
              <a:t>Varje träningspass är uppdelat i fyra delar: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sv" i="1" dirty="0"/>
              <a:t>Gemensam uppvärmning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sv" i="1" dirty="0"/>
              <a:t>Övningar i tre mindre grupper (en ledare per grupp)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sv" i="1" dirty="0"/>
              <a:t>Spel på helplan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sv" i="1" dirty="0"/>
              <a:t>Gemensam avslutning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sv" dirty="0"/>
              <a:t>Föräldrar som finns på </a:t>
            </a:r>
            <a:r>
              <a:rPr lang="sv" dirty="0" smtClean="0"/>
              <a:t>plats          Föräldrar </a:t>
            </a:r>
            <a:r>
              <a:rPr lang="sv" dirty="0"/>
              <a:t>får gärna hjälpa till!										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30524"/>
            <a:ext cx="3242375" cy="221777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5025975" y="4278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1800" i="1"/>
              <a:t>Sandåkern Innebandy - Pojkar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512" y="235874"/>
            <a:ext cx="8832300" cy="363201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sv" sz="2400" dirty="0"/>
              <a:t>forts. Träningsupplägg 16-17 </a:t>
            </a:r>
          </a:p>
          <a:p>
            <a:pPr lvl="0">
              <a:spcBef>
                <a:spcPts val="0"/>
              </a:spcBef>
              <a:buNone/>
            </a:pPr>
            <a:r>
              <a:rPr lang="sv" i="1" u="sng" dirty="0"/>
              <a:t>Jag &amp; bollen	</a:t>
            </a:r>
            <a:r>
              <a:rPr lang="sv" i="1" u="sng" dirty="0" smtClean="0"/>
              <a:t>Vi </a:t>
            </a:r>
            <a:r>
              <a:rPr lang="sv" i="1" u="sng" dirty="0"/>
              <a:t>&amp; bollen	</a:t>
            </a:r>
            <a:r>
              <a:rPr lang="sv" i="1" u="sng" dirty="0" smtClean="0"/>
              <a:t>Atleten</a:t>
            </a:r>
            <a:r>
              <a:rPr lang="sv" i="1" u="sng" dirty="0"/>
              <a:t>			</a:t>
            </a:r>
            <a:r>
              <a:rPr lang="sv" i="1" u="sng" dirty="0" smtClean="0"/>
              <a:t>Spel</a:t>
            </a:r>
            <a:endParaRPr lang="sv" i="1" u="sng" dirty="0"/>
          </a:p>
          <a:p>
            <a:pPr>
              <a:lnSpc>
                <a:spcPct val="100000"/>
              </a:lnSpc>
            </a:pPr>
            <a:r>
              <a:rPr lang="sv" dirty="0"/>
              <a:t>Bollbehandling	Passningar	</a:t>
            </a:r>
            <a:r>
              <a:rPr lang="sv" dirty="0" smtClean="0"/>
              <a:t>Styrka </a:t>
            </a:r>
            <a:r>
              <a:rPr lang="sv" dirty="0"/>
              <a:t>(egen kropp)	</a:t>
            </a:r>
            <a:r>
              <a:rPr lang="sv" dirty="0" smtClean="0"/>
              <a:t>Helplan &amp; småplaner</a:t>
            </a:r>
            <a:r>
              <a:rPr lang="sv" dirty="0"/>
              <a:t/>
            </a:r>
            <a:br>
              <a:rPr lang="sv" dirty="0"/>
            </a:br>
            <a:r>
              <a:rPr lang="sv" dirty="0"/>
              <a:t>		</a:t>
            </a:r>
            <a:r>
              <a:rPr lang="sv" dirty="0" smtClean="0"/>
              <a:t>Mottagningar</a:t>
            </a:r>
            <a:r>
              <a:rPr lang="sv" dirty="0"/>
              <a:t>	</a:t>
            </a:r>
            <a:r>
              <a:rPr lang="sv" dirty="0" smtClean="0"/>
              <a:t>Uthållighet </a:t>
            </a:r>
            <a:r>
              <a:rPr lang="sv" dirty="0"/>
              <a:t>		</a:t>
            </a:r>
            <a:r>
              <a:rPr lang="sv" dirty="0" smtClean="0"/>
              <a:t>Korta </a:t>
            </a:r>
            <a:r>
              <a:rPr lang="sv" dirty="0"/>
              <a:t>byten</a:t>
            </a:r>
            <a:br>
              <a:rPr lang="sv" dirty="0"/>
            </a:br>
            <a:r>
              <a:rPr lang="sv" dirty="0"/>
              <a:t>		</a:t>
            </a:r>
            <a:r>
              <a:rPr lang="sv" dirty="0" smtClean="0"/>
              <a:t>Skott</a:t>
            </a:r>
            <a:r>
              <a:rPr lang="sv" dirty="0"/>
              <a:t>		</a:t>
            </a:r>
            <a:r>
              <a:rPr lang="sv" dirty="0" smtClean="0"/>
              <a:t>Koordination </a:t>
            </a:r>
            <a:r>
              <a:rPr lang="sv" dirty="0"/>
              <a:t>		</a:t>
            </a:r>
            <a:r>
              <a:rPr lang="sv" dirty="0" smtClean="0"/>
              <a:t>Inga fasta positioner</a:t>
            </a:r>
            <a:r>
              <a:rPr lang="sv" dirty="0"/>
              <a:t>	</a:t>
            </a:r>
            <a:r>
              <a:rPr lang="sv" dirty="0" smtClean="0"/>
              <a:t>	</a:t>
            </a:r>
            <a:r>
              <a:rPr lang="sv" dirty="0"/>
              <a:t>	</a:t>
            </a:r>
            <a:r>
              <a:rPr lang="sv" dirty="0" smtClean="0"/>
              <a:t>	Rörelse</a:t>
            </a:r>
            <a:r>
              <a:rPr lang="sv" dirty="0"/>
              <a:t>	</a:t>
            </a:r>
            <a:r>
              <a:rPr lang="sv" dirty="0" smtClean="0"/>
              <a:t>	</a:t>
            </a:r>
            <a:r>
              <a:rPr lang="sv" dirty="0"/>
              <a:t>	Prova som målvakt</a:t>
            </a:r>
            <a:br>
              <a:rPr lang="sv" dirty="0"/>
            </a:br>
            <a:r>
              <a:rPr lang="sv" dirty="0"/>
              <a:t>			</a:t>
            </a:r>
            <a:r>
              <a:rPr lang="sv"/>
              <a:t>	</a:t>
            </a:r>
            <a:r>
              <a:rPr lang="sv" smtClean="0"/>
              <a:t>Snabbhet/reaktion</a:t>
            </a:r>
            <a:r>
              <a:rPr lang="sv" dirty="0"/>
              <a:t>		</a:t>
            </a:r>
            <a:br>
              <a:rPr lang="sv" dirty="0"/>
            </a:br>
            <a:r>
              <a:rPr lang="sv" dirty="0"/>
              <a:t>				Rumsuppfattning</a:t>
            </a:r>
          </a:p>
          <a:p>
            <a:pPr lvl="0">
              <a:lnSpc>
                <a:spcPct val="100000"/>
              </a:lnSpc>
            </a:pPr>
            <a:r>
              <a:rPr lang="sv" dirty="0"/>
              <a:t>																																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30524"/>
            <a:ext cx="3242375" cy="221777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5025975" y="4278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1800" i="1"/>
              <a:t>Sandåkern Innebandy - Pojkar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235875"/>
            <a:ext cx="8632500" cy="376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2400" dirty="0"/>
              <a:t>Säsongsmål 16-17</a:t>
            </a:r>
          </a:p>
          <a:p>
            <a:pPr lvl="0" rtl="0">
              <a:spcBef>
                <a:spcPts val="0"/>
              </a:spcBef>
              <a:buNone/>
            </a:pPr>
            <a:r>
              <a:rPr lang="sv" i="1" u="sng" dirty="0"/>
              <a:t>Jag &amp; </a:t>
            </a:r>
            <a:r>
              <a:rPr lang="sv" i="1" u="sng" dirty="0" smtClean="0"/>
              <a:t>bollen:</a:t>
            </a:r>
            <a:r>
              <a:rPr lang="sv" i="1" u="sng" dirty="0"/>
              <a:t/>
            </a:r>
            <a:br>
              <a:rPr lang="sv" i="1" u="sng" dirty="0"/>
            </a:br>
            <a:r>
              <a:rPr lang="sv" dirty="0"/>
              <a:t>Driva boll med viss fart och kontroll runt teknikbana med enklare hinder </a:t>
            </a:r>
          </a:p>
          <a:p>
            <a:pPr lvl="0" rtl="0">
              <a:spcBef>
                <a:spcPts val="0"/>
              </a:spcBef>
              <a:buNone/>
            </a:pPr>
            <a:r>
              <a:rPr lang="sv" i="1" u="sng" dirty="0"/>
              <a:t>Vi &amp; </a:t>
            </a:r>
            <a:r>
              <a:rPr lang="sv" i="1" u="sng" dirty="0" smtClean="0"/>
              <a:t>bollen:</a:t>
            </a:r>
            <a:r>
              <a:rPr lang="sv" i="1" dirty="0" smtClean="0"/>
              <a:t> </a:t>
            </a:r>
            <a:r>
              <a:rPr lang="sv" i="1" dirty="0"/>
              <a:t/>
            </a:r>
            <a:br>
              <a:rPr lang="sv" i="1" dirty="0"/>
            </a:br>
            <a:r>
              <a:rPr lang="sv" dirty="0"/>
              <a:t>Passa ett kontrollerat sveppass (forehand) längs golvet </a:t>
            </a:r>
            <a:r>
              <a:rPr lang="sv" i="1" dirty="0"/>
              <a:t>samt</a:t>
            </a:r>
            <a:r>
              <a:rPr lang="sv" dirty="0"/>
              <a:t> ta emot ett pass mjukt och kontrollerat</a:t>
            </a:r>
            <a:r>
              <a:rPr lang="sv" dirty="0" smtClean="0"/>
              <a:t>.</a:t>
            </a:r>
          </a:p>
          <a:p>
            <a:pPr lvl="0" rtl="0">
              <a:spcBef>
                <a:spcPts val="0"/>
              </a:spcBef>
              <a:buNone/>
            </a:pPr>
            <a:r>
              <a:rPr lang="sv" i="1" u="sng" dirty="0" smtClean="0"/>
              <a:t>Atleten</a:t>
            </a:r>
            <a:r>
              <a:rPr lang="sv" i="1" u="sng" dirty="0"/>
              <a:t>:</a:t>
            </a:r>
            <a:r>
              <a:rPr lang="sv" dirty="0"/>
              <a:t> Se de olika barnens individuella behov och utveckla dessa. 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30524"/>
            <a:ext cx="3242375" cy="221777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5025975" y="4278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1800" i="1"/>
              <a:t>Sandåkern Innebandy - Pojkar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2358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2400"/>
          </a:p>
          <a:p>
            <a:pPr lvl="0" algn="ctr">
              <a:spcBef>
                <a:spcPts val="0"/>
              </a:spcBef>
              <a:buNone/>
            </a:pPr>
            <a:r>
              <a:rPr lang="sv" sz="2400"/>
              <a:t>Matcher och coachning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sv"/>
              <a:t>Heja gärna på era barn och vårt lag under matcher. 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sv" b="1" i="1"/>
              <a:t>Men det är vi ledare som coachar laget!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i="1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i="1"/>
          </a:p>
          <a:p>
            <a:pPr lvl="0" rtl="0">
              <a:spcBef>
                <a:spcPts val="0"/>
              </a:spcBef>
              <a:buNone/>
            </a:pPr>
            <a:endParaRPr sz="2400"/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sv"/>
              <a:t>										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/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30524"/>
            <a:ext cx="3242375" cy="221777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5025975" y="4278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sv" sz="1800" i="1"/>
              <a:t>Sandåkern Innebandy - Pojkar 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161</Words>
  <Application>Microsoft Office PowerPoint</Application>
  <PresentationFormat>Bildspel på skärmen (16:9)</PresentationFormat>
  <Paragraphs>37</Paragraphs>
  <Slides>8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0" baseType="lpstr">
      <vt:lpstr>Arial</vt:lpstr>
      <vt:lpstr>simple-light-2</vt:lpstr>
      <vt:lpstr>Träningsupplägg och säsongsmål 16-17</vt:lpstr>
      <vt:lpstr>PowerPoint-presentation</vt:lpstr>
      <vt:lpstr>PowerPoint-presentation</vt:lpstr>
      <vt:lpstr>PowerPoint-presentation</vt:lpstr>
      <vt:lpstr>Sandåkern Innebandy - Pojkar 08</vt:lpstr>
      <vt:lpstr>Sandåkern Innebandy - Pojkar 08</vt:lpstr>
      <vt:lpstr>Sandåkern Innebandy - Pojkar 08</vt:lpstr>
      <vt:lpstr>Sandåkern Innebandy - Pojkar 08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Träningsupplägg och säsongsmål 16-17</dc:title>
  <dc:creator>Lina Gustin</dc:creator>
  <cp:lastModifiedBy>Mikaelsson Lars</cp:lastModifiedBy>
  <cp:revision>10</cp:revision>
  <dcterms:modified xsi:type="dcterms:W3CDTF">2016-11-11T08:11:37Z</dcterms:modified>
</cp:coreProperties>
</file>